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4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rée du bâtiment et ascenseurs">
            <a:extLst>
              <a:ext uri="{FF2B5EF4-FFF2-40B4-BE49-F238E27FC236}">
                <a16:creationId xmlns:a16="http://schemas.microsoft.com/office/drawing/2014/main" id="{FA3D1263-9F1B-45C7-842E-F9E4A5C51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7" b="11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6B548-810D-5146-AFFD-0A270B20D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95" y="1066800"/>
            <a:ext cx="4329886" cy="22671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Troisième</a:t>
            </a:r>
            <a:r>
              <a:rPr lang="en-US" dirty="0"/>
              <a:t> étage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C81AC-A16A-BE4F-A18D-BBC1B004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/>
              <a:t>Sam Coates</a:t>
            </a:r>
          </a:p>
        </p:txBody>
      </p:sp>
    </p:spTree>
    <p:extLst>
      <p:ext uri="{BB962C8B-B14F-4D97-AF65-F5344CB8AC3E}">
        <p14:creationId xmlns:p14="http://schemas.microsoft.com/office/powerpoint/2010/main" val="10867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6B10-E142-E94F-86C5-E72ECA5F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295" y="1066801"/>
            <a:ext cx="461227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pic>
        <p:nvPicPr>
          <p:cNvPr id="5" name="Content Placeholder 4" descr="Diagram, letter&#10;&#10;Description automatically generated">
            <a:extLst>
              <a:ext uri="{FF2B5EF4-FFF2-40B4-BE49-F238E27FC236}">
                <a16:creationId xmlns:a16="http://schemas.microsoft.com/office/drawing/2014/main" id="{BDF78143-61C9-6645-BDD0-82922604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52" r="2" b="9471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4109-19E9-CC48-8935-AA53ECC8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351429"/>
            <a:ext cx="3994909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Understanding the </a:t>
            </a:r>
            <a:r>
              <a:rPr lang="en-US" dirty="0" err="1"/>
              <a:t>Troisième</a:t>
            </a:r>
            <a:r>
              <a:rPr lang="en-US" dirty="0"/>
              <a:t> étage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E736-069C-2543-8121-A0F7EBB4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anchor="ctr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This NIME utilizes the glass and marbles to bring about different pitches of sounds depending on the water level in each container.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Marbles are necessary due to the type of material to bring about this sound.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This NIME is unique because of the style, display and usage of marbles and glass to produce a rhythm-based sound from the different glasses as well as metal in the middle to provide a little extra flare similar to what cymbals are to dumbs.</a:t>
            </a:r>
          </a:p>
        </p:txBody>
      </p:sp>
    </p:spTree>
    <p:extLst>
      <p:ext uri="{BB962C8B-B14F-4D97-AF65-F5344CB8AC3E}">
        <p14:creationId xmlns:p14="http://schemas.microsoft.com/office/powerpoint/2010/main" val="36461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2B0-0866-B249-931D-AE7FBD39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6F62-AB1E-A440-B7AE-02C9B837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need glass containers, marbles, and a piece of metal.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parts will all synchronize by coming together as the marbles will be used to produce the musical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marbles are the pieces used to play the </a:t>
            </a:r>
            <a:r>
              <a:rPr lang="en-US" dirty="0" err="1"/>
              <a:t>Troisième</a:t>
            </a:r>
            <a:r>
              <a:rPr lang="en-US" dirty="0"/>
              <a:t> étage by tapping them on the instrument (similar to what drumsticks are to a drum).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sound created is a sharp quick tone with varying fluctuations in pitch depending on where on the instrument is tapped.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approached the creation of this NIME by using three glass containers, a piece of metal, and hard marbles together by experimenting different sounds, methods, and pitches to bring about my desired outcome</a:t>
            </a:r>
          </a:p>
        </p:txBody>
      </p:sp>
    </p:spTree>
    <p:extLst>
      <p:ext uri="{BB962C8B-B14F-4D97-AF65-F5344CB8AC3E}">
        <p14:creationId xmlns:p14="http://schemas.microsoft.com/office/powerpoint/2010/main" val="9801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{3F323F23-178A-1C4C-ADA0-7231D6A0A12F}tf10001070</Template>
  <TotalTime>29</TotalTime>
  <Words>215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Troisième étage</vt:lpstr>
      <vt:lpstr>Concept</vt:lpstr>
      <vt:lpstr>Understanding the Troisième étage </vt:lpstr>
      <vt:lpstr>Technical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Coates, Samuel</dc:creator>
  <cp:lastModifiedBy>Coates, Samuel</cp:lastModifiedBy>
  <cp:revision>2</cp:revision>
  <dcterms:created xsi:type="dcterms:W3CDTF">2021-10-06T03:46:06Z</dcterms:created>
  <dcterms:modified xsi:type="dcterms:W3CDTF">2021-10-06T04:15:59Z</dcterms:modified>
</cp:coreProperties>
</file>