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Raleway"/>
      <p:regular r:id="rId13"/>
    </p:embeddedFont>
    <p:embeddedFont>
      <p:font typeface="Raleway"/>
      <p:regular r:id="rId14"/>
    </p:embeddedFont>
    <p:embeddedFont>
      <p:font typeface="Raleway"/>
      <p:regular r:id="rId15"/>
    </p:embeddedFont>
    <p:embeddedFont>
      <p:font typeface="Raleway"/>
      <p:regular r:id="rId16"/>
    </p:embeddedFont>
    <p:embeddedFont>
      <p:font typeface="Roboto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4666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Apna IIT &amp; Digital Manta Collaboration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7043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Transforming Student Careers through Strategic Partnership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4074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About Apna IIT</a:t>
            </a:r>
            <a:endParaRPr lang="en-US" sz="4450" dirty="0"/>
          </a:p>
        </p:txBody>
      </p:sp>
      <p:sp>
        <p:nvSpPr>
          <p:cNvPr id="6" name="Text 3"/>
          <p:cNvSpPr/>
          <p:nvPr/>
        </p:nvSpPr>
        <p:spPr>
          <a:xfrm>
            <a:off x="6280190" y="4683204"/>
            <a:ext cx="29063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Empowering Students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280190" y="5264348"/>
            <a:ext cx="35015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Apna IIT is a premier institute offering specialized coding-related training to help students achieve high-paying packages and successful careers.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342721" y="46832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42721" y="5264348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Empower students with the right skills to excel in the competitive tech industry.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76870"/>
            <a:ext cx="63699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Collaboration Vision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88096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7439" y="3880961"/>
            <a:ext cx="3041213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Attract more students through strategic marketing campaigns.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685467" y="388096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5309116" y="3880961"/>
            <a:ext cx="3041213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Foster business growth for both organizations by aligning technical education with marketing expertise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64926"/>
            <a:ext cx="64210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Collaboration Objectives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3427333"/>
            <a:ext cx="2152055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3713" y="3691652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3654147"/>
            <a:ext cx="29887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Enhance Employability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5187077" y="4248388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291965"/>
            <a:ext cx="4304109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80498" y="4469130"/>
            <a:ext cx="1476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6433304" y="4518779"/>
            <a:ext cx="20740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Bridge Skill Gap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6263164" y="5113020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156597"/>
            <a:ext cx="645616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8593" y="5333762"/>
            <a:ext cx="15132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7509272" y="5383411"/>
            <a:ext cx="28379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Expand Opportunities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39979"/>
            <a:ext cx="71966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Collaboration Initiatives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68891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482709"/>
            <a:ext cx="29159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Curriculum Co-Design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973128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Developing a joint curriculum that integrates coding and digital marketing skills.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446" y="468891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39446" y="5482709"/>
            <a:ext cx="28773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Hands-On Workshops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39446" y="5973128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Providing practical workshops and training sessions led by Digital Manta experts.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221" y="468891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5221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Internships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485221" y="5973128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Offering guaranteed internships with Digital Manta to gain real-world experience.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0997" y="4688919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0997" y="5482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Placement Support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30997" y="5973128"/>
            <a:ext cx="300561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Providing guidance and assistance with job placement in the digital marketing field.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8252"/>
            <a:ext cx="77329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Benefits for Apna IIT Students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70659"/>
            <a:ext cx="2173724" cy="807958"/>
          </a:xfrm>
          <a:prstGeom prst="roundRect">
            <a:avLst>
              <a:gd name="adj" fmla="val 1179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547824"/>
            <a:ext cx="12132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3597473"/>
            <a:ext cx="34217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Industry-Relevant Training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3080861" y="4163378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sp>
        <p:nvSpPr>
          <p:cNvPr id="7" name="Shape 5"/>
          <p:cNvSpPr/>
          <p:nvPr/>
        </p:nvSpPr>
        <p:spPr>
          <a:xfrm>
            <a:off x="793790" y="4291965"/>
            <a:ext cx="4347567" cy="807958"/>
          </a:xfrm>
          <a:prstGeom prst="roundRect">
            <a:avLst>
              <a:gd name="adj" fmla="val 1179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8224" y="4469130"/>
            <a:ext cx="14763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68171" y="4518779"/>
            <a:ext cx="30494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Guaranteed Internships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5254704" y="5084683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7C7D0"/>
          </a:solidFill>
          <a:ln/>
        </p:spPr>
      </p:sp>
      <p:sp>
        <p:nvSpPr>
          <p:cNvPr id="11" name="Shape 9"/>
          <p:cNvSpPr/>
          <p:nvPr/>
        </p:nvSpPr>
        <p:spPr>
          <a:xfrm>
            <a:off x="793790" y="5213271"/>
            <a:ext cx="6521410" cy="807958"/>
          </a:xfrm>
          <a:prstGeom prst="roundRect">
            <a:avLst>
              <a:gd name="adj" fmla="val 1179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1028224" y="5390436"/>
            <a:ext cx="15132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42014" y="5440085"/>
            <a:ext cx="28742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Placement Assistance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0320"/>
            <a:ext cx="70611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Next Steps and 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38411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Formalizing the collaboration  between Apna IIT and Digital Manta.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Launching the Pilot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38411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a pilot program to assess the effectiveness of the collaboration.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168503"/>
            <a:ext cx="30252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Scaling the Partnership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Expanding the program to a larger number of students and expanding the scope of collaboration.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2025-01-09T13:59:44Z</dcterms:created>
  <dcterms:modified xsi:type="dcterms:W3CDTF">2025-01-09T13:59:44Z</dcterms:modified>
</cp:coreProperties>
</file>