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1" name="Google Shape;51;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0" name="Shape 70"/>
        <p:cNvGrpSpPr/>
        <p:nvPr/>
      </p:nvGrpSpPr>
      <p:grpSpPr>
        <a:xfrm>
          <a:off x="0" y="0"/>
          <a:ext cx="0" cy="0"/>
          <a:chOff x="0" y="0"/>
          <a:chExt cx="0" cy="0"/>
        </a:xfrm>
      </p:grpSpPr>
      <p:grpSp>
        <p:nvGrpSpPr>
          <p:cNvPr id="71" name="Google Shape;71;p2"/>
          <p:cNvGrpSpPr/>
          <p:nvPr/>
        </p:nvGrpSpPr>
        <p:grpSpPr>
          <a:xfrm>
            <a:off x="0" y="0"/>
            <a:ext cx="12192012" cy="6858000"/>
            <a:chOff x="0" y="0"/>
            <a:chExt cx="12192012" cy="6858000"/>
          </a:xfrm>
        </p:grpSpPr>
        <p:sp>
          <p:nvSpPr>
            <p:cNvPr id="72" name="Google Shape;72;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4" name="Google Shape;74;p2"/>
          <p:cNvSpPr txBox="1"/>
          <p:nvPr>
            <p:ph type="ctrTitle"/>
          </p:nvPr>
        </p:nvSpPr>
        <p:spPr>
          <a:xfrm>
            <a:off x="1154955" y="2099733"/>
            <a:ext cx="8825700" cy="2677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5400"/>
              <a:buFont typeface="Century Gothic"/>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2"/>
          <p:cNvSpPr txBox="1"/>
          <p:nvPr>
            <p:ph idx="1" type="subTitle"/>
          </p:nvPr>
        </p:nvSpPr>
        <p:spPr>
          <a:xfrm>
            <a:off x="1154955" y="4777380"/>
            <a:ext cx="8825700" cy="861300"/>
          </a:xfrm>
          <a:prstGeom prst="rect">
            <a:avLst/>
          </a:prstGeom>
          <a:noFill/>
          <a:ln>
            <a:noFill/>
          </a:ln>
        </p:spPr>
        <p:txBody>
          <a:bodyPr anchorCtr="0" anchor="t" bIns="45700" lIns="91425" spcFirstLastPara="1" rIns="91425" wrap="square" tIns="45700">
            <a:normAutofit/>
          </a:bodyPr>
          <a:lstStyle>
            <a:lvl1pPr lvl="0" rtl="0" algn="l">
              <a:spcBef>
                <a:spcPts val="1000"/>
              </a:spcBef>
              <a:spcAft>
                <a:spcPts val="0"/>
              </a:spcAft>
              <a:buSzPts val="1440"/>
              <a:buNone/>
              <a:defRPr cap="none">
                <a:solidFill>
                  <a:srgbClr val="EE52A4"/>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76" name="Google Shape;76;p2"/>
          <p:cNvSpPr txBox="1"/>
          <p:nvPr>
            <p:ph idx="10" type="dt"/>
          </p:nvPr>
        </p:nvSpPr>
        <p:spPr>
          <a:xfrm rot="5400000">
            <a:off x="10158983" y="1792224"/>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0" i="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
          <p:cNvSpPr txBox="1"/>
          <p:nvPr>
            <p:ph idx="11" type="ftr"/>
          </p:nvPr>
        </p:nvSpPr>
        <p:spPr>
          <a:xfrm rot="5400000">
            <a:off x="8951974" y="3227835"/>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b="0" i="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8" name="Shape 168"/>
        <p:cNvGrpSpPr/>
        <p:nvPr/>
      </p:nvGrpSpPr>
      <p:grpSpPr>
        <a:xfrm>
          <a:off x="0" y="0"/>
          <a:ext cx="0" cy="0"/>
          <a:chOff x="0" y="0"/>
          <a:chExt cx="0" cy="0"/>
        </a:xfrm>
      </p:grpSpPr>
      <p:grpSp>
        <p:nvGrpSpPr>
          <p:cNvPr id="169" name="Google Shape;169;p11"/>
          <p:cNvGrpSpPr/>
          <p:nvPr/>
        </p:nvGrpSpPr>
        <p:grpSpPr>
          <a:xfrm>
            <a:off x="0" y="0"/>
            <a:ext cx="12192012" cy="6858000"/>
            <a:chOff x="0" y="0"/>
            <a:chExt cx="12192012" cy="6858000"/>
          </a:xfrm>
        </p:grpSpPr>
        <p:sp>
          <p:nvSpPr>
            <p:cNvPr id="170" name="Google Shape;170;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rot="10371517">
              <a:off x="263779" y="4438261"/>
              <a:ext cx="3299395"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78" name="Google Shape;178;p11"/>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9" name="Google Shape;179;p11"/>
          <p:cNvSpPr txBox="1"/>
          <p:nvPr>
            <p:ph type="title"/>
          </p:nvPr>
        </p:nvSpPr>
        <p:spPr>
          <a:xfrm>
            <a:off x="1154954" y="4969927"/>
            <a:ext cx="88257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11"/>
          <p:cNvSpPr/>
          <p:nvPr>
            <p:ph idx="2" type="pic"/>
          </p:nvPr>
        </p:nvSpPr>
        <p:spPr>
          <a:xfrm>
            <a:off x="1154954" y="685800"/>
            <a:ext cx="8825700" cy="3429000"/>
          </a:xfrm>
          <a:prstGeom prst="roundRect">
            <a:avLst>
              <a:gd fmla="val 1858" name="adj"/>
            </a:avLst>
          </a:prstGeom>
          <a:noFill/>
          <a:ln>
            <a:noFill/>
          </a:ln>
          <a:effectLst>
            <a:outerShdw blurRad="50800" rotWithShape="0" algn="tl" dir="5400000" dist="50800">
              <a:srgbClr val="000000">
                <a:alpha val="42750"/>
              </a:srgbClr>
            </a:outerShdw>
          </a:effectLst>
        </p:spPr>
      </p:sp>
      <p:sp>
        <p:nvSpPr>
          <p:cNvPr id="181" name="Google Shape;181;p11"/>
          <p:cNvSpPr txBox="1"/>
          <p:nvPr>
            <p:ph idx="1" type="body"/>
          </p:nvPr>
        </p:nvSpPr>
        <p:spPr>
          <a:xfrm>
            <a:off x="1154954" y="5536665"/>
            <a:ext cx="8825700" cy="49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solidFill>
                  <a:srgbClr val="EE52A4"/>
                </a:solidFill>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82" name="Google Shape;182;p11"/>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3" name="Google Shape;183;p11"/>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86" name="Shape 186"/>
        <p:cNvGrpSpPr/>
        <p:nvPr/>
      </p:nvGrpSpPr>
      <p:grpSpPr>
        <a:xfrm>
          <a:off x="0" y="0"/>
          <a:ext cx="0" cy="0"/>
          <a:chOff x="0" y="0"/>
          <a:chExt cx="0" cy="0"/>
        </a:xfrm>
      </p:grpSpPr>
      <p:grpSp>
        <p:nvGrpSpPr>
          <p:cNvPr id="187" name="Google Shape;187;p12"/>
          <p:cNvGrpSpPr/>
          <p:nvPr/>
        </p:nvGrpSpPr>
        <p:grpSpPr>
          <a:xfrm>
            <a:off x="0" y="0"/>
            <a:ext cx="12192012" cy="6858000"/>
            <a:chOff x="0" y="0"/>
            <a:chExt cx="12192012" cy="6858000"/>
          </a:xfrm>
        </p:grpSpPr>
        <p:sp>
          <p:nvSpPr>
            <p:cNvPr id="188" name="Google Shape;188;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rot="-589939">
              <a:off x="8490949" y="2714870"/>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96" name="Google Shape;196;p12"/>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7" name="Google Shape;197;p12"/>
          <p:cNvSpPr txBox="1"/>
          <p:nvPr>
            <p:ph type="title"/>
          </p:nvPr>
        </p:nvSpPr>
        <p:spPr>
          <a:xfrm>
            <a:off x="1148798" y="1063417"/>
            <a:ext cx="8831700" cy="1373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4000"/>
              <a:buFont typeface="Century Gothic"/>
              <a:buNone/>
              <a:defRPr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12"/>
          <p:cNvSpPr txBox="1"/>
          <p:nvPr>
            <p:ph idx="1" type="body"/>
          </p:nvPr>
        </p:nvSpPr>
        <p:spPr>
          <a:xfrm>
            <a:off x="1154954" y="3543300"/>
            <a:ext cx="8825700" cy="24765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99" name="Google Shape;199;p12"/>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0" name="Google Shape;200;p12"/>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1" name="Google Shape;201;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203" name="Shape 203"/>
        <p:cNvGrpSpPr/>
        <p:nvPr/>
      </p:nvGrpSpPr>
      <p:grpSpPr>
        <a:xfrm>
          <a:off x="0" y="0"/>
          <a:ext cx="0" cy="0"/>
          <a:chOff x="0" y="0"/>
          <a:chExt cx="0" cy="0"/>
        </a:xfrm>
      </p:grpSpPr>
      <p:grpSp>
        <p:nvGrpSpPr>
          <p:cNvPr id="204" name="Google Shape;204;p13"/>
          <p:cNvGrpSpPr/>
          <p:nvPr/>
        </p:nvGrpSpPr>
        <p:grpSpPr>
          <a:xfrm>
            <a:off x="0" y="0"/>
            <a:ext cx="12192012" cy="6858000"/>
            <a:chOff x="0" y="0"/>
            <a:chExt cx="12192012" cy="6858000"/>
          </a:xfrm>
        </p:grpSpPr>
        <p:sp>
          <p:nvSpPr>
            <p:cNvPr id="205" name="Google Shape;205;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589939">
              <a:off x="8490949" y="4185113"/>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3" name="Google Shape;213;p13"/>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4" name="Google Shape;214;p13"/>
          <p:cNvSpPr txBox="1"/>
          <p:nvPr/>
        </p:nvSpPr>
        <p:spPr>
          <a:xfrm>
            <a:off x="881566" y="607336"/>
            <a:ext cx="801900" cy="1569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215" name="Google Shape;215;p13"/>
          <p:cNvSpPr txBox="1"/>
          <p:nvPr/>
        </p:nvSpPr>
        <p:spPr>
          <a:xfrm>
            <a:off x="9884458" y="2613787"/>
            <a:ext cx="652800" cy="1569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216" name="Google Shape;216;p13"/>
          <p:cNvSpPr txBox="1"/>
          <p:nvPr>
            <p:ph type="title"/>
          </p:nvPr>
        </p:nvSpPr>
        <p:spPr>
          <a:xfrm>
            <a:off x="1581878" y="982134"/>
            <a:ext cx="8454000" cy="2696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4000"/>
              <a:buFont typeface="Century Gothic"/>
              <a:buNone/>
              <a:defRPr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 name="Google Shape;217;p13"/>
          <p:cNvSpPr txBox="1"/>
          <p:nvPr>
            <p:ph idx="1" type="body"/>
          </p:nvPr>
        </p:nvSpPr>
        <p:spPr>
          <a:xfrm>
            <a:off x="1945945" y="3678766"/>
            <a:ext cx="7731300" cy="3423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18" name="Google Shape;218;p13"/>
          <p:cNvSpPr txBox="1"/>
          <p:nvPr>
            <p:ph idx="2" type="body"/>
          </p:nvPr>
        </p:nvSpPr>
        <p:spPr>
          <a:xfrm>
            <a:off x="1154954" y="5029199"/>
            <a:ext cx="9244800" cy="9978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19" name="Google Shape;219;p13"/>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 name="Google Shape;220;p13"/>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23" name="Shape 223"/>
        <p:cNvGrpSpPr/>
        <p:nvPr/>
      </p:nvGrpSpPr>
      <p:grpSpPr>
        <a:xfrm>
          <a:off x="0" y="0"/>
          <a:ext cx="0" cy="0"/>
          <a:chOff x="0" y="0"/>
          <a:chExt cx="0" cy="0"/>
        </a:xfrm>
      </p:grpSpPr>
      <p:grpSp>
        <p:nvGrpSpPr>
          <p:cNvPr id="224" name="Google Shape;224;p14"/>
          <p:cNvGrpSpPr/>
          <p:nvPr/>
        </p:nvGrpSpPr>
        <p:grpSpPr>
          <a:xfrm>
            <a:off x="0" y="0"/>
            <a:ext cx="12192012" cy="6858000"/>
            <a:chOff x="0" y="0"/>
            <a:chExt cx="12192012" cy="6858000"/>
          </a:xfrm>
        </p:grpSpPr>
        <p:sp>
          <p:nvSpPr>
            <p:cNvPr id="225" name="Google Shape;225;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rot="-589939">
              <a:off x="8490949" y="4193579"/>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455612" y="4241801"/>
              <a:ext cx="11277600" cy="23371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3" name="Google Shape;233;p14"/>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4" name="Google Shape;234;p14"/>
          <p:cNvSpPr txBox="1"/>
          <p:nvPr>
            <p:ph type="title"/>
          </p:nvPr>
        </p:nvSpPr>
        <p:spPr>
          <a:xfrm>
            <a:off x="1154954" y="2370667"/>
            <a:ext cx="8825700" cy="1822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14"/>
          <p:cNvSpPr txBox="1"/>
          <p:nvPr>
            <p:ph idx="1" type="body"/>
          </p:nvPr>
        </p:nvSpPr>
        <p:spPr>
          <a:xfrm>
            <a:off x="1154954" y="5024967"/>
            <a:ext cx="88257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cap="none">
                <a:solidFill>
                  <a:srgbClr val="EE52A4"/>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236" name="Google Shape;236;p14"/>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14"/>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40" name="Shape 240"/>
        <p:cNvGrpSpPr/>
        <p:nvPr/>
      </p:nvGrpSpPr>
      <p:grpSpPr>
        <a:xfrm>
          <a:off x="0" y="0"/>
          <a:ext cx="0" cy="0"/>
          <a:chOff x="0" y="0"/>
          <a:chExt cx="0" cy="0"/>
        </a:xfrm>
      </p:grpSpPr>
      <p:sp>
        <p:nvSpPr>
          <p:cNvPr id="241" name="Google Shape;241;p15"/>
          <p:cNvSpPr txBox="1"/>
          <p:nvPr>
            <p:ph type="title"/>
          </p:nvPr>
        </p:nvSpPr>
        <p:spPr>
          <a:xfrm>
            <a:off x="1154954" y="973668"/>
            <a:ext cx="88257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p15"/>
          <p:cNvSpPr txBox="1"/>
          <p:nvPr>
            <p:ph idx="1" type="body"/>
          </p:nvPr>
        </p:nvSpPr>
        <p:spPr>
          <a:xfrm>
            <a:off x="1154954" y="2603502"/>
            <a:ext cx="31419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EE52A4"/>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43" name="Google Shape;243;p15"/>
          <p:cNvSpPr txBox="1"/>
          <p:nvPr>
            <p:ph idx="2" type="body"/>
          </p:nvPr>
        </p:nvSpPr>
        <p:spPr>
          <a:xfrm>
            <a:off x="1154953" y="3179764"/>
            <a:ext cx="3141900" cy="28473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44" name="Google Shape;244;p15"/>
          <p:cNvSpPr txBox="1"/>
          <p:nvPr>
            <p:ph idx="3" type="body"/>
          </p:nvPr>
        </p:nvSpPr>
        <p:spPr>
          <a:xfrm>
            <a:off x="4512721" y="2603500"/>
            <a:ext cx="3147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EE52A4"/>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45" name="Google Shape;245;p15"/>
          <p:cNvSpPr txBox="1"/>
          <p:nvPr>
            <p:ph idx="4" type="body"/>
          </p:nvPr>
        </p:nvSpPr>
        <p:spPr>
          <a:xfrm>
            <a:off x="4512721" y="3179763"/>
            <a:ext cx="3147000" cy="28473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46" name="Google Shape;246;p15"/>
          <p:cNvSpPr txBox="1"/>
          <p:nvPr>
            <p:ph idx="5" type="body"/>
          </p:nvPr>
        </p:nvSpPr>
        <p:spPr>
          <a:xfrm>
            <a:off x="7888135" y="2603501"/>
            <a:ext cx="31458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EE52A4"/>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47" name="Google Shape;247;p15"/>
          <p:cNvSpPr txBox="1"/>
          <p:nvPr>
            <p:ph idx="6" type="body"/>
          </p:nvPr>
        </p:nvSpPr>
        <p:spPr>
          <a:xfrm>
            <a:off x="7888329" y="3179762"/>
            <a:ext cx="3145500" cy="28473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248" name="Google Shape;248;p15"/>
          <p:cNvCxnSpPr/>
          <p:nvPr/>
        </p:nvCxnSpPr>
        <p:spPr>
          <a:xfrm>
            <a:off x="4403971" y="2569633"/>
            <a:ext cx="0" cy="34926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9" name="Google Shape;249;p15"/>
          <p:cNvCxnSpPr/>
          <p:nvPr/>
        </p:nvCxnSpPr>
        <p:spPr>
          <a:xfrm>
            <a:off x="7772401" y="2569633"/>
            <a:ext cx="0" cy="34926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50" name="Google Shape;250;p15"/>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p15"/>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2" name="Google Shape;252;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53" name="Shape 253"/>
        <p:cNvGrpSpPr/>
        <p:nvPr/>
      </p:nvGrpSpPr>
      <p:grpSpPr>
        <a:xfrm>
          <a:off x="0" y="0"/>
          <a:ext cx="0" cy="0"/>
          <a:chOff x="0" y="0"/>
          <a:chExt cx="0" cy="0"/>
        </a:xfrm>
      </p:grpSpPr>
      <p:sp>
        <p:nvSpPr>
          <p:cNvPr id="254" name="Google Shape;254;p16"/>
          <p:cNvSpPr txBox="1"/>
          <p:nvPr>
            <p:ph type="title"/>
          </p:nvPr>
        </p:nvSpPr>
        <p:spPr>
          <a:xfrm>
            <a:off x="1154954" y="973668"/>
            <a:ext cx="88257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5" name="Google Shape;255;p16"/>
          <p:cNvSpPr txBox="1"/>
          <p:nvPr>
            <p:ph idx="1" type="body"/>
          </p:nvPr>
        </p:nvSpPr>
        <p:spPr>
          <a:xfrm>
            <a:off x="1154954" y="4532844"/>
            <a:ext cx="3050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EE52A4"/>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56" name="Google Shape;256;p16"/>
          <p:cNvSpPr/>
          <p:nvPr>
            <p:ph idx="2" type="pic"/>
          </p:nvPr>
        </p:nvSpPr>
        <p:spPr>
          <a:xfrm>
            <a:off x="1334553" y="2603500"/>
            <a:ext cx="2691300" cy="1591500"/>
          </a:xfrm>
          <a:prstGeom prst="roundRect">
            <a:avLst>
              <a:gd fmla="val 1858" name="adj"/>
            </a:avLst>
          </a:prstGeom>
          <a:noFill/>
          <a:ln>
            <a:noFill/>
          </a:ln>
          <a:effectLst>
            <a:outerShdw blurRad="50800" rotWithShape="0" algn="tl" dir="5400000" dist="50800">
              <a:srgbClr val="000000">
                <a:alpha val="42750"/>
              </a:srgbClr>
            </a:outerShdw>
          </a:effectLst>
        </p:spPr>
      </p:sp>
      <p:sp>
        <p:nvSpPr>
          <p:cNvPr id="257" name="Google Shape;257;p16"/>
          <p:cNvSpPr txBox="1"/>
          <p:nvPr>
            <p:ph idx="3" type="body"/>
          </p:nvPr>
        </p:nvSpPr>
        <p:spPr>
          <a:xfrm>
            <a:off x="1154954" y="5109106"/>
            <a:ext cx="3050400" cy="9180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58" name="Google Shape;258;p16"/>
          <p:cNvSpPr txBox="1"/>
          <p:nvPr>
            <p:ph idx="4" type="body"/>
          </p:nvPr>
        </p:nvSpPr>
        <p:spPr>
          <a:xfrm>
            <a:off x="4568865" y="4532844"/>
            <a:ext cx="3050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EE52A4"/>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59" name="Google Shape;259;p16"/>
          <p:cNvSpPr/>
          <p:nvPr>
            <p:ph idx="5" type="pic"/>
          </p:nvPr>
        </p:nvSpPr>
        <p:spPr>
          <a:xfrm>
            <a:off x="4748462" y="2603500"/>
            <a:ext cx="2691300" cy="1591500"/>
          </a:xfrm>
          <a:prstGeom prst="roundRect">
            <a:avLst>
              <a:gd fmla="val 1858" name="adj"/>
            </a:avLst>
          </a:prstGeom>
          <a:noFill/>
          <a:ln>
            <a:noFill/>
          </a:ln>
          <a:effectLst>
            <a:outerShdw blurRad="50800" rotWithShape="0" algn="tl" dir="5400000" dist="50800">
              <a:srgbClr val="000000">
                <a:alpha val="42750"/>
              </a:srgbClr>
            </a:outerShdw>
          </a:effectLst>
        </p:spPr>
      </p:sp>
      <p:sp>
        <p:nvSpPr>
          <p:cNvPr id="260" name="Google Shape;260;p16"/>
          <p:cNvSpPr txBox="1"/>
          <p:nvPr>
            <p:ph idx="6" type="body"/>
          </p:nvPr>
        </p:nvSpPr>
        <p:spPr>
          <a:xfrm>
            <a:off x="4570172" y="5109105"/>
            <a:ext cx="3050400" cy="9180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261" name="Google Shape;261;p16"/>
          <p:cNvSpPr txBox="1"/>
          <p:nvPr>
            <p:ph idx="7" type="body"/>
          </p:nvPr>
        </p:nvSpPr>
        <p:spPr>
          <a:xfrm>
            <a:off x="7982775" y="4532845"/>
            <a:ext cx="3051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EE52A4"/>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262" name="Google Shape;262;p16"/>
          <p:cNvSpPr/>
          <p:nvPr>
            <p:ph idx="8" type="pic"/>
          </p:nvPr>
        </p:nvSpPr>
        <p:spPr>
          <a:xfrm>
            <a:off x="8163031" y="2603500"/>
            <a:ext cx="2691300" cy="1591500"/>
          </a:xfrm>
          <a:prstGeom prst="roundRect">
            <a:avLst>
              <a:gd fmla="val 1858" name="adj"/>
            </a:avLst>
          </a:prstGeom>
          <a:noFill/>
          <a:ln>
            <a:noFill/>
          </a:ln>
          <a:effectLst>
            <a:outerShdw blurRad="50800" rotWithShape="0" algn="tl" dir="5400000" dist="50800">
              <a:srgbClr val="000000">
                <a:alpha val="42750"/>
              </a:srgbClr>
            </a:outerShdw>
          </a:effectLst>
        </p:spPr>
      </p:sp>
      <p:sp>
        <p:nvSpPr>
          <p:cNvPr id="263" name="Google Shape;263;p16"/>
          <p:cNvSpPr txBox="1"/>
          <p:nvPr>
            <p:ph idx="9" type="body"/>
          </p:nvPr>
        </p:nvSpPr>
        <p:spPr>
          <a:xfrm>
            <a:off x="7982775" y="5109104"/>
            <a:ext cx="3051000" cy="9180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264" name="Google Shape;264;p16"/>
          <p:cNvCxnSpPr/>
          <p:nvPr/>
        </p:nvCxnSpPr>
        <p:spPr>
          <a:xfrm>
            <a:off x="4405831" y="2569633"/>
            <a:ext cx="0" cy="34926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65" name="Google Shape;265;p16"/>
          <p:cNvCxnSpPr/>
          <p:nvPr/>
        </p:nvCxnSpPr>
        <p:spPr>
          <a:xfrm>
            <a:off x="7797802" y="2569633"/>
            <a:ext cx="0" cy="34926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66" name="Google Shape;266;p16"/>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p16"/>
          <p:cNvSpPr txBox="1"/>
          <p:nvPr>
            <p:ph idx="11" type="ftr"/>
          </p:nvPr>
        </p:nvSpPr>
        <p:spPr>
          <a:xfrm>
            <a:off x="561111" y="6391838"/>
            <a:ext cx="36444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8" name="Google Shape;268;p1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9" name="Shape 269"/>
        <p:cNvGrpSpPr/>
        <p:nvPr/>
      </p:nvGrpSpPr>
      <p:grpSpPr>
        <a:xfrm>
          <a:off x="0" y="0"/>
          <a:ext cx="0" cy="0"/>
          <a:chOff x="0" y="0"/>
          <a:chExt cx="0" cy="0"/>
        </a:xfrm>
      </p:grpSpPr>
      <p:sp>
        <p:nvSpPr>
          <p:cNvPr id="270" name="Google Shape;270;p17"/>
          <p:cNvSpPr txBox="1"/>
          <p:nvPr>
            <p:ph type="title"/>
          </p:nvPr>
        </p:nvSpPr>
        <p:spPr>
          <a:xfrm>
            <a:off x="1154954" y="973668"/>
            <a:ext cx="88257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1" name="Google Shape;271;p17"/>
          <p:cNvSpPr txBox="1"/>
          <p:nvPr>
            <p:ph idx="1" type="body"/>
          </p:nvPr>
        </p:nvSpPr>
        <p:spPr>
          <a:xfrm rot="5400000">
            <a:off x="3859563" y="-101150"/>
            <a:ext cx="3416400" cy="88257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72" name="Google Shape;272;p17"/>
          <p:cNvSpPr txBox="1"/>
          <p:nvPr>
            <p:ph idx="10" type="dt"/>
          </p:nvPr>
        </p:nvSpPr>
        <p:spPr>
          <a:xfrm>
            <a:off x="10695439"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3" name="Google Shape;273;p17"/>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4" name="Google Shape;274;p1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5" name="Shape 275"/>
        <p:cNvGrpSpPr/>
        <p:nvPr/>
      </p:nvGrpSpPr>
      <p:grpSpPr>
        <a:xfrm>
          <a:off x="0" y="0"/>
          <a:ext cx="0" cy="0"/>
          <a:chOff x="0" y="0"/>
          <a:chExt cx="0" cy="0"/>
        </a:xfrm>
      </p:grpSpPr>
      <p:grpSp>
        <p:nvGrpSpPr>
          <p:cNvPr id="276" name="Google Shape;276;p18"/>
          <p:cNvGrpSpPr/>
          <p:nvPr/>
        </p:nvGrpSpPr>
        <p:grpSpPr>
          <a:xfrm>
            <a:off x="0" y="0"/>
            <a:ext cx="12192012" cy="6858000"/>
            <a:chOff x="0" y="0"/>
            <a:chExt cx="12192012" cy="6858000"/>
          </a:xfrm>
        </p:grpSpPr>
        <p:sp>
          <p:nvSpPr>
            <p:cNvPr id="277" name="Google Shape;277;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414867" y="402165"/>
              <a:ext cx="65109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rot="5101739">
              <a:off x="6294738" y="4577733"/>
              <a:ext cx="3299410" cy="44093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rot="5400000">
              <a:off x="4449229" y="2801723"/>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86" name="Google Shape;286;p18"/>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87" name="Google Shape;287;p18"/>
          <p:cNvSpPr txBox="1"/>
          <p:nvPr>
            <p:ph type="title"/>
          </p:nvPr>
        </p:nvSpPr>
        <p:spPr>
          <a:xfrm rot="5400000">
            <a:off x="6915850" y="2947817"/>
            <a:ext cx="4748700" cy="1410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8" name="Google Shape;288;p18"/>
          <p:cNvSpPr txBox="1"/>
          <p:nvPr>
            <p:ph idx="1" type="body"/>
          </p:nvPr>
        </p:nvSpPr>
        <p:spPr>
          <a:xfrm rot="5400000">
            <a:off x="1908679" y="524867"/>
            <a:ext cx="4748700" cy="62559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89" name="Google Shape;289;p18"/>
          <p:cNvSpPr txBox="1"/>
          <p:nvPr>
            <p:ph idx="10" type="dt"/>
          </p:nvPr>
        </p:nvSpPr>
        <p:spPr>
          <a:xfrm>
            <a:off x="10653104" y="6391838"/>
            <a:ext cx="9921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0" name="Google Shape;290;p18"/>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1" name="Google Shape;291;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p3"/>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3" name="Google Shape;83;p3"/>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3"/>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6" name="Shape 86"/>
        <p:cNvGrpSpPr/>
        <p:nvPr/>
      </p:nvGrpSpPr>
      <p:grpSpPr>
        <a:xfrm>
          <a:off x="0" y="0"/>
          <a:ext cx="0" cy="0"/>
          <a:chOff x="0" y="0"/>
          <a:chExt cx="0" cy="0"/>
        </a:xfrm>
      </p:grpSpPr>
      <p:grpSp>
        <p:nvGrpSpPr>
          <p:cNvPr id="87" name="Google Shape;87;p4"/>
          <p:cNvGrpSpPr/>
          <p:nvPr/>
        </p:nvGrpSpPr>
        <p:grpSpPr>
          <a:xfrm>
            <a:off x="0" y="0"/>
            <a:ext cx="12192012" cy="6858000"/>
            <a:chOff x="0" y="0"/>
            <a:chExt cx="12192012" cy="6858000"/>
          </a:xfrm>
        </p:grpSpPr>
        <p:sp>
          <p:nvSpPr>
            <p:cNvPr id="88" name="Google Shape;88;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3787243" y="2801717"/>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6" name="Google Shape;96;p4"/>
            <p:cNvSpPr/>
            <p:nvPr/>
          </p:nvSpPr>
          <p:spPr>
            <a:xfrm rot="-5677505">
              <a:off x="4698346"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4"/>
          <p:cNvSpPr txBox="1"/>
          <p:nvPr>
            <p:ph type="title"/>
          </p:nvPr>
        </p:nvSpPr>
        <p:spPr>
          <a:xfrm>
            <a:off x="1154954" y="2677645"/>
            <a:ext cx="4350900" cy="228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4"/>
          <p:cNvSpPr txBox="1"/>
          <p:nvPr>
            <p:ph idx="1" type="body"/>
          </p:nvPr>
        </p:nvSpPr>
        <p:spPr>
          <a:xfrm>
            <a:off x="6895559" y="2677644"/>
            <a:ext cx="3757500" cy="22839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600"/>
              <a:buNone/>
              <a:defRPr sz="2000" cap="none">
                <a:solidFill>
                  <a:srgbClr val="EE52A4"/>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0" name="Google Shape;100;p4"/>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4"/>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5"/>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5"/>
          <p:cNvSpPr txBox="1"/>
          <p:nvPr>
            <p:ph idx="1" type="body"/>
          </p:nvPr>
        </p:nvSpPr>
        <p:spPr>
          <a:xfrm>
            <a:off x="1154954" y="2603500"/>
            <a:ext cx="48252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7" name="Google Shape;107;p5"/>
          <p:cNvSpPr txBox="1"/>
          <p:nvPr>
            <p:ph idx="2" type="body"/>
          </p:nvPr>
        </p:nvSpPr>
        <p:spPr>
          <a:xfrm>
            <a:off x="6208712" y="2603500"/>
            <a:ext cx="48252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8" name="Google Shape;108;p5"/>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5"/>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6"/>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6"/>
          <p:cNvSpPr txBox="1"/>
          <p:nvPr>
            <p:ph idx="1" type="body"/>
          </p:nvPr>
        </p:nvSpPr>
        <p:spPr>
          <a:xfrm>
            <a:off x="1154954" y="2603500"/>
            <a:ext cx="4825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4" name="Google Shape;114;p6"/>
          <p:cNvSpPr txBox="1"/>
          <p:nvPr>
            <p:ph idx="2" type="body"/>
          </p:nvPr>
        </p:nvSpPr>
        <p:spPr>
          <a:xfrm>
            <a:off x="1154954" y="3179762"/>
            <a:ext cx="4825200" cy="28401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5" name="Google Shape;115;p6"/>
          <p:cNvSpPr txBox="1"/>
          <p:nvPr>
            <p:ph idx="3" type="body"/>
          </p:nvPr>
        </p:nvSpPr>
        <p:spPr>
          <a:xfrm>
            <a:off x="6208712" y="2603500"/>
            <a:ext cx="4825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chemeClr val="accent1"/>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6" name="Google Shape;116;p6"/>
          <p:cNvSpPr txBox="1"/>
          <p:nvPr>
            <p:ph idx="4" type="body"/>
          </p:nvPr>
        </p:nvSpPr>
        <p:spPr>
          <a:xfrm>
            <a:off x="6208712" y="3179762"/>
            <a:ext cx="4825200" cy="28401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117" name="Google Shape;117;p6"/>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6"/>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7"/>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36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7"/>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7"/>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25" name="Shape 125"/>
        <p:cNvGrpSpPr/>
        <p:nvPr/>
      </p:nvGrpSpPr>
      <p:grpSpPr>
        <a:xfrm>
          <a:off x="0" y="0"/>
          <a:ext cx="0" cy="0"/>
          <a:chOff x="0" y="0"/>
          <a:chExt cx="0" cy="0"/>
        </a:xfrm>
      </p:grpSpPr>
      <p:sp>
        <p:nvSpPr>
          <p:cNvPr id="126" name="Google Shape;126;p8"/>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8"/>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30" name="Shape 130"/>
        <p:cNvGrpSpPr/>
        <p:nvPr/>
      </p:nvGrpSpPr>
      <p:grpSpPr>
        <a:xfrm>
          <a:off x="0" y="0"/>
          <a:ext cx="0" cy="0"/>
          <a:chOff x="0" y="0"/>
          <a:chExt cx="0" cy="0"/>
        </a:xfrm>
      </p:grpSpPr>
      <p:grpSp>
        <p:nvGrpSpPr>
          <p:cNvPr id="131" name="Google Shape;131;p9"/>
          <p:cNvGrpSpPr/>
          <p:nvPr/>
        </p:nvGrpSpPr>
        <p:grpSpPr>
          <a:xfrm>
            <a:off x="0" y="0"/>
            <a:ext cx="12192012" cy="6858000"/>
            <a:chOff x="0" y="0"/>
            <a:chExt cx="12192012" cy="6858000"/>
          </a:xfrm>
        </p:grpSpPr>
        <p:sp>
          <p:nvSpPr>
            <p:cNvPr id="132" name="Google Shape;132;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5713412" y="402165"/>
              <a:ext cx="60552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rot="-5677505">
              <a:off x="3140479"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rot="-5400000">
              <a:off x="2229376"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41" name="Google Shape;141;p9"/>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2" name="Google Shape;142;p9"/>
          <p:cNvSpPr txBox="1"/>
          <p:nvPr>
            <p:ph type="title"/>
          </p:nvPr>
        </p:nvSpPr>
        <p:spPr>
          <a:xfrm>
            <a:off x="1154955" y="1295400"/>
            <a:ext cx="2793300" cy="1600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9"/>
          <p:cNvSpPr txBox="1"/>
          <p:nvPr>
            <p:ph idx="1" type="body"/>
          </p:nvPr>
        </p:nvSpPr>
        <p:spPr>
          <a:xfrm>
            <a:off x="5781146" y="1447800"/>
            <a:ext cx="5190000" cy="4572000"/>
          </a:xfrm>
          <a:prstGeom prst="rect">
            <a:avLst/>
          </a:prstGeom>
          <a:noFill/>
          <a:ln>
            <a:noFill/>
          </a:ln>
        </p:spPr>
        <p:txBody>
          <a:bodyPr anchorCtr="0" anchor="ctr"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4" name="Google Shape;144;p9"/>
          <p:cNvSpPr txBox="1"/>
          <p:nvPr>
            <p:ph idx="2" type="body"/>
          </p:nvPr>
        </p:nvSpPr>
        <p:spPr>
          <a:xfrm>
            <a:off x="1154954" y="3129280"/>
            <a:ext cx="2793300" cy="28956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solidFill>
                  <a:srgbClr val="EE52A4"/>
                </a:solidFill>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45" name="Google Shape;145;p9"/>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9"/>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grpSp>
        <p:nvGrpSpPr>
          <p:cNvPr id="150" name="Google Shape;150;p10"/>
          <p:cNvGrpSpPr/>
          <p:nvPr/>
        </p:nvGrpSpPr>
        <p:grpSpPr>
          <a:xfrm>
            <a:off x="0" y="0"/>
            <a:ext cx="12192012" cy="6858000"/>
            <a:chOff x="0" y="0"/>
            <a:chExt cx="12192012" cy="6858000"/>
          </a:xfrm>
        </p:grpSpPr>
        <p:sp>
          <p:nvSpPr>
            <p:cNvPr id="151" name="Google Shape;151;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a:off x="6172200" y="402165"/>
              <a:ext cx="55965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rot="-5677505">
              <a:off x="4203588" y="1826074"/>
              <a:ext cx="3299419"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rot="-5400000">
              <a:off x="3295431" y="2801718"/>
              <a:ext cx="6053675" cy="1254560"/>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0" name="Google Shape;160;p10"/>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1" name="Google Shape;161;p10"/>
          <p:cNvSpPr txBox="1"/>
          <p:nvPr>
            <p:ph type="title"/>
          </p:nvPr>
        </p:nvSpPr>
        <p:spPr>
          <a:xfrm>
            <a:off x="1154955" y="1693333"/>
            <a:ext cx="3865200" cy="1735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3600"/>
              <a:buFont typeface="Century Gothic"/>
              <a:buNone/>
              <a:defRPr b="0"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10"/>
          <p:cNvSpPr/>
          <p:nvPr>
            <p:ph idx="2" type="pic"/>
          </p:nvPr>
        </p:nvSpPr>
        <p:spPr>
          <a:xfrm>
            <a:off x="6547870" y="1143000"/>
            <a:ext cx="3227100" cy="4572000"/>
          </a:xfrm>
          <a:prstGeom prst="roundRect">
            <a:avLst>
              <a:gd fmla="val 1858" name="adj"/>
            </a:avLst>
          </a:prstGeom>
          <a:noFill/>
          <a:ln>
            <a:noFill/>
          </a:ln>
          <a:effectLst>
            <a:outerShdw blurRad="50800" rotWithShape="0" algn="tl" dir="5400000" dist="50800">
              <a:srgbClr val="000000">
                <a:alpha val="42750"/>
              </a:srgbClr>
            </a:outerShdw>
          </a:effectLst>
        </p:spPr>
      </p:sp>
      <p:sp>
        <p:nvSpPr>
          <p:cNvPr id="163" name="Google Shape;163;p10"/>
          <p:cNvSpPr txBox="1"/>
          <p:nvPr>
            <p:ph idx="1" type="body"/>
          </p:nvPr>
        </p:nvSpPr>
        <p:spPr>
          <a:xfrm>
            <a:off x="1154954" y="3657600"/>
            <a:ext cx="3859200" cy="13716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solidFill>
                  <a:srgbClr val="EE52A4"/>
                </a:solidFill>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64" name="Google Shape;164;p10"/>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0"/>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grpSp>
        <p:nvGrpSpPr>
          <p:cNvPr id="54" name="Google Shape;54;p1"/>
          <p:cNvGrpSpPr/>
          <p:nvPr/>
        </p:nvGrpSpPr>
        <p:grpSpPr>
          <a:xfrm>
            <a:off x="0" y="0"/>
            <a:ext cx="12192012" cy="6858000"/>
            <a:chOff x="0" y="0"/>
            <a:chExt cx="12192012" cy="6858000"/>
          </a:xfrm>
        </p:grpSpPr>
        <p:sp>
          <p:nvSpPr>
            <p:cNvPr id="55" name="Google Shape;55;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rot="-589939">
              <a:off x="8490949" y="1797513"/>
              <a:ext cx="3299413" cy="44092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63" name="Google Shape;63;p1"/>
            <p:cNvSpPr/>
            <p:nvPr/>
          </p:nvSpPr>
          <p:spPr>
            <a:xfrm>
              <a:off x="0" y="1587"/>
              <a:ext cx="12192011"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4" name="Google Shape;64;p1"/>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5" name="Google Shape;65;p1"/>
          <p:cNvSpPr txBox="1"/>
          <p:nvPr>
            <p:ph idx="1" type="body"/>
          </p:nvPr>
        </p:nvSpPr>
        <p:spPr>
          <a:xfrm>
            <a:off x="1154954" y="2603500"/>
            <a:ext cx="8761500" cy="34164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6" name="Google Shape;66;p1"/>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7" name="Google Shape;67;p1"/>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8" name="Google Shape;68;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descr="night sky with mountains far away on the horizon" id="298" name="Google Shape;298;p19"/>
          <p:cNvPicPr preferRelativeResize="0"/>
          <p:nvPr/>
        </p:nvPicPr>
        <p:blipFill rotWithShape="1">
          <a:blip r:embed="rId3">
            <a:alphaModFix amt="20000"/>
          </a:blip>
          <a:srcRect b="0" l="0" r="0" t="0"/>
          <a:stretch/>
        </p:blipFill>
        <p:spPr>
          <a:xfrm>
            <a:off x="20" y="10"/>
            <a:ext cx="12191980" cy="6857990"/>
          </a:xfrm>
          <a:prstGeom prst="rect">
            <a:avLst/>
          </a:prstGeom>
          <a:noFill/>
          <a:ln>
            <a:noFill/>
          </a:ln>
        </p:spPr>
      </p:pic>
      <p:sp>
        <p:nvSpPr>
          <p:cNvPr id="299" name="Google Shape;299;p19"/>
          <p:cNvSpPr txBox="1"/>
          <p:nvPr>
            <p:ph type="ctrTitle"/>
          </p:nvPr>
        </p:nvSpPr>
        <p:spPr>
          <a:xfrm>
            <a:off x="1968920" y="1974574"/>
            <a:ext cx="8553300" cy="2421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FF00"/>
              </a:buClr>
              <a:buSzPts val="5400"/>
              <a:buFont typeface="Arial"/>
              <a:buNone/>
            </a:pPr>
            <a:r>
              <a:rPr b="1" lang="en-US">
                <a:solidFill>
                  <a:srgbClr val="FFFF00"/>
                </a:solidFill>
                <a:latin typeface="Arial"/>
                <a:ea typeface="Arial"/>
                <a:cs typeface="Arial"/>
                <a:sym typeface="Arial"/>
              </a:rPr>
              <a:t>CREATING UPWORK AND FIVER ACCOUNT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3600"/>
              <a:buFont typeface="Arial"/>
              <a:buNone/>
            </a:pPr>
            <a:r>
              <a:rPr b="1" lang="en-US">
                <a:solidFill>
                  <a:srgbClr val="FFFF00"/>
                </a:solidFill>
                <a:latin typeface="Arial"/>
                <a:ea typeface="Arial"/>
                <a:cs typeface="Arial"/>
                <a:sym typeface="Arial"/>
              </a:rPr>
              <a:t>What is Upwork/ Fiverr?</a:t>
            </a:r>
            <a:endParaRPr/>
          </a:p>
        </p:txBody>
      </p:sp>
      <p:sp>
        <p:nvSpPr>
          <p:cNvPr id="305" name="Google Shape;305;p20"/>
          <p:cNvSpPr txBox="1"/>
          <p:nvPr>
            <p:ph idx="1" type="body"/>
          </p:nvPr>
        </p:nvSpPr>
        <p:spPr>
          <a:xfrm>
            <a:off x="755374" y="2358887"/>
            <a:ext cx="10959600" cy="4280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920"/>
              <a:buChar char="►"/>
            </a:pPr>
            <a:r>
              <a:rPr lang="en-US" sz="2400">
                <a:latin typeface="Arial"/>
                <a:ea typeface="Arial"/>
                <a:cs typeface="Arial"/>
                <a:sym typeface="Arial"/>
              </a:rPr>
              <a:t>Upwork/ Fiverr is an online freelance marketplace. Clients come to the platform to look for freelance talent to work on their projects. Freelancers come to the platform to find new clients and make some money.</a:t>
            </a:r>
            <a:endParaRPr/>
          </a:p>
          <a:p>
            <a:pPr indent="-241300" lvl="0" marL="342900" rtl="0" algn="just">
              <a:spcBef>
                <a:spcPts val="1000"/>
              </a:spcBef>
              <a:spcAft>
                <a:spcPts val="0"/>
              </a:spcAft>
              <a:buSzPts val="1600"/>
              <a:buNone/>
            </a:pPr>
            <a:r>
              <a:t/>
            </a:r>
            <a:endParaRPr sz="2000">
              <a:latin typeface="Arial"/>
              <a:ea typeface="Arial"/>
              <a:cs typeface="Arial"/>
              <a:sym typeface="Arial"/>
            </a:endParaRPr>
          </a:p>
        </p:txBody>
      </p:sp>
      <p:pic>
        <p:nvPicPr>
          <p:cNvPr id="306" name="Google Shape;306;p20"/>
          <p:cNvPicPr preferRelativeResize="0"/>
          <p:nvPr/>
        </p:nvPicPr>
        <p:blipFill rotWithShape="1">
          <a:blip r:embed="rId3">
            <a:alphaModFix/>
          </a:blip>
          <a:srcRect b="0" l="0" r="0" t="0"/>
          <a:stretch/>
        </p:blipFill>
        <p:spPr>
          <a:xfrm>
            <a:off x="7036904" y="4413112"/>
            <a:ext cx="4399721" cy="1373947"/>
          </a:xfrm>
          <a:prstGeom prst="rect">
            <a:avLst/>
          </a:prstGeom>
          <a:noFill/>
          <a:ln>
            <a:noFill/>
          </a:ln>
        </p:spPr>
      </p:pic>
      <p:pic>
        <p:nvPicPr>
          <p:cNvPr id="307" name="Google Shape;307;p20"/>
          <p:cNvPicPr preferRelativeResize="0"/>
          <p:nvPr/>
        </p:nvPicPr>
        <p:blipFill rotWithShape="1">
          <a:blip r:embed="rId4">
            <a:alphaModFix/>
          </a:blip>
          <a:srcRect b="0" l="0" r="0" t="0"/>
          <a:stretch/>
        </p:blipFill>
        <p:spPr>
          <a:xfrm>
            <a:off x="755375" y="3678306"/>
            <a:ext cx="4863552" cy="27357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txBox="1"/>
          <p:nvPr>
            <p:ph type="title"/>
          </p:nvPr>
        </p:nvSpPr>
        <p:spPr>
          <a:xfrm>
            <a:off x="798008" y="862310"/>
            <a:ext cx="9539700" cy="70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3600"/>
              <a:buFont typeface="Arial"/>
              <a:buNone/>
            </a:pPr>
            <a:r>
              <a:rPr lang="en-US">
                <a:solidFill>
                  <a:srgbClr val="FFFF00"/>
                </a:solidFill>
                <a:latin typeface="Arial"/>
                <a:ea typeface="Arial"/>
                <a:cs typeface="Arial"/>
                <a:sym typeface="Arial"/>
              </a:rPr>
              <a:t>STEPS TO CREATE A ACCOUNT ON UPWORK</a:t>
            </a:r>
            <a:endParaRPr/>
          </a:p>
        </p:txBody>
      </p:sp>
      <p:sp>
        <p:nvSpPr>
          <p:cNvPr id="313" name="Google Shape;313;p21"/>
          <p:cNvSpPr txBox="1"/>
          <p:nvPr>
            <p:ph idx="1" type="body"/>
          </p:nvPr>
        </p:nvSpPr>
        <p:spPr>
          <a:xfrm>
            <a:off x="225286" y="2252871"/>
            <a:ext cx="11622300" cy="439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2000">
                <a:latin typeface="Arial"/>
                <a:ea typeface="Arial"/>
                <a:cs typeface="Arial"/>
                <a:sym typeface="Arial"/>
              </a:rPr>
              <a:t>1. Go to Upwork's Website: Visit the Upwork website at www.upwork.com.</a:t>
            </a:r>
            <a:endParaRPr/>
          </a:p>
          <a:p>
            <a:pPr indent="0" lvl="0" marL="0" rtl="0" algn="l">
              <a:spcBef>
                <a:spcPts val="1000"/>
              </a:spcBef>
              <a:spcAft>
                <a:spcPts val="0"/>
              </a:spcAft>
              <a:buSzPts val="1600"/>
              <a:buNone/>
            </a:pPr>
            <a:r>
              <a:rPr lang="en-US" sz="2000">
                <a:latin typeface="Arial"/>
                <a:ea typeface="Arial"/>
                <a:cs typeface="Arial"/>
                <a:sym typeface="Arial"/>
              </a:rPr>
              <a:t>2. Sign Up: Click on the "Sign Up" button in the upper right corner of the website.</a:t>
            </a:r>
            <a:endParaRPr/>
          </a:p>
          <a:p>
            <a:pPr indent="0" lvl="0" marL="0" rtl="0" algn="l">
              <a:spcBef>
                <a:spcPts val="1000"/>
              </a:spcBef>
              <a:spcAft>
                <a:spcPts val="0"/>
              </a:spcAft>
              <a:buSzPts val="1600"/>
              <a:buNone/>
            </a:pPr>
            <a:r>
              <a:rPr lang="en-US" sz="2000">
                <a:latin typeface="Arial"/>
                <a:ea typeface="Arial"/>
                <a:cs typeface="Arial"/>
                <a:sym typeface="Arial"/>
              </a:rPr>
              <a:t>3. Choose Your Account Type: You can sign up as a "Client" if you're looking to hire freelancers or as a "Freelancer" if you want to offer your services.</a:t>
            </a:r>
            <a:endParaRPr/>
          </a:p>
          <a:p>
            <a:pPr indent="0" lvl="0" marL="0" rtl="0" algn="l">
              <a:spcBef>
                <a:spcPts val="1000"/>
              </a:spcBef>
              <a:spcAft>
                <a:spcPts val="0"/>
              </a:spcAft>
              <a:buSzPts val="1600"/>
              <a:buNone/>
            </a:pPr>
            <a:r>
              <a:rPr lang="en-US" sz="2000">
                <a:latin typeface="Arial"/>
                <a:ea typeface="Arial"/>
                <a:cs typeface="Arial"/>
                <a:sym typeface="Arial"/>
              </a:rPr>
              <a:t>4. Freelancer Profile Setup:</a:t>
            </a:r>
            <a:endParaRPr/>
          </a:p>
          <a:p>
            <a:pPr indent="-342900" lvl="0" marL="342900" rtl="0" algn="l">
              <a:spcBef>
                <a:spcPts val="1000"/>
              </a:spcBef>
              <a:spcAft>
                <a:spcPts val="0"/>
              </a:spcAft>
              <a:buSzPts val="1600"/>
              <a:buChar char="►"/>
            </a:pPr>
            <a:r>
              <a:rPr lang="en-US" sz="2000">
                <a:latin typeface="Arial"/>
                <a:ea typeface="Arial"/>
                <a:cs typeface="Arial"/>
                <a:sym typeface="Arial"/>
              </a:rPr>
              <a:t>If you choose to sign up as a freelancer, you'll need to create a profile. Fill in your name, email address, and create a password.</a:t>
            </a:r>
            <a:endParaRPr/>
          </a:p>
          <a:p>
            <a:pPr indent="-342900" lvl="0" marL="342900" rtl="0" algn="l">
              <a:spcBef>
                <a:spcPts val="1000"/>
              </a:spcBef>
              <a:spcAft>
                <a:spcPts val="0"/>
              </a:spcAft>
              <a:buSzPts val="1600"/>
              <a:buChar char="►"/>
            </a:pPr>
            <a:r>
              <a:rPr lang="en-US" sz="2000">
                <a:latin typeface="Arial"/>
                <a:ea typeface="Arial"/>
                <a:cs typeface="Arial"/>
                <a:sym typeface="Arial"/>
              </a:rPr>
              <a:t>After that, Upwork will guide you through a series of steps to set up your freelancer profile. This involves providing information about your skills, work experience, education, and portfolio.</a:t>
            </a:r>
            <a:endParaRPr/>
          </a:p>
          <a:p>
            <a:pPr indent="0" lvl="0" marL="0" rtl="0" algn="l">
              <a:spcBef>
                <a:spcPts val="1000"/>
              </a:spcBef>
              <a:spcAft>
                <a:spcPts val="0"/>
              </a:spcAft>
              <a:buSzPts val="1600"/>
              <a:buNone/>
            </a:pPr>
            <a:r>
              <a:rPr lang="en-US" sz="2000">
                <a:latin typeface="Arial"/>
                <a:ea typeface="Arial"/>
                <a:cs typeface="Arial"/>
                <a:sym typeface="Arial"/>
              </a:rPr>
              <a:t>5. Verify Your Identity: Upwork may ask you to verify your identity by providing additional information, such as your phone number. Follow the instructions provided by Upwork to complete this step.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t/>
            </a:r>
            <a:endParaRPr/>
          </a:p>
        </p:txBody>
      </p:sp>
      <p:sp>
        <p:nvSpPr>
          <p:cNvPr id="319" name="Google Shape;319;p22"/>
          <p:cNvSpPr txBox="1"/>
          <p:nvPr>
            <p:ph idx="1" type="body"/>
          </p:nvPr>
        </p:nvSpPr>
        <p:spPr>
          <a:xfrm>
            <a:off x="212035" y="2385391"/>
            <a:ext cx="11754600" cy="43731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lang="en-US" sz="2000">
                <a:latin typeface="Arial"/>
                <a:ea typeface="Arial"/>
                <a:cs typeface="Arial"/>
                <a:sym typeface="Arial"/>
              </a:rPr>
              <a:t>6. Client Profile Setup: If you choose to sign up as a client, you'll still need to provide some basic information and verify your identity.</a:t>
            </a:r>
            <a:endParaRPr/>
          </a:p>
          <a:p>
            <a:pPr indent="0" lvl="0" marL="0" rtl="0" algn="just">
              <a:spcBef>
                <a:spcPts val="1000"/>
              </a:spcBef>
              <a:spcAft>
                <a:spcPts val="0"/>
              </a:spcAft>
              <a:buSzPts val="1600"/>
              <a:buNone/>
            </a:pPr>
            <a:r>
              <a:rPr lang="en-US" sz="2000">
                <a:latin typeface="Arial"/>
                <a:ea typeface="Arial"/>
                <a:cs typeface="Arial"/>
                <a:sym typeface="Arial"/>
              </a:rPr>
              <a:t>7. Agree to Terms: Review Upwork's Terms of Service, Privacy Policy, and any other relevant agreements. If you agree to them, check the appropriate box and click "Create My Account" or similar.</a:t>
            </a:r>
            <a:endParaRPr/>
          </a:p>
          <a:p>
            <a:pPr indent="0" lvl="0" marL="0" rtl="0" algn="just">
              <a:spcBef>
                <a:spcPts val="1000"/>
              </a:spcBef>
              <a:spcAft>
                <a:spcPts val="0"/>
              </a:spcAft>
              <a:buSzPts val="1600"/>
              <a:buNone/>
            </a:pPr>
            <a:r>
              <a:rPr lang="en-US" sz="2000">
                <a:latin typeface="Arial"/>
                <a:ea typeface="Arial"/>
                <a:cs typeface="Arial"/>
                <a:sym typeface="Arial"/>
              </a:rPr>
              <a:t>8. Confirmation Email: After completing the sign-up process, you'll receive a confirmation email from Upwork. Click on the link in the email to confirm your account.</a:t>
            </a:r>
            <a:endParaRPr/>
          </a:p>
          <a:p>
            <a:pPr indent="0" lvl="0" marL="0" rtl="0" algn="just">
              <a:spcBef>
                <a:spcPts val="1000"/>
              </a:spcBef>
              <a:spcAft>
                <a:spcPts val="0"/>
              </a:spcAft>
              <a:buSzPts val="1600"/>
              <a:buNone/>
            </a:pPr>
            <a:r>
              <a:rPr lang="en-US" sz="2000">
                <a:latin typeface="Arial"/>
                <a:ea typeface="Arial"/>
                <a:cs typeface="Arial"/>
                <a:sym typeface="Arial"/>
              </a:rPr>
              <a:t>9. Set Up Payment Method (For Clients): If you signed up as a client and plan to hire freelancers, you'll need to set up your payment method. This can include adding a credit card or using other available payment options.</a:t>
            </a:r>
            <a:endParaRPr/>
          </a:p>
          <a:p>
            <a:pPr indent="0" lvl="0" marL="0" rtl="0" algn="just">
              <a:spcBef>
                <a:spcPts val="1000"/>
              </a:spcBef>
              <a:spcAft>
                <a:spcPts val="0"/>
              </a:spcAft>
              <a:buSzPts val="1600"/>
              <a:buNone/>
            </a:pPr>
            <a:r>
              <a:rPr lang="en-US" sz="2000">
                <a:latin typeface="Arial"/>
                <a:ea typeface="Arial"/>
                <a:cs typeface="Arial"/>
                <a:sym typeface="Arial"/>
              </a:rPr>
              <a:t>10. Explore Upwork: Once your account is set up, you can explore Upwork's platform, search for freelancers or jobs, and start engaging with the community.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956171" y="838200"/>
            <a:ext cx="9831000" cy="70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00"/>
              </a:buClr>
              <a:buSzPts val="4000"/>
              <a:buFont typeface="Arial"/>
              <a:buNone/>
            </a:pPr>
            <a:r>
              <a:rPr lang="en-US" sz="4000">
                <a:solidFill>
                  <a:srgbClr val="FFFF00"/>
                </a:solidFill>
                <a:latin typeface="Arial"/>
                <a:ea typeface="Arial"/>
                <a:cs typeface="Arial"/>
                <a:sym typeface="Arial"/>
              </a:rPr>
              <a:t>Steps on how to create a fiverr account:</a:t>
            </a:r>
            <a:endParaRPr/>
          </a:p>
        </p:txBody>
      </p:sp>
      <p:sp>
        <p:nvSpPr>
          <p:cNvPr id="325" name="Google Shape;325;p23"/>
          <p:cNvSpPr txBox="1"/>
          <p:nvPr>
            <p:ph idx="1" type="body"/>
          </p:nvPr>
        </p:nvSpPr>
        <p:spPr>
          <a:xfrm>
            <a:off x="410818" y="2319129"/>
            <a:ext cx="11449800" cy="4346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lang="en-US" sz="2400">
                <a:latin typeface="Arial"/>
                <a:ea typeface="Arial"/>
                <a:cs typeface="Arial"/>
                <a:sym typeface="Arial"/>
              </a:rPr>
              <a:t>1. Go to the Fiverr website or app and click on the "Sign Up" button.</a:t>
            </a:r>
            <a:endParaRPr/>
          </a:p>
          <a:p>
            <a:pPr indent="0" lvl="0" marL="0" rtl="0" algn="l">
              <a:spcBef>
                <a:spcPts val="1000"/>
              </a:spcBef>
              <a:spcAft>
                <a:spcPts val="0"/>
              </a:spcAft>
              <a:buSzPts val="1920"/>
              <a:buNone/>
            </a:pPr>
            <a:r>
              <a:rPr lang="en-US" sz="2400">
                <a:latin typeface="Arial"/>
                <a:ea typeface="Arial"/>
                <a:cs typeface="Arial"/>
                <a:sym typeface="Arial"/>
              </a:rPr>
              <a:t>2. Enter your email address and create a password.</a:t>
            </a:r>
            <a:endParaRPr/>
          </a:p>
          <a:p>
            <a:pPr indent="0" lvl="0" marL="0" rtl="0" algn="l">
              <a:spcBef>
                <a:spcPts val="1000"/>
              </a:spcBef>
              <a:spcAft>
                <a:spcPts val="0"/>
              </a:spcAft>
              <a:buSzPts val="1920"/>
              <a:buNone/>
            </a:pPr>
            <a:r>
              <a:rPr lang="en-US" sz="2400">
                <a:latin typeface="Arial"/>
                <a:ea typeface="Arial"/>
                <a:cs typeface="Arial"/>
                <a:sym typeface="Arial"/>
              </a:rPr>
              <a:t>3. Choose a username and select your country.</a:t>
            </a:r>
            <a:endParaRPr/>
          </a:p>
          <a:p>
            <a:pPr indent="0" lvl="0" marL="0" rtl="0" algn="l">
              <a:spcBef>
                <a:spcPts val="1000"/>
              </a:spcBef>
              <a:spcAft>
                <a:spcPts val="0"/>
              </a:spcAft>
              <a:buSzPts val="1920"/>
              <a:buNone/>
            </a:pPr>
            <a:r>
              <a:rPr lang="en-US" sz="2400">
                <a:latin typeface="Arial"/>
                <a:ea typeface="Arial"/>
                <a:cs typeface="Arial"/>
                <a:sym typeface="Arial"/>
              </a:rPr>
              <a:t>4. Read and agree to the Terms of Service and Privacy Policy.</a:t>
            </a:r>
            <a:endParaRPr/>
          </a:p>
          <a:p>
            <a:pPr indent="0" lvl="0" marL="0" rtl="0" algn="l">
              <a:spcBef>
                <a:spcPts val="1000"/>
              </a:spcBef>
              <a:spcAft>
                <a:spcPts val="0"/>
              </a:spcAft>
              <a:buSzPts val="1920"/>
              <a:buNone/>
            </a:pPr>
            <a:r>
              <a:rPr lang="en-US" sz="2400">
                <a:latin typeface="Arial"/>
                <a:ea typeface="Arial"/>
                <a:cs typeface="Arial"/>
                <a:sym typeface="Arial"/>
              </a:rPr>
              <a:t>5. Click on the "Create Account" button.</a:t>
            </a:r>
            <a:endParaRPr/>
          </a:p>
          <a:p>
            <a:pPr indent="0" lvl="0" marL="0" rtl="0" algn="l">
              <a:spcBef>
                <a:spcPts val="1000"/>
              </a:spcBef>
              <a:spcAft>
                <a:spcPts val="0"/>
              </a:spcAft>
              <a:buSzPts val="1920"/>
              <a:buNone/>
            </a:pPr>
            <a:r>
              <a:rPr lang="en-US" sz="2400">
                <a:latin typeface="Arial"/>
                <a:ea typeface="Arial"/>
                <a:cs typeface="Arial"/>
                <a:sym typeface="Arial"/>
              </a:rPr>
              <a:t>6. Once you have created your account, you will be able to start browsing gigs, bidding on projects, and offering your own services.</a:t>
            </a:r>
            <a:endParaRPr/>
          </a:p>
        </p:txBody>
      </p:sp>
      <p:pic>
        <p:nvPicPr>
          <p:cNvPr id="326" name="Google Shape;326;p23"/>
          <p:cNvPicPr preferRelativeResize="0"/>
          <p:nvPr/>
        </p:nvPicPr>
        <p:blipFill rotWithShape="1">
          <a:blip r:embed="rId3">
            <a:alphaModFix/>
          </a:blip>
          <a:srcRect b="0" l="0" r="0" t="0"/>
          <a:stretch/>
        </p:blipFill>
        <p:spPr>
          <a:xfrm>
            <a:off x="8905460" y="2679987"/>
            <a:ext cx="3101008" cy="21570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463826" y="742121"/>
            <a:ext cx="11118600" cy="1192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3600"/>
              <a:buFont typeface="Century Gothic"/>
              <a:buNone/>
            </a:pPr>
            <a:r>
              <a:rPr b="1" lang="en-US">
                <a:solidFill>
                  <a:srgbClr val="FFFF00"/>
                </a:solidFill>
              </a:rPr>
              <a:t>Here are some additional tips for creating a Fiverr account:</a:t>
            </a:r>
            <a:endParaRPr/>
          </a:p>
        </p:txBody>
      </p:sp>
      <p:sp>
        <p:nvSpPr>
          <p:cNvPr id="332" name="Google Shape;332;p24"/>
          <p:cNvSpPr txBox="1"/>
          <p:nvPr>
            <p:ph idx="1" type="body"/>
          </p:nvPr>
        </p:nvSpPr>
        <p:spPr>
          <a:xfrm>
            <a:off x="463826" y="2398643"/>
            <a:ext cx="11237700" cy="4161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920"/>
              <a:buNone/>
            </a:pPr>
            <a:r>
              <a:rPr lang="en-US" sz="2400">
                <a:latin typeface="Arial"/>
                <a:ea typeface="Arial"/>
                <a:cs typeface="Arial"/>
                <a:sym typeface="Arial"/>
              </a:rPr>
              <a:t>a. </a:t>
            </a:r>
            <a:r>
              <a:rPr b="1" lang="en-US" sz="2400">
                <a:latin typeface="Arial"/>
                <a:ea typeface="Arial"/>
                <a:cs typeface="Arial"/>
                <a:sym typeface="Arial"/>
              </a:rPr>
              <a:t>Choose a username that is relevant to your services</a:t>
            </a:r>
            <a:r>
              <a:rPr lang="en-US" sz="2400">
                <a:latin typeface="Arial"/>
                <a:ea typeface="Arial"/>
                <a:cs typeface="Arial"/>
                <a:sym typeface="Arial"/>
              </a:rPr>
              <a:t>. This will help buyers find your gigs when they are searching for services like yours.</a:t>
            </a:r>
            <a:endParaRPr/>
          </a:p>
          <a:p>
            <a:pPr indent="0" lvl="0" marL="0" rtl="0" algn="l">
              <a:spcBef>
                <a:spcPts val="1000"/>
              </a:spcBef>
              <a:spcAft>
                <a:spcPts val="0"/>
              </a:spcAft>
              <a:buSzPts val="1920"/>
              <a:buNone/>
            </a:pPr>
            <a:r>
              <a:rPr lang="en-US" sz="2400">
                <a:latin typeface="Arial"/>
                <a:ea typeface="Arial"/>
                <a:cs typeface="Arial"/>
                <a:sym typeface="Arial"/>
              </a:rPr>
              <a:t>b. </a:t>
            </a:r>
            <a:r>
              <a:rPr b="1" lang="en-US" sz="2400">
                <a:latin typeface="Arial"/>
                <a:ea typeface="Arial"/>
                <a:cs typeface="Arial"/>
                <a:sym typeface="Arial"/>
              </a:rPr>
              <a:t>Write a clear and concise bio that highlights your skills and experience</a:t>
            </a:r>
            <a:r>
              <a:rPr lang="en-US" sz="2400">
                <a:latin typeface="Arial"/>
                <a:ea typeface="Arial"/>
                <a:cs typeface="Arial"/>
                <a:sym typeface="Arial"/>
              </a:rPr>
              <a:t>. This will help buyers understand what you can offer them.</a:t>
            </a:r>
            <a:endParaRPr/>
          </a:p>
          <a:p>
            <a:pPr indent="0" lvl="0" marL="0" rtl="0" algn="l">
              <a:spcBef>
                <a:spcPts val="1000"/>
              </a:spcBef>
              <a:spcAft>
                <a:spcPts val="0"/>
              </a:spcAft>
              <a:buSzPts val="1920"/>
              <a:buNone/>
            </a:pPr>
            <a:r>
              <a:rPr lang="en-US" sz="2400">
                <a:latin typeface="Arial"/>
                <a:ea typeface="Arial"/>
                <a:cs typeface="Arial"/>
                <a:sym typeface="Arial"/>
              </a:rPr>
              <a:t>c. </a:t>
            </a:r>
            <a:r>
              <a:rPr b="1" lang="en-US" sz="2400">
                <a:latin typeface="Arial"/>
                <a:ea typeface="Arial"/>
                <a:cs typeface="Arial"/>
                <a:sym typeface="Arial"/>
              </a:rPr>
              <a:t>Create a portfolio of your work</a:t>
            </a:r>
            <a:r>
              <a:rPr lang="en-US" sz="2400">
                <a:latin typeface="Arial"/>
                <a:ea typeface="Arial"/>
                <a:cs typeface="Arial"/>
                <a:sym typeface="Arial"/>
              </a:rPr>
              <a:t>. This will give buyers a visual representation of your skills and abilities.</a:t>
            </a:r>
            <a:endParaRPr/>
          </a:p>
          <a:p>
            <a:pPr indent="0" lvl="0" marL="0" rtl="0" algn="l">
              <a:spcBef>
                <a:spcPts val="1000"/>
              </a:spcBef>
              <a:spcAft>
                <a:spcPts val="0"/>
              </a:spcAft>
              <a:buSzPts val="1920"/>
              <a:buNone/>
            </a:pPr>
            <a:r>
              <a:rPr lang="en-US" sz="2400">
                <a:latin typeface="Arial"/>
                <a:ea typeface="Arial"/>
                <a:cs typeface="Arial"/>
                <a:sym typeface="Arial"/>
              </a:rPr>
              <a:t>d. </a:t>
            </a:r>
            <a:r>
              <a:rPr b="1" lang="en-US" sz="2400">
                <a:latin typeface="Arial"/>
                <a:ea typeface="Arial"/>
                <a:cs typeface="Arial"/>
                <a:sym typeface="Arial"/>
              </a:rPr>
              <a:t>Set competitive prices for your services</a:t>
            </a:r>
            <a:r>
              <a:rPr lang="en-US" sz="2400">
                <a:latin typeface="Arial"/>
                <a:ea typeface="Arial"/>
                <a:cs typeface="Arial"/>
                <a:sym typeface="Arial"/>
              </a:rPr>
              <a:t>. You want to make sure that your prices are fair, but you also want to make sure that you are making a profit.</a:t>
            </a:r>
            <a:endParaRPr/>
          </a:p>
          <a:p>
            <a:pPr indent="0" lvl="0" marL="0" rtl="0" algn="l">
              <a:spcBef>
                <a:spcPts val="1000"/>
              </a:spcBef>
              <a:spcAft>
                <a:spcPts val="0"/>
              </a:spcAft>
              <a:buSzPts val="1920"/>
              <a:buNone/>
            </a:pPr>
            <a:r>
              <a:rPr lang="en-US" sz="2400">
                <a:latin typeface="Arial"/>
                <a:ea typeface="Arial"/>
                <a:cs typeface="Arial"/>
                <a:sym typeface="Arial"/>
              </a:rPr>
              <a:t>e. </a:t>
            </a:r>
            <a:r>
              <a:rPr b="1" lang="en-US" sz="2400">
                <a:latin typeface="Arial"/>
                <a:ea typeface="Arial"/>
                <a:cs typeface="Arial"/>
                <a:sym typeface="Arial"/>
              </a:rPr>
              <a:t>Be responsive to buyer messages</a:t>
            </a:r>
            <a:r>
              <a:rPr lang="en-US" sz="2400">
                <a:latin typeface="Arial"/>
                <a:ea typeface="Arial"/>
                <a:cs typeface="Arial"/>
                <a:sym typeface="Arial"/>
              </a:rPr>
              <a:t>. This will show buyers that you are serious about providing them with quality service.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