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4793-C5A5-4580-8FB7-D62CE6DAFFA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962C-A2E9-409E-8DE2-1E278A11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3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4793-C5A5-4580-8FB7-D62CE6DAFFA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962C-A2E9-409E-8DE2-1E278A11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4793-C5A5-4580-8FB7-D62CE6DAFFA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962C-A2E9-409E-8DE2-1E278A11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86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4793-C5A5-4580-8FB7-D62CE6DAFFA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962C-A2E9-409E-8DE2-1E278A11B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48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4793-C5A5-4580-8FB7-D62CE6DAFFA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962C-A2E9-409E-8DE2-1E278A11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28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4793-C5A5-4580-8FB7-D62CE6DAFFA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962C-A2E9-409E-8DE2-1E278A11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4793-C5A5-4580-8FB7-D62CE6DAFFA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962C-A2E9-409E-8DE2-1E278A11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61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4793-C5A5-4580-8FB7-D62CE6DAFFA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962C-A2E9-409E-8DE2-1E278A11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4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4793-C5A5-4580-8FB7-D62CE6DAFFA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962C-A2E9-409E-8DE2-1E278A11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1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4793-C5A5-4580-8FB7-D62CE6DAFFA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962C-A2E9-409E-8DE2-1E278A11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8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4793-C5A5-4580-8FB7-D62CE6DAFFA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962C-A2E9-409E-8DE2-1E278A11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9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4793-C5A5-4580-8FB7-D62CE6DAFFA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962C-A2E9-409E-8DE2-1E278A11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4793-C5A5-4580-8FB7-D62CE6DAFFA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962C-A2E9-409E-8DE2-1E278A11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7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4793-C5A5-4580-8FB7-D62CE6DAFFA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962C-A2E9-409E-8DE2-1E278A11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4793-C5A5-4580-8FB7-D62CE6DAFFA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962C-A2E9-409E-8DE2-1E278A11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4793-C5A5-4580-8FB7-D62CE6DAFFA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962C-A2E9-409E-8DE2-1E278A11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5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4793-C5A5-4580-8FB7-D62CE6DAFFA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962C-A2E9-409E-8DE2-1E278A11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6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0F44793-C5A5-4580-8FB7-D62CE6DAFFA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E57962C-A2E9-409E-8DE2-1E278A11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14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067B-2409-1B9E-8BE6-4A65AE7B4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835" y="1696278"/>
            <a:ext cx="6507421" cy="208836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INTRODUCTION </a:t>
            </a:r>
            <a:br>
              <a:rPr lang="en-US" sz="6000" b="1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</a:br>
            <a:r>
              <a:rPr lang="en-US" sz="6000" b="1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TO CANVA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42A0C-03C3-FE5C-DD01-A4B4A5C2B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0836" y="0"/>
            <a:ext cx="4461164" cy="446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5115-4FE3-A0ED-D3CA-0C79EA7C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EA3F-2B24-3F3A-003F-B579F5250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2011156"/>
            <a:ext cx="11714922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Canva is a free online graphic design platform that can be used to create a variety of visual content, including social media graphics, presentations, posters, and more. It's a great tool for anyone who wants to create professional-looking content without having to learn how to use complex design software.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The image you sent shows a diagram of the different types of content that can be created with Canva. As you can see, there are a wide variety of options, so you're sure to find something that's right for your needs.</a:t>
            </a:r>
          </a:p>
        </p:txBody>
      </p:sp>
    </p:spTree>
    <p:extLst>
      <p:ext uri="{BB962C8B-B14F-4D97-AF65-F5344CB8AC3E}">
        <p14:creationId xmlns:p14="http://schemas.microsoft.com/office/powerpoint/2010/main" val="49706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8001-C914-3CC7-D26D-F289DA25C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166816" cy="4351338"/>
          </a:xfrm>
        </p:spPr>
        <p:txBody>
          <a:bodyPr/>
          <a:lstStyle/>
          <a:p>
            <a:pPr algn="just"/>
            <a:r>
              <a:rPr lang="en-US" b="1" dirty="0">
                <a:latin typeface="Calibri" panose="020F0502020204030204" pitchFamily="34" charset="0"/>
              </a:rPr>
              <a:t>Social media graphics:</a:t>
            </a:r>
            <a:r>
              <a:rPr lang="en-US" dirty="0">
                <a:latin typeface="Calibri" panose="020F0502020204030204" pitchFamily="34" charset="0"/>
              </a:rPr>
              <a:t> Canva has a library of templates that you can use to create eye-catching social media graphics for your business or personal brand.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A4DB12-CA90-908F-6DCF-E5D5CEF74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6330" y="0"/>
            <a:ext cx="5605670" cy="4351338"/>
          </a:xfrm>
        </p:spPr>
        <p:txBody>
          <a:bodyPr/>
          <a:lstStyle/>
          <a:p>
            <a:pPr algn="just"/>
            <a:r>
              <a:rPr lang="en-US" b="1" dirty="0">
                <a:latin typeface="Calibri" panose="020F0502020204030204" pitchFamily="34" charset="0"/>
              </a:rPr>
              <a:t>Presentations</a:t>
            </a:r>
            <a:r>
              <a:rPr lang="en-US" dirty="0">
                <a:latin typeface="Calibri" panose="020F0502020204030204" pitchFamily="34" charset="0"/>
              </a:rPr>
              <a:t>: Canva makes it easy to create professional-looking presentations that will engage your audience.</a:t>
            </a:r>
          </a:p>
        </p:txBody>
      </p:sp>
      <p:pic>
        <p:nvPicPr>
          <p:cNvPr id="1028" name="Picture 4" descr="Canva social media graphics">
            <a:extLst>
              <a:ext uri="{FF2B5EF4-FFF2-40B4-BE49-F238E27FC236}">
                <a16:creationId xmlns:a16="http://schemas.microsoft.com/office/drawing/2014/main" id="{DD72D634-1AA9-C5BF-956F-9D53486B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2027376"/>
            <a:ext cx="5866002" cy="463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nva presentations">
            <a:extLst>
              <a:ext uri="{FF2B5EF4-FFF2-40B4-BE49-F238E27FC236}">
                <a16:creationId xmlns:a16="http://schemas.microsoft.com/office/drawing/2014/main" id="{EA037E68-3ECE-D570-1A2A-87736DECA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654" y="2027375"/>
            <a:ext cx="5250346" cy="463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16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89BA-5662-53E9-F02F-927653A92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0"/>
            <a:ext cx="5514353" cy="4351338"/>
          </a:xfrm>
        </p:spPr>
        <p:txBody>
          <a:bodyPr/>
          <a:lstStyle/>
          <a:p>
            <a:pPr algn="just"/>
            <a:r>
              <a:rPr lang="en-US" b="1" dirty="0">
                <a:latin typeface="Calibri" panose="020F0502020204030204" pitchFamily="34" charset="0"/>
              </a:rPr>
              <a:t>Posters</a:t>
            </a:r>
            <a:r>
              <a:rPr lang="en-US" dirty="0">
                <a:latin typeface="Calibri" panose="020F0502020204030204" pitchFamily="34" charset="0"/>
              </a:rPr>
              <a:t>: Canva has a variety of templates that you can use to create posters for events, parties, or marketing campaigns.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11C9C-B5BA-9BBC-81DD-8F19F750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217" y="23329"/>
            <a:ext cx="6294783" cy="4351338"/>
          </a:xfrm>
        </p:spPr>
        <p:txBody>
          <a:bodyPr/>
          <a:lstStyle/>
          <a:p>
            <a:pPr algn="just"/>
            <a:r>
              <a:rPr lang="en-US" b="1" dirty="0">
                <a:latin typeface="Calibri" panose="020F0502020204030204" pitchFamily="34" charset="0"/>
              </a:rPr>
              <a:t>Infographics</a:t>
            </a:r>
            <a:r>
              <a:rPr lang="en-US" dirty="0">
                <a:latin typeface="Calibri" panose="020F0502020204030204" pitchFamily="34" charset="0"/>
              </a:rPr>
              <a:t>: Infographics are a great way to present complex information in a visually appealing way. Canva has a library of templates that you can use to create infographics, or you can start from scratch.</a:t>
            </a:r>
          </a:p>
        </p:txBody>
      </p:sp>
      <p:pic>
        <p:nvPicPr>
          <p:cNvPr id="2050" name="Picture 2" descr="Canva posters">
            <a:extLst>
              <a:ext uri="{FF2B5EF4-FFF2-40B4-BE49-F238E27FC236}">
                <a16:creationId xmlns:a16="http://schemas.microsoft.com/office/drawing/2014/main" id="{CC12A2E5-7D13-CF1C-5B6B-54584D6F1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58" y="2494220"/>
            <a:ext cx="5382994" cy="421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nva infographics">
            <a:extLst>
              <a:ext uri="{FF2B5EF4-FFF2-40B4-BE49-F238E27FC236}">
                <a16:creationId xmlns:a16="http://schemas.microsoft.com/office/drawing/2014/main" id="{4C12969F-571A-8BA7-C52B-A4D9E2A4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16" y="2494220"/>
            <a:ext cx="5858626" cy="420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11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4E010-5A32-3DE1-9C10-0C06D6D97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65042"/>
            <a:ext cx="12192000" cy="4086295"/>
          </a:xfrm>
        </p:spPr>
        <p:txBody>
          <a:bodyPr/>
          <a:lstStyle/>
          <a:p>
            <a:pPr algn="just"/>
            <a:r>
              <a:rPr lang="en-US" b="1" dirty="0">
                <a:latin typeface="Calibri" panose="020F0502020204030204" pitchFamily="34" charset="0"/>
              </a:rPr>
              <a:t>Whitepapers</a:t>
            </a:r>
            <a:r>
              <a:rPr lang="en-US" dirty="0">
                <a:latin typeface="Calibri" panose="020F0502020204030204" pitchFamily="34" charset="0"/>
              </a:rPr>
              <a:t>: Whitepapers are a great way to share your expertise with your audience. Canva makes it easy to create whitepapers that are visually appealing and easy to read.</a:t>
            </a:r>
          </a:p>
        </p:txBody>
      </p:sp>
      <p:pic>
        <p:nvPicPr>
          <p:cNvPr id="3074" name="Picture 2" descr="Canva whitepapers">
            <a:extLst>
              <a:ext uri="{FF2B5EF4-FFF2-40B4-BE49-F238E27FC236}">
                <a16:creationId xmlns:a16="http://schemas.microsoft.com/office/drawing/2014/main" id="{B9871D15-A922-1621-4A5E-65282D6FA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27" y="1669773"/>
            <a:ext cx="5206033" cy="416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10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3D33-B2F5-6552-F1C7-67A40F09D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0"/>
            <a:ext cx="5976731" cy="685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</a:rPr>
              <a:t>1. </a:t>
            </a:r>
            <a:r>
              <a:rPr lang="en-US" b="1" dirty="0">
                <a:latin typeface="Calibri" panose="020F0502020204030204" pitchFamily="34" charset="0"/>
              </a:rPr>
              <a:t>Social Media Graphics: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</a:rPr>
              <a:t>Facebook Post: 940 x 788 pixels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</a:rPr>
              <a:t>Instagram Post: 1080 x 1080 pixels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</a:rPr>
              <a:t>Twitter Post: 1024 x 512 pixels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</a:rPr>
              <a:t>LinkedIn Post: 1200 x 627 pixels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</a:rPr>
              <a:t>Pinterest Pin: 1000 x 1500 pixels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</a:rPr>
              <a:t>YouTube Thumbnail: 1280 x 720 pixels</a:t>
            </a:r>
          </a:p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</a:rPr>
              <a:t>2. Blog Graphics: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</a:rPr>
              <a:t>Blog Graphic: 800 x 1200 pixels</a:t>
            </a:r>
          </a:p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</a:rPr>
              <a:t>3. Presentation Slides: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</a:rPr>
              <a:t>Standard PowerPoint Slide: 1024 x 768 pixels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</a:rPr>
              <a:t>Widescreen PowerPoint Slide: 1920 x 1080 pixels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0E7CE-C019-F905-DE44-AE6841B68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6730" y="0"/>
            <a:ext cx="621527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</a:t>
            </a:r>
            <a:r>
              <a:rPr lang="en-US" sz="2400" dirty="0">
                <a:latin typeface="Calibri" panose="020F0502020204030204" pitchFamily="34" charset="0"/>
              </a:rPr>
              <a:t>. </a:t>
            </a:r>
            <a:r>
              <a:rPr lang="en-US" b="1" dirty="0">
                <a:latin typeface="Calibri" panose="020F0502020204030204" pitchFamily="34" charset="0"/>
              </a:rPr>
              <a:t>Print Materials: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</a:rPr>
              <a:t>Letterhead: 2550 x 3300 pixels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</a:rPr>
              <a:t>Business Card: 1080 x 608 pixels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</a:rPr>
              <a:t>Flyer: 1100 x 850 pixels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</a:rPr>
              <a:t>Poster: 720 x 1080 pixels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</a:rPr>
              <a:t>5. Digital Marketing:</a:t>
            </a:r>
            <a:endParaRPr lang="en-US" sz="2400" dirty="0">
              <a:latin typeface="Calibri" panose="020F0502020204030204" pitchFamily="34" charset="0"/>
            </a:endParaRPr>
          </a:p>
          <a:p>
            <a:pPr algn="just"/>
            <a:r>
              <a:rPr lang="en-US" sz="2200" dirty="0">
                <a:latin typeface="Calibri" panose="020F0502020204030204" pitchFamily="34" charset="0"/>
              </a:rPr>
              <a:t>Email Header: 600 x 200 pixels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</a:rPr>
              <a:t>eBook Cover: 1410 x 2250 pixels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</a:rPr>
              <a:t>Facebook Cover: 1640 x 720 pixels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</a:rPr>
              <a:t>Twitter Header: 1500 x 500 pixels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</a:rPr>
              <a:t>YouTube Channel Art: 2560 x </a:t>
            </a:r>
            <a:r>
              <a:rPr lang="en-US" sz="2200">
                <a:latin typeface="Calibri" panose="020F0502020204030204" pitchFamily="34" charset="0"/>
              </a:rPr>
              <a:t>1440 pixels</a:t>
            </a:r>
          </a:p>
          <a:p>
            <a:pPr algn="just"/>
            <a:endParaRPr lang="en-US" sz="2200" dirty="0">
              <a:latin typeface="Calibri" panose="020F0502020204030204" pitchFamily="34" charset="0"/>
            </a:endParaRPr>
          </a:p>
          <a:p>
            <a:pPr algn="just"/>
            <a:r>
              <a:rPr lang="en-US" sz="2400" b="1" dirty="0">
                <a:latin typeface="Calibri" panose="020F0502020204030204" pitchFamily="34" charset="0"/>
              </a:rPr>
              <a:t>Canva for Work subscribers have access to the "Magic Resize" feature, which allows them to quickly adapt their designs to multiple sizes with a single click.</a:t>
            </a:r>
          </a:p>
        </p:txBody>
      </p:sp>
    </p:spTree>
    <p:extLst>
      <p:ext uri="{BB962C8B-B14F-4D97-AF65-F5344CB8AC3E}">
        <p14:creationId xmlns:p14="http://schemas.microsoft.com/office/powerpoint/2010/main" val="425037768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41</TotalTime>
  <Words>423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Depth</vt:lpstr>
      <vt:lpstr>INTRODUCTION  TO CANVA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CANVA</dc:title>
  <dc:creator>haris ali khan</dc:creator>
  <cp:lastModifiedBy>haris ali khan</cp:lastModifiedBy>
  <cp:revision>9</cp:revision>
  <dcterms:created xsi:type="dcterms:W3CDTF">2023-08-02T15:24:13Z</dcterms:created>
  <dcterms:modified xsi:type="dcterms:W3CDTF">2023-08-02T16:05:23Z</dcterms:modified>
</cp:coreProperties>
</file>