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012cb7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012cb7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012cb7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2012cb7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2012cb7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2012cb7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012cb76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012cb76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012cb76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2012cb76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012cb76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012cb76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4cfffe8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4cfffe8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14cfffe8_0_3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14cfffe8_0_3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14cfffe8_0_3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14cfffe8_0_3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14cfffe8_0_3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14cfffe8_0_3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012cb7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012cb7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012cb7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012cb7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012cb7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2012cb7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012cb76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012cb7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rainstation.io/career-guides/who-uses-python-today" TargetMode="External"/><Relationship Id="rId4" Type="http://schemas.openxmlformats.org/officeDocument/2006/relationships/hyperlink" Target="https://distantjob.com/blog/programming-languages-rank/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futurelearn.com/info/courses/how-computers-work/0/steps/4928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Orientation 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Backend Development using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Released on February 20, 1991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Easy to Learn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Open Source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Portable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High Level Programming Language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Object Oriented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Interpreted Language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Dynamically Typed (vs Statically Typed)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Case Sensitive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Current Major Version of Python is 3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 [1] - Usage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AI and machine learning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analytics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visualisation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Desktop applications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Web development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development for beginners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Python [2] - 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https://brainstation.io/career-guides/who-uses-python-today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https://distantjob.com/blog/programming-languages-rank/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00" y="1905700"/>
            <a:ext cx="3668150" cy="27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Jobs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Get Connected Online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Classroom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 professional) google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Classroom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Stream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new announcement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Whatsapp group (for quick notifications and answer only)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group in Whatsapp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whatsapp group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Computer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5" y="2524174"/>
            <a:ext cx="4106677" cy="1941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18225" y="1145100"/>
            <a:ext cx="82329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Definition: An electronic device for storing and processing data, typically in binary form, according to instructions given to it in a variable program.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271600" y="2755925"/>
            <a:ext cx="356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Analog Computer (physical property: voltage, temperature, pressure, speed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Digital Computer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Hybrid Computer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08950" y="4743300"/>
            <a:ext cx="3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Basics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Hardware</a:t>
            </a:r>
            <a:endParaRPr sz="1400"/>
          </a:p>
        </p:txBody>
      </p:sp>
      <p:sp>
        <p:nvSpPr>
          <p:cNvPr id="75" name="Google Shape;75;p16"/>
          <p:cNvSpPr txBox="1"/>
          <p:nvPr/>
        </p:nvSpPr>
        <p:spPr>
          <a:xfrm>
            <a:off x="518225" y="1660975"/>
            <a:ext cx="37026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Mother Board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Storage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RAM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HDD/SDD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GPU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Power Supply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08950" y="4743300"/>
            <a:ext cx="3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Basics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250"/>
            <a:ext cx="4003674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18225" y="4129350"/>
            <a:ext cx="7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Reading: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What is inside CPU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18225" y="110850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Definition: Physical component of a computer system.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Software is a set of instructions, data or programs used to operate computers and execute specific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Software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08950" y="4743300"/>
            <a:ext cx="3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Basics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Software and Hardware Interacts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48" y="1282263"/>
            <a:ext cx="2133000" cy="31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08950" y="4743300"/>
            <a:ext cx="3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Basics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Definition: </a:t>
            </a:r>
            <a:r>
              <a:rPr lang="en" sz="1500">
                <a:solidFill>
                  <a:srgbClr val="040C28"/>
                </a:solidFill>
              </a:rPr>
              <a:t>the process of writing code to facilitate specific actions in a computer, application or software program, and instructs them on how to perform.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4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Programming Languages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967800"/>
            <a:ext cx="35847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 on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196025" y="2967800"/>
            <a:ext cx="35847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Kotlin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Golang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</a:t>
            </a:r>
            <a:r>
              <a:rPr lang="en"/>
              <a:t> Domains in IT for Programmers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8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 Development (FE/BE/FullStack)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Cross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307850" y="1152475"/>
            <a:ext cx="38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JS, Python, PHP, C#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Java, Kotlin, C++,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C#, Java,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JS, Dart,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R, Vyper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Solidity, Rust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C++, C#, Java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JS, C#, C++ etc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FE and BE in Terms of Complexity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06075" y="1353550"/>
            <a:ext cx="32970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Designing Creativity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Client Satisfaction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State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Graph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Multiple Layout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203375" y="1353550"/>
            <a:ext cx="42951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Backend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API Performance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API Versioning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Logs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Third Party Data Integration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DB Design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Multi Tenancy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Deployment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Availability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Scalability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Multiple Programming Languages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