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8E2F-08BD-42A6-AE9B-0E5EB0E8FF25}" type="datetimeFigureOut">
              <a:rPr lang="en-US" smtClean="0"/>
              <a:pPr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9C8D-983C-4F93-92B0-EA74F8E74A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6889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Ps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Science is a Team Work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200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Science is a Team Work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6889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1999" cy="617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33400"/>
            <a:ext cx="3571875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286000"/>
            <a:ext cx="36195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705600" cy="502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Provide Organizational Bye In…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10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Diverse Expertise</a:t>
            </a: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Deliver as team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019800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Build In House Expertise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7162799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6889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get Value out of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Open Mini Idea Lab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9248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Share Data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86000"/>
            <a:ext cx="2771775" cy="335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4133850" cy="304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Define Big data Policies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518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429000"/>
            <a:ext cx="586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038725"/>
            <a:ext cx="6096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Cultivate Analytics Driven Culture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47700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Adapt Strategy to your Use Case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08660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458200" cy="617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6889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Ps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47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6981825" cy="316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0296" y="228600"/>
            <a:ext cx="701040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1"/>
            <a:ext cx="8000999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Components of Data Science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81000"/>
            <a:ext cx="8686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Build Metrics for Accountability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77199" cy="487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6889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b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Science Process</a:t>
            </a:r>
            <a:endParaRPr 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52600"/>
            <a:ext cx="9144000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43800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7543800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7105650" cy="5172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04419" cy="427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685800"/>
            <a:ext cx="7477125" cy="5410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400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533400"/>
            <a:ext cx="7410450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609600"/>
            <a:ext cx="6715125" cy="594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143001"/>
            <a:ext cx="77152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05000" y="2286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Book Recommendation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Find Potential Audience for the Book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Market a New Book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1"/>
            <a:ext cx="81534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Actionable Information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15340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Prediction And Action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00200"/>
            <a:ext cx="80010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83</Words>
  <Application>Microsoft Office PowerPoint</Application>
  <PresentationFormat>On-screen Show (4:3)</PresentationFormat>
  <Paragraphs>23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Data Science  and  Five Ps  of  Big Data</vt:lpstr>
      <vt:lpstr>How To get Value out of  Big Data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Building  A  Big Data  Strategy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Five Ps  of  Big Data</vt:lpstr>
      <vt:lpstr>Slide 27</vt:lpstr>
      <vt:lpstr>Slide 28</vt:lpstr>
      <vt:lpstr>Slide 29</vt:lpstr>
      <vt:lpstr>Slide 30</vt:lpstr>
      <vt:lpstr>Slide 31</vt:lpstr>
      <vt:lpstr>Slide 32</vt:lpstr>
      <vt:lpstr>Steps  in  Data Science Process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Big Data  V’s Of Big Data</dc:title>
  <dc:creator>abc</dc:creator>
  <cp:lastModifiedBy>abc</cp:lastModifiedBy>
  <cp:revision>31</cp:revision>
  <dcterms:created xsi:type="dcterms:W3CDTF">2016-07-05T01:59:35Z</dcterms:created>
  <dcterms:modified xsi:type="dcterms:W3CDTF">2016-07-05T14:00:48Z</dcterms:modified>
</cp:coreProperties>
</file>