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08" autoAdjust="0"/>
    <p:restoredTop sz="94660"/>
  </p:normalViewPr>
  <p:slideViewPr>
    <p:cSldViewPr>
      <p:cViewPr>
        <p:scale>
          <a:sx n="72" d="100"/>
          <a:sy n="72" d="100"/>
        </p:scale>
        <p:origin x="-1530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05-Sep-16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05-Sep-16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05-Sep-16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Prof. Prakash Patel</a:t>
            </a:r>
          </a:p>
          <a:p>
            <a:r>
              <a:rPr lang="en-US" dirty="0" err="1" smtClean="0"/>
              <a:t>Asst.Prof</a:t>
            </a:r>
            <a:r>
              <a:rPr lang="en-US" dirty="0" smtClean="0"/>
              <a:t>.-it dept.</a:t>
            </a:r>
          </a:p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31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Listing Files in </a:t>
            </a:r>
            <a:r>
              <a:rPr lang="en-US" b="1" dirty="0" smtClean="0"/>
              <a:t>HDFS</a:t>
            </a:r>
          </a:p>
          <a:p>
            <a:r>
              <a:rPr lang="en-US" sz="2800" dirty="0"/>
              <a:t>After loading the information in the server, we can find the list of files in a directory, status of a file, using ‘</a:t>
            </a:r>
            <a:r>
              <a:rPr lang="en-US" sz="2800" b="1" dirty="0" err="1"/>
              <a:t>ls</a:t>
            </a:r>
            <a:r>
              <a:rPr lang="en-US" sz="2800" dirty="0"/>
              <a:t>’. Given below is the syntax of </a:t>
            </a:r>
            <a:r>
              <a:rPr lang="en-US" sz="2800" b="1" dirty="0" err="1"/>
              <a:t>ls</a:t>
            </a:r>
            <a:r>
              <a:rPr lang="en-US" sz="2800" b="1" dirty="0"/>
              <a:t> </a:t>
            </a:r>
            <a:r>
              <a:rPr lang="en-US" sz="2800" dirty="0"/>
              <a:t>that you can pass to a directory or a filename as an argument. </a:t>
            </a:r>
          </a:p>
          <a:p>
            <a:r>
              <a:rPr lang="en-US" sz="2800" dirty="0"/>
              <a:t>$ $HADOOP_HOME/bin/</a:t>
            </a:r>
            <a:r>
              <a:rPr lang="en-US" sz="2800" dirty="0" err="1"/>
              <a:t>hadoop</a:t>
            </a:r>
            <a:r>
              <a:rPr lang="en-US" sz="2800" dirty="0"/>
              <a:t> </a:t>
            </a:r>
            <a:r>
              <a:rPr lang="en-US" sz="2800" dirty="0" err="1"/>
              <a:t>fs</a:t>
            </a:r>
            <a:r>
              <a:rPr lang="en-US" sz="2800" dirty="0"/>
              <a:t> -</a:t>
            </a:r>
            <a:r>
              <a:rPr lang="en-US" sz="2800" dirty="0" err="1"/>
              <a:t>ls</a:t>
            </a:r>
            <a:r>
              <a:rPr lang="en-US" sz="2800" dirty="0"/>
              <a:t> &lt;</a:t>
            </a:r>
            <a:r>
              <a:rPr lang="en-US" sz="2800" dirty="0" err="1"/>
              <a:t>args</a:t>
            </a:r>
            <a:r>
              <a:rPr lang="en-US" sz="2800" dirty="0"/>
              <a:t>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153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HDFS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89848" cy="4949952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Inserting Data into </a:t>
            </a:r>
            <a:r>
              <a:rPr lang="en-US" b="1" dirty="0" smtClean="0"/>
              <a:t>HDFS</a:t>
            </a:r>
          </a:p>
          <a:p>
            <a:r>
              <a:rPr lang="en-US" dirty="0"/>
              <a:t>Assume we have data in the file called file.txt in the local </a:t>
            </a:r>
            <a:r>
              <a:rPr lang="en-US" dirty="0" smtClean="0"/>
              <a:t>system. </a:t>
            </a:r>
            <a:endParaRPr lang="en-US" dirty="0"/>
          </a:p>
          <a:p>
            <a:pPr lvl="1"/>
            <a:r>
              <a:rPr lang="en-US" b="1" dirty="0"/>
              <a:t>Step 1 </a:t>
            </a:r>
            <a:endParaRPr lang="en-US" dirty="0"/>
          </a:p>
          <a:p>
            <a:pPr lvl="2"/>
            <a:r>
              <a:rPr lang="en-US" dirty="0"/>
              <a:t>You have to create an input directory. </a:t>
            </a:r>
          </a:p>
          <a:p>
            <a:pPr lvl="2"/>
            <a:r>
              <a:rPr lang="en-US" dirty="0"/>
              <a:t>$ $HADOOP_HOME/bin/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fs</a:t>
            </a:r>
            <a:r>
              <a:rPr lang="en-US" dirty="0"/>
              <a:t> -</a:t>
            </a:r>
            <a:r>
              <a:rPr lang="en-US" dirty="0" err="1"/>
              <a:t>mkdir</a:t>
            </a:r>
            <a:r>
              <a:rPr lang="en-US" dirty="0"/>
              <a:t> /user/input </a:t>
            </a:r>
          </a:p>
          <a:p>
            <a:pPr lvl="1"/>
            <a:r>
              <a:rPr lang="en-US" b="1" dirty="0"/>
              <a:t>Step 2 </a:t>
            </a:r>
            <a:endParaRPr lang="en-US" dirty="0"/>
          </a:p>
          <a:p>
            <a:pPr lvl="2"/>
            <a:r>
              <a:rPr lang="en-US" dirty="0"/>
              <a:t>Transfer and store a data file from local systems to the Hadoop file system using the put command. </a:t>
            </a:r>
          </a:p>
          <a:p>
            <a:pPr lvl="2"/>
            <a:r>
              <a:rPr lang="en-US" dirty="0"/>
              <a:t>$ $HADOOP_HOME/bin/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fs</a:t>
            </a:r>
            <a:r>
              <a:rPr lang="en-US" dirty="0"/>
              <a:t> -put /home/file.txt /user/input </a:t>
            </a:r>
            <a:endParaRPr lang="en-US" dirty="0" smtClean="0"/>
          </a:p>
          <a:p>
            <a:pPr lvl="1"/>
            <a:r>
              <a:rPr lang="en-US" b="1" dirty="0"/>
              <a:t>Step 3 </a:t>
            </a:r>
            <a:endParaRPr lang="en-US" dirty="0"/>
          </a:p>
          <a:p>
            <a:pPr lvl="2"/>
            <a:r>
              <a:rPr lang="en-US" dirty="0"/>
              <a:t>You can verify the file using </a:t>
            </a:r>
            <a:r>
              <a:rPr lang="en-US" dirty="0" err="1"/>
              <a:t>ls</a:t>
            </a:r>
            <a:r>
              <a:rPr lang="en-US" dirty="0"/>
              <a:t> command. </a:t>
            </a:r>
          </a:p>
          <a:p>
            <a:pPr lvl="2"/>
            <a:r>
              <a:rPr lang="en-US" dirty="0"/>
              <a:t>$ $HADOOP_HOME/bin/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fs</a:t>
            </a:r>
            <a:r>
              <a:rPr lang="en-US" dirty="0"/>
              <a:t> -</a:t>
            </a:r>
            <a:r>
              <a:rPr lang="en-US" dirty="0" err="1"/>
              <a:t>ls</a:t>
            </a:r>
            <a:r>
              <a:rPr lang="en-US" dirty="0"/>
              <a:t> /user/input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7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Retrieving Data from 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Assume we have a file in HDFS called </a:t>
            </a:r>
            <a:r>
              <a:rPr lang="en-US" b="1" dirty="0" err="1"/>
              <a:t>outfile</a:t>
            </a:r>
            <a:r>
              <a:rPr lang="en-US" dirty="0"/>
              <a:t>. Given below is a simple demonstration for retrieving the required file from the Hadoop file system. </a:t>
            </a:r>
          </a:p>
          <a:p>
            <a:pPr algn="just"/>
            <a:r>
              <a:rPr lang="en-US" b="1" dirty="0"/>
              <a:t>Step 1 </a:t>
            </a:r>
            <a:endParaRPr lang="en-US" dirty="0"/>
          </a:p>
          <a:p>
            <a:pPr algn="just"/>
            <a:r>
              <a:rPr lang="en-US" dirty="0"/>
              <a:t>Initially, view the data from HDFS using </a:t>
            </a:r>
            <a:r>
              <a:rPr lang="en-US" b="1" dirty="0"/>
              <a:t>cat </a:t>
            </a:r>
            <a:r>
              <a:rPr lang="en-US" dirty="0"/>
              <a:t>command. </a:t>
            </a:r>
          </a:p>
          <a:p>
            <a:pPr algn="just"/>
            <a:r>
              <a:rPr lang="en-US" dirty="0"/>
              <a:t>$ $HADOOP_HOME/bin/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fs</a:t>
            </a:r>
            <a:r>
              <a:rPr lang="en-US" dirty="0"/>
              <a:t> -cat /user/output/</a:t>
            </a:r>
            <a:r>
              <a:rPr lang="en-US" dirty="0" err="1"/>
              <a:t>outfile</a:t>
            </a:r>
            <a:r>
              <a:rPr lang="en-US" dirty="0"/>
              <a:t> </a:t>
            </a:r>
          </a:p>
          <a:p>
            <a:pPr algn="just"/>
            <a:r>
              <a:rPr lang="en-US" b="1" dirty="0"/>
              <a:t>Step 2 </a:t>
            </a:r>
            <a:endParaRPr lang="en-US" dirty="0"/>
          </a:p>
          <a:p>
            <a:pPr algn="just"/>
            <a:r>
              <a:rPr lang="en-US" dirty="0"/>
              <a:t>Get the file from HDFS to the local file system using </a:t>
            </a:r>
            <a:r>
              <a:rPr lang="en-US" b="1" dirty="0"/>
              <a:t>get </a:t>
            </a:r>
            <a:r>
              <a:rPr lang="en-US" dirty="0"/>
              <a:t>command. </a:t>
            </a:r>
          </a:p>
          <a:p>
            <a:pPr algn="just"/>
            <a:r>
              <a:rPr lang="en-US" dirty="0"/>
              <a:t>$ $HADOOP_HOME/bin/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fs</a:t>
            </a:r>
            <a:r>
              <a:rPr lang="en-US" dirty="0"/>
              <a:t> -get /user/output/ /home/</a:t>
            </a:r>
            <a:r>
              <a:rPr lang="en-US" dirty="0" err="1"/>
              <a:t>hadoop_tp</a:t>
            </a:r>
            <a:r>
              <a:rPr lang="en-US" dirty="0"/>
              <a:t>/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85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Shutting Down the 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shut down the HDFS by using the following command. </a:t>
            </a:r>
          </a:p>
          <a:p>
            <a:r>
              <a:rPr lang="en-US" dirty="0"/>
              <a:t>$ stop-dfs.sh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3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</a:t>
            </a:r>
            <a:r>
              <a:rPr lang="en-US" b="1" dirty="0" smtClean="0"/>
              <a:t>HDFS?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/>
          </a:bodyPr>
          <a:lstStyle/>
          <a:p>
            <a:r>
              <a:rPr lang="en-US" sz="2800" dirty="0"/>
              <a:t>Hadoop File System was developed using distributed file system design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It is run on commodity hardware. </a:t>
            </a:r>
            <a:r>
              <a:rPr lang="en-US" sz="2800" dirty="0" smtClean="0"/>
              <a:t>HDFS </a:t>
            </a:r>
            <a:r>
              <a:rPr lang="en-US" sz="2800" dirty="0"/>
              <a:t>is highly fault-tolerant and designed using low-cost hardware. </a:t>
            </a:r>
          </a:p>
          <a:p>
            <a:r>
              <a:rPr lang="en-US" sz="2800" dirty="0"/>
              <a:t>HDFS holds very large amount of data and provides easier access. </a:t>
            </a:r>
            <a:endParaRPr lang="en-US" sz="2800" dirty="0" smtClean="0"/>
          </a:p>
          <a:p>
            <a:r>
              <a:rPr lang="en-US" sz="2800" dirty="0" smtClean="0"/>
              <a:t>HDFS </a:t>
            </a:r>
            <a:r>
              <a:rPr lang="en-US" sz="2800" dirty="0"/>
              <a:t>also makes applications available to parallel processing.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970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609600"/>
          </a:xfrm>
        </p:spPr>
        <p:txBody>
          <a:bodyPr/>
          <a:lstStyle/>
          <a:p>
            <a:r>
              <a:rPr lang="en-US" dirty="0" smtClean="0"/>
              <a:t>Features of </a:t>
            </a:r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It </a:t>
            </a:r>
            <a:r>
              <a:rPr lang="en-US" sz="2800" dirty="0"/>
              <a:t>is suitable for the distributed storage and processing. </a:t>
            </a:r>
          </a:p>
          <a:p>
            <a:r>
              <a:rPr lang="en-US" sz="2800" dirty="0" smtClean="0"/>
              <a:t>Hadoop </a:t>
            </a:r>
            <a:r>
              <a:rPr lang="en-US" sz="2800" dirty="0"/>
              <a:t>provides a command interface to interact with HDFS. 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built-in servers of </a:t>
            </a:r>
            <a:r>
              <a:rPr lang="en-US" sz="2800" dirty="0" err="1"/>
              <a:t>namenode</a:t>
            </a:r>
            <a:r>
              <a:rPr lang="en-US" sz="2800" dirty="0"/>
              <a:t> and </a:t>
            </a:r>
            <a:r>
              <a:rPr lang="en-US" sz="2800" dirty="0" err="1"/>
              <a:t>datanode</a:t>
            </a:r>
            <a:r>
              <a:rPr lang="en-US" sz="2800" dirty="0"/>
              <a:t> help users to easily check the status of cluster. </a:t>
            </a:r>
          </a:p>
          <a:p>
            <a:r>
              <a:rPr lang="en-US" sz="2800" dirty="0" smtClean="0"/>
              <a:t>Streaming </a:t>
            </a:r>
            <a:r>
              <a:rPr lang="en-US" sz="2800" dirty="0"/>
              <a:t>access to file system data. </a:t>
            </a:r>
          </a:p>
          <a:p>
            <a:r>
              <a:rPr lang="en-US" sz="2800" dirty="0" smtClean="0"/>
              <a:t>HDFS </a:t>
            </a:r>
            <a:r>
              <a:rPr lang="en-US" sz="2800" dirty="0"/>
              <a:t>provides file permissions and authentication. 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636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Architecture of </a:t>
            </a:r>
            <a:r>
              <a:rPr lang="en-US" b="1" dirty="0" smtClean="0"/>
              <a:t>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/>
          <a:lstStyle/>
          <a:p>
            <a:r>
              <a:rPr lang="en-US" dirty="0"/>
              <a:t>Given below is the architecture of a Hadoop File System. </a:t>
            </a:r>
            <a:endParaRPr lang="en-US" dirty="0"/>
          </a:p>
        </p:txBody>
      </p:sp>
      <p:pic>
        <p:nvPicPr>
          <p:cNvPr id="4" name="Picture 2" descr="D:\GIT\Big-Data Analytics\Images\HDFS 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08" y="2438400"/>
            <a:ext cx="8543925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76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Elements </a:t>
            </a:r>
            <a:r>
              <a:rPr lang="en-US" b="1" dirty="0" smtClean="0"/>
              <a:t>of </a:t>
            </a:r>
            <a:r>
              <a:rPr lang="en-US" b="1" dirty="0" smtClean="0"/>
              <a:t>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 smtClean="0"/>
              <a:t>Namenode</a:t>
            </a:r>
            <a:endParaRPr lang="en-US" b="1" dirty="0" smtClean="0"/>
          </a:p>
          <a:p>
            <a:pPr lvl="1" algn="just"/>
            <a:r>
              <a:rPr lang="en-US" sz="2400" dirty="0"/>
              <a:t>The </a:t>
            </a:r>
            <a:r>
              <a:rPr lang="en-US" sz="2400" dirty="0" err="1"/>
              <a:t>namenode</a:t>
            </a:r>
            <a:r>
              <a:rPr lang="en-US" sz="2400" dirty="0"/>
              <a:t> is the commodity hardware that contains the GNU/Linux operating system and the </a:t>
            </a:r>
            <a:r>
              <a:rPr lang="en-US" sz="2400" dirty="0" err="1"/>
              <a:t>namenode</a:t>
            </a:r>
            <a:r>
              <a:rPr lang="en-US" sz="2400" dirty="0"/>
              <a:t> software. </a:t>
            </a:r>
            <a:endParaRPr lang="en-US" sz="2400" dirty="0" smtClean="0"/>
          </a:p>
          <a:p>
            <a:pPr lvl="1" algn="just"/>
            <a:r>
              <a:rPr lang="en-US" sz="2400" dirty="0" smtClean="0"/>
              <a:t>It </a:t>
            </a:r>
            <a:r>
              <a:rPr lang="en-US" sz="2400" dirty="0"/>
              <a:t>is a software that can be run on commodity hardware. The system having the </a:t>
            </a:r>
            <a:r>
              <a:rPr lang="en-US" sz="2400" dirty="0" err="1"/>
              <a:t>namenode</a:t>
            </a:r>
            <a:r>
              <a:rPr lang="en-US" sz="2400" dirty="0"/>
              <a:t> acts as the master server and it does the following tasks: </a:t>
            </a:r>
          </a:p>
          <a:p>
            <a:pPr lvl="1" algn="just"/>
            <a:r>
              <a:rPr lang="en-US" sz="2400" dirty="0" smtClean="0"/>
              <a:t>Manages </a:t>
            </a:r>
            <a:r>
              <a:rPr lang="en-US" sz="2400" dirty="0"/>
              <a:t>the file system namespace. </a:t>
            </a:r>
          </a:p>
          <a:p>
            <a:pPr lvl="1" algn="just"/>
            <a:r>
              <a:rPr lang="en-US" sz="2400" dirty="0" smtClean="0"/>
              <a:t>Regulates </a:t>
            </a:r>
            <a:r>
              <a:rPr lang="en-US" sz="2400" dirty="0"/>
              <a:t>client’s access to files. </a:t>
            </a:r>
          </a:p>
          <a:p>
            <a:pPr lvl="1" algn="just"/>
            <a:r>
              <a:rPr lang="en-US" sz="2400" dirty="0" smtClean="0"/>
              <a:t>It </a:t>
            </a:r>
            <a:r>
              <a:rPr lang="en-US" sz="2400" dirty="0"/>
              <a:t>also executes file system operations such as renaming, closing, and opening files and directories.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37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Datanode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02352"/>
          </a:xfrm>
        </p:spPr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 err="1"/>
              <a:t>datanode</a:t>
            </a:r>
            <a:r>
              <a:rPr lang="en-US" dirty="0"/>
              <a:t> is a commodity hardware having the GNU/Linux operating system and </a:t>
            </a:r>
            <a:r>
              <a:rPr lang="en-US" dirty="0" err="1"/>
              <a:t>datanode</a:t>
            </a:r>
            <a:r>
              <a:rPr lang="en-US" dirty="0"/>
              <a:t> software.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every node (Commodity hardware/System) in a cluster, there will be a </a:t>
            </a:r>
            <a:r>
              <a:rPr lang="en-US" dirty="0" err="1"/>
              <a:t>datanode</a:t>
            </a:r>
            <a:r>
              <a:rPr lang="en-US" dirty="0"/>
              <a:t>. These nodes manage the data storage of their system. </a:t>
            </a:r>
          </a:p>
          <a:p>
            <a:pPr lvl="1" algn="just"/>
            <a:r>
              <a:rPr lang="en-US" dirty="0" err="1" smtClean="0"/>
              <a:t>Datanodes</a:t>
            </a:r>
            <a:r>
              <a:rPr lang="en-US" dirty="0" smtClean="0"/>
              <a:t> </a:t>
            </a:r>
            <a:r>
              <a:rPr lang="en-US" dirty="0"/>
              <a:t>perform read-write operations on the file systems, as per client request. </a:t>
            </a:r>
          </a:p>
          <a:p>
            <a:pPr lvl="1" algn="just"/>
            <a:r>
              <a:rPr lang="en-US" dirty="0" smtClean="0"/>
              <a:t>They </a:t>
            </a:r>
            <a:r>
              <a:rPr lang="en-US" dirty="0"/>
              <a:t>also perform operations such as block creation, deletion, and replication according to the instructions of the </a:t>
            </a:r>
            <a:r>
              <a:rPr lang="en-US" dirty="0" err="1"/>
              <a:t>namenode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12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91135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b="1" dirty="0"/>
              <a:t>Block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/>
              <a:t>Generally the user data is stored in the files of HDFS.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file in a file system will be divided into one or more segments and/or stored in individual data nodes.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file segments are called as blocks. In other words, the minimum amount of data that HDFS can read or write is called a </a:t>
            </a:r>
            <a:r>
              <a:rPr lang="en-US" i="1" dirty="0"/>
              <a:t>Block. </a:t>
            </a:r>
            <a:endParaRPr lang="en-US" i="1" dirty="0" smtClean="0"/>
          </a:p>
          <a:p>
            <a:r>
              <a:rPr lang="en-US" dirty="0" smtClean="0"/>
              <a:t>The </a:t>
            </a:r>
            <a:r>
              <a:rPr lang="en-US" dirty="0"/>
              <a:t>default block size is 64MB, but it can be increased as per the need to change in HDFS configuration.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7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 of 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Fault detection and recovery: </a:t>
            </a:r>
            <a:r>
              <a:rPr lang="en-US" dirty="0"/>
              <a:t>Since HDFS includes a large number of commodity hardware, failure of components is frequent. Therefore HDFS should have mechanisms for quick and automatic fault detection and recovery. </a:t>
            </a:r>
          </a:p>
          <a:p>
            <a:pPr algn="just"/>
            <a:r>
              <a:rPr lang="en-US" b="1" dirty="0"/>
              <a:t>Huge datasets: </a:t>
            </a:r>
            <a:r>
              <a:rPr lang="en-US" dirty="0"/>
              <a:t>HDFS should have hundreds of nodes per cluster to manage the applications having huge datasets. </a:t>
            </a:r>
          </a:p>
          <a:p>
            <a:pPr algn="just"/>
            <a:r>
              <a:rPr lang="en-US" b="1" dirty="0"/>
              <a:t>Hardware at data: </a:t>
            </a:r>
            <a:r>
              <a:rPr lang="en-US" dirty="0"/>
              <a:t>A requested task can be done efficiently, when the computation takes place near the data. Especially where huge datasets are involved, it reduces the network traffic and increases the throughput.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HDFS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Starting </a:t>
            </a:r>
            <a:r>
              <a:rPr lang="en-US" b="1" dirty="0" smtClean="0"/>
              <a:t>HDFS</a:t>
            </a:r>
          </a:p>
          <a:p>
            <a:r>
              <a:rPr lang="en-US" sz="2800" dirty="0"/>
              <a:t>Initially you have to format the configured HDFS file system, open </a:t>
            </a:r>
            <a:r>
              <a:rPr lang="en-US" sz="2800" dirty="0" err="1"/>
              <a:t>namenode</a:t>
            </a:r>
            <a:r>
              <a:rPr lang="en-US" sz="2800" dirty="0"/>
              <a:t> (HDFS server), and execute the following command. </a:t>
            </a:r>
          </a:p>
          <a:p>
            <a:r>
              <a:rPr lang="en-US" sz="2800" dirty="0"/>
              <a:t>$ </a:t>
            </a:r>
            <a:r>
              <a:rPr lang="en-US" sz="2800" dirty="0" err="1"/>
              <a:t>hadoop</a:t>
            </a:r>
            <a:r>
              <a:rPr lang="en-US" sz="2800" dirty="0"/>
              <a:t> </a:t>
            </a:r>
            <a:r>
              <a:rPr lang="en-US" sz="2800" dirty="0" err="1"/>
              <a:t>namenode</a:t>
            </a:r>
            <a:r>
              <a:rPr lang="en-US" sz="2800" dirty="0"/>
              <a:t> -format </a:t>
            </a:r>
          </a:p>
          <a:p>
            <a:r>
              <a:rPr lang="en-US" sz="2800" dirty="0"/>
              <a:t>After formatting the HDFS, start the distributed file system. The following command will start the </a:t>
            </a:r>
            <a:r>
              <a:rPr lang="en-US" sz="2800" dirty="0" err="1"/>
              <a:t>namenode</a:t>
            </a:r>
            <a:r>
              <a:rPr lang="en-US" sz="2800" dirty="0"/>
              <a:t> as well as the data nodes as cluster. </a:t>
            </a:r>
          </a:p>
          <a:p>
            <a:r>
              <a:rPr lang="en-US" sz="2800" dirty="0"/>
              <a:t>$ start-dfs.sh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65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98</TotalTime>
  <Words>772</Words>
  <Application>Microsoft Office PowerPoint</Application>
  <PresentationFormat>On-screen Show (4:3)</PresentationFormat>
  <Paragraphs>72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HDFS</vt:lpstr>
      <vt:lpstr>What is HDFS?</vt:lpstr>
      <vt:lpstr>Features of HDFS</vt:lpstr>
      <vt:lpstr> Architecture of HDFS</vt:lpstr>
      <vt:lpstr>Elements of HDFS</vt:lpstr>
      <vt:lpstr> Datanode</vt:lpstr>
      <vt:lpstr>        Block</vt:lpstr>
      <vt:lpstr>Goals of HDFS</vt:lpstr>
      <vt:lpstr>HDFS Operations</vt:lpstr>
      <vt:lpstr>HDFS Operations</vt:lpstr>
      <vt:lpstr> HDFS Operations</vt:lpstr>
      <vt:lpstr>Retrieving Data from HDFS</vt:lpstr>
      <vt:lpstr> Shutting Down the HDFS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</dc:title>
  <dc:creator>Lenovo-PC</dc:creator>
  <cp:lastModifiedBy>Lenovo-PC</cp:lastModifiedBy>
  <cp:revision>17</cp:revision>
  <dcterms:created xsi:type="dcterms:W3CDTF">2006-08-16T00:00:00Z</dcterms:created>
  <dcterms:modified xsi:type="dcterms:W3CDTF">2016-09-05T16:48:33Z</dcterms:modified>
</cp:coreProperties>
</file>