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RSA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attacks on 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1) Factorization Attack:-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The modulus is so large that it is infeasible to factor it in a reasonable time. Because N and e are public values..so attackers can calculate d= e^-1 mod Ø (N).</a:t>
            </a:r>
          </a:p>
          <a:p>
            <a:pPr>
              <a:buNone/>
            </a:pPr>
            <a:r>
              <a:rPr lang="en-US" dirty="0" smtClean="0"/>
              <a:t>2) Chosen-</a:t>
            </a:r>
            <a:r>
              <a:rPr lang="en-US" dirty="0" err="1" smtClean="0"/>
              <a:t>Ciphertext</a:t>
            </a:r>
            <a:r>
              <a:rPr lang="en-US" dirty="0" smtClean="0"/>
              <a:t> Attack: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Instead of original encrypted message C, receiver will decrypt an arbitrary </a:t>
            </a:r>
            <a:r>
              <a:rPr lang="en-US" dirty="0" err="1" smtClean="0"/>
              <a:t>ciphertext</a:t>
            </a:r>
            <a:r>
              <a:rPr lang="en-US" dirty="0" smtClean="0"/>
              <a:t> for Eve, </a:t>
            </a:r>
            <a:r>
              <a:rPr lang="en-US" smtClean="0"/>
              <a:t>Other than C.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77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RSA ATTACKS</vt:lpstr>
      <vt:lpstr>Potential attacks on RSA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ATTACKS</dc:title>
  <dc:creator>divan</dc:creator>
  <cp:lastModifiedBy>divan</cp:lastModifiedBy>
  <cp:revision>4</cp:revision>
  <dcterms:created xsi:type="dcterms:W3CDTF">2006-08-16T00:00:00Z</dcterms:created>
  <dcterms:modified xsi:type="dcterms:W3CDTF">2013-03-01T03:07:19Z</dcterms:modified>
</cp:coreProperties>
</file>