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F2ABE5-A2C5-4A31-B7E0-5D3B3D3AB569}" type="datetimeFigureOut">
              <a:rPr lang="en-US" smtClean="0"/>
              <a:t>01/18/2018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2603F-8171-401C-BD6B-9DB9444FE5CF}" type="slidenum">
              <a:rPr lang="en-US" smtClean="0"/>
              <a:t>‹#›</a:t>
            </a:fld>
            <a:endParaRPr lang="en-US"/>
          </a:p>
        </p:txBody>
      </p:sp>
    </p:spTree>
    <p:extLst>
      <p:ext uri="{BB962C8B-B14F-4D97-AF65-F5344CB8AC3E}">
        <p14:creationId xmlns:p14="http://schemas.microsoft.com/office/powerpoint/2010/main" val="45866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2ABE5-A2C5-4A31-B7E0-5D3B3D3AB569}" type="datetimeFigureOut">
              <a:rPr lang="en-US" smtClean="0"/>
              <a:t>01/18/2018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2603F-8171-401C-BD6B-9DB9444FE5CF}" type="slidenum">
              <a:rPr lang="en-US" smtClean="0"/>
              <a:t>‹#›</a:t>
            </a:fld>
            <a:endParaRPr lang="en-US"/>
          </a:p>
        </p:txBody>
      </p:sp>
    </p:spTree>
    <p:extLst>
      <p:ext uri="{BB962C8B-B14F-4D97-AF65-F5344CB8AC3E}">
        <p14:creationId xmlns:p14="http://schemas.microsoft.com/office/powerpoint/2010/main" val="346657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2ABE5-A2C5-4A31-B7E0-5D3B3D3AB569}" type="datetimeFigureOut">
              <a:rPr lang="en-US" smtClean="0"/>
              <a:t>01/18/2018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2603F-8171-401C-BD6B-9DB9444FE5CF}" type="slidenum">
              <a:rPr lang="en-US" smtClean="0"/>
              <a:t>‹#›</a:t>
            </a:fld>
            <a:endParaRPr lang="en-US"/>
          </a:p>
        </p:txBody>
      </p:sp>
    </p:spTree>
    <p:extLst>
      <p:ext uri="{BB962C8B-B14F-4D97-AF65-F5344CB8AC3E}">
        <p14:creationId xmlns:p14="http://schemas.microsoft.com/office/powerpoint/2010/main" val="266596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2ABE5-A2C5-4A31-B7E0-5D3B3D3AB569}" type="datetimeFigureOut">
              <a:rPr lang="en-US" smtClean="0"/>
              <a:t>01/18/2018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2603F-8171-401C-BD6B-9DB9444FE5CF}" type="slidenum">
              <a:rPr lang="en-US" smtClean="0"/>
              <a:t>‹#›</a:t>
            </a:fld>
            <a:endParaRPr lang="en-US"/>
          </a:p>
        </p:txBody>
      </p:sp>
    </p:spTree>
    <p:extLst>
      <p:ext uri="{BB962C8B-B14F-4D97-AF65-F5344CB8AC3E}">
        <p14:creationId xmlns:p14="http://schemas.microsoft.com/office/powerpoint/2010/main" val="400789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2ABE5-A2C5-4A31-B7E0-5D3B3D3AB569}" type="datetimeFigureOut">
              <a:rPr lang="en-US" smtClean="0"/>
              <a:t>01/18/2018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2603F-8171-401C-BD6B-9DB9444FE5CF}" type="slidenum">
              <a:rPr lang="en-US" smtClean="0"/>
              <a:t>‹#›</a:t>
            </a:fld>
            <a:endParaRPr lang="en-US"/>
          </a:p>
        </p:txBody>
      </p:sp>
    </p:spTree>
    <p:extLst>
      <p:ext uri="{BB962C8B-B14F-4D97-AF65-F5344CB8AC3E}">
        <p14:creationId xmlns:p14="http://schemas.microsoft.com/office/powerpoint/2010/main" val="411849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F2ABE5-A2C5-4A31-B7E0-5D3B3D3AB569}" type="datetimeFigureOut">
              <a:rPr lang="en-US" smtClean="0"/>
              <a:t>01/18/2018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2603F-8171-401C-BD6B-9DB9444FE5CF}" type="slidenum">
              <a:rPr lang="en-US" smtClean="0"/>
              <a:t>‹#›</a:t>
            </a:fld>
            <a:endParaRPr lang="en-US"/>
          </a:p>
        </p:txBody>
      </p:sp>
    </p:spTree>
    <p:extLst>
      <p:ext uri="{BB962C8B-B14F-4D97-AF65-F5344CB8AC3E}">
        <p14:creationId xmlns:p14="http://schemas.microsoft.com/office/powerpoint/2010/main" val="171607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F2ABE5-A2C5-4A31-B7E0-5D3B3D3AB569}" type="datetimeFigureOut">
              <a:rPr lang="en-US" smtClean="0"/>
              <a:t>01/18/2018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2603F-8171-401C-BD6B-9DB9444FE5CF}" type="slidenum">
              <a:rPr lang="en-US" smtClean="0"/>
              <a:t>‹#›</a:t>
            </a:fld>
            <a:endParaRPr lang="en-US"/>
          </a:p>
        </p:txBody>
      </p:sp>
    </p:spTree>
    <p:extLst>
      <p:ext uri="{BB962C8B-B14F-4D97-AF65-F5344CB8AC3E}">
        <p14:creationId xmlns:p14="http://schemas.microsoft.com/office/powerpoint/2010/main" val="62556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F2ABE5-A2C5-4A31-B7E0-5D3B3D3AB569}" type="datetimeFigureOut">
              <a:rPr lang="en-US" smtClean="0"/>
              <a:t>01/18/2018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2603F-8171-401C-BD6B-9DB9444FE5CF}" type="slidenum">
              <a:rPr lang="en-US" smtClean="0"/>
              <a:t>‹#›</a:t>
            </a:fld>
            <a:endParaRPr lang="en-US"/>
          </a:p>
        </p:txBody>
      </p:sp>
    </p:spTree>
    <p:extLst>
      <p:ext uri="{BB962C8B-B14F-4D97-AF65-F5344CB8AC3E}">
        <p14:creationId xmlns:p14="http://schemas.microsoft.com/office/powerpoint/2010/main" val="369903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2ABE5-A2C5-4A31-B7E0-5D3B3D3AB569}" type="datetimeFigureOut">
              <a:rPr lang="en-US" smtClean="0"/>
              <a:t>01/18/2018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2603F-8171-401C-BD6B-9DB9444FE5CF}" type="slidenum">
              <a:rPr lang="en-US" smtClean="0"/>
              <a:t>‹#›</a:t>
            </a:fld>
            <a:endParaRPr lang="en-US"/>
          </a:p>
        </p:txBody>
      </p:sp>
    </p:spTree>
    <p:extLst>
      <p:ext uri="{BB962C8B-B14F-4D97-AF65-F5344CB8AC3E}">
        <p14:creationId xmlns:p14="http://schemas.microsoft.com/office/powerpoint/2010/main" val="164574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2ABE5-A2C5-4A31-B7E0-5D3B3D3AB569}" type="datetimeFigureOut">
              <a:rPr lang="en-US" smtClean="0"/>
              <a:t>01/18/2018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2603F-8171-401C-BD6B-9DB9444FE5CF}" type="slidenum">
              <a:rPr lang="en-US" smtClean="0"/>
              <a:t>‹#›</a:t>
            </a:fld>
            <a:endParaRPr lang="en-US"/>
          </a:p>
        </p:txBody>
      </p:sp>
    </p:spTree>
    <p:extLst>
      <p:ext uri="{BB962C8B-B14F-4D97-AF65-F5344CB8AC3E}">
        <p14:creationId xmlns:p14="http://schemas.microsoft.com/office/powerpoint/2010/main" val="130340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2ABE5-A2C5-4A31-B7E0-5D3B3D3AB569}" type="datetimeFigureOut">
              <a:rPr lang="en-US" smtClean="0"/>
              <a:t>01/18/2018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2603F-8171-401C-BD6B-9DB9444FE5CF}" type="slidenum">
              <a:rPr lang="en-US" smtClean="0"/>
              <a:t>‹#›</a:t>
            </a:fld>
            <a:endParaRPr lang="en-US"/>
          </a:p>
        </p:txBody>
      </p:sp>
    </p:spTree>
    <p:extLst>
      <p:ext uri="{BB962C8B-B14F-4D97-AF65-F5344CB8AC3E}">
        <p14:creationId xmlns:p14="http://schemas.microsoft.com/office/powerpoint/2010/main" val="27301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2ABE5-A2C5-4A31-B7E0-5D3B3D3AB569}" type="datetimeFigureOut">
              <a:rPr lang="en-US" smtClean="0"/>
              <a:t>01/18/2018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2603F-8171-401C-BD6B-9DB9444FE5CF}" type="slidenum">
              <a:rPr lang="en-US" smtClean="0"/>
              <a:t>‹#›</a:t>
            </a:fld>
            <a:endParaRPr lang="en-US"/>
          </a:p>
        </p:txBody>
      </p:sp>
    </p:spTree>
    <p:extLst>
      <p:ext uri="{BB962C8B-B14F-4D97-AF65-F5344CB8AC3E}">
        <p14:creationId xmlns:p14="http://schemas.microsoft.com/office/powerpoint/2010/main" val="3656672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Inheritance &amp; Polymorphism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243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Inheritance</a:t>
            </a:r>
            <a:endParaRPr lang="en-US" dirty="0"/>
          </a:p>
        </p:txBody>
      </p:sp>
      <p:sp>
        <p:nvSpPr>
          <p:cNvPr id="3" name="Content Placeholder 2"/>
          <p:cNvSpPr>
            <a:spLocks noGrp="1"/>
          </p:cNvSpPr>
          <p:nvPr>
            <p:ph idx="1"/>
          </p:nvPr>
        </p:nvSpPr>
        <p:spPr/>
        <p:txBody>
          <a:bodyPr/>
          <a:lstStyle/>
          <a:p>
            <a:r>
              <a:rPr lang="en-US" dirty="0" smtClean="0"/>
              <a:t>Single</a:t>
            </a:r>
          </a:p>
          <a:p>
            <a:r>
              <a:rPr lang="en-US" dirty="0" smtClean="0"/>
              <a:t>Hierarchical </a:t>
            </a:r>
          </a:p>
          <a:p>
            <a:r>
              <a:rPr lang="en-US" dirty="0" smtClean="0"/>
              <a:t>Multi Level</a:t>
            </a:r>
          </a:p>
          <a:p>
            <a:r>
              <a:rPr lang="en-US" dirty="0" smtClean="0"/>
              <a:t>Multiple </a:t>
            </a:r>
          </a:p>
          <a:p>
            <a:endParaRPr lang="en-US" dirty="0"/>
          </a:p>
        </p:txBody>
      </p:sp>
    </p:spTree>
    <p:extLst>
      <p:ext uri="{BB962C8B-B14F-4D97-AF65-F5344CB8AC3E}">
        <p14:creationId xmlns:p14="http://schemas.microsoft.com/office/powerpoint/2010/main" val="2914134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a:t>
            </a:r>
          </a:p>
        </p:txBody>
      </p:sp>
      <p:pic>
        <p:nvPicPr>
          <p:cNvPr id="1026" name="Picture 2" descr="C:\Users\Dhaval Vaja\Desktop\singl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8425" y="1634331"/>
            <a:ext cx="38671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100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Hierarchical inheritance</a:t>
            </a:r>
            <a:endParaRPr lang="en-US" dirty="0"/>
          </a:p>
        </p:txBody>
      </p:sp>
      <p:pic>
        <p:nvPicPr>
          <p:cNvPr id="2050" name="Picture 2" descr="C:\Users\Dhaval Vaja\Desktop\hierach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828801"/>
            <a:ext cx="4533900" cy="435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838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Multilevel inheritance</a:t>
            </a:r>
            <a:endParaRPr lang="en-US" dirty="0"/>
          </a:p>
        </p:txBody>
      </p:sp>
      <p:pic>
        <p:nvPicPr>
          <p:cNvPr id="3074" name="Picture 2" descr="C:\Users\Dhaval Vaja\Desktop\Multilv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05000"/>
            <a:ext cx="327660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74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 inheritance using Interfaces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0" y="1777206"/>
            <a:ext cx="2819399" cy="4171950"/>
          </a:xfrm>
        </p:spPr>
      </p:pic>
      <p:sp>
        <p:nvSpPr>
          <p:cNvPr id="5" name="TextBox 4"/>
          <p:cNvSpPr txBox="1"/>
          <p:nvPr/>
        </p:nvSpPr>
        <p:spPr>
          <a:xfrm>
            <a:off x="457200" y="1524000"/>
            <a:ext cx="8305800" cy="646331"/>
          </a:xfrm>
          <a:prstGeom prst="rect">
            <a:avLst/>
          </a:prstGeom>
          <a:noFill/>
        </p:spPr>
        <p:txBody>
          <a:bodyPr wrap="square" rtlCol="0">
            <a:spAutoFit/>
          </a:bodyPr>
          <a:lstStyle/>
          <a:p>
            <a:r>
              <a:rPr lang="en-US" dirty="0" smtClean="0"/>
              <a:t>C# </a:t>
            </a:r>
            <a:r>
              <a:rPr lang="en-US" dirty="0"/>
              <a:t>does not support multiple inheritances of classes. To overcome this problem we can use interfaces, </a:t>
            </a:r>
            <a:endParaRPr lang="en-US" dirty="0"/>
          </a:p>
        </p:txBody>
      </p:sp>
    </p:spTree>
    <p:extLst>
      <p:ext uri="{BB962C8B-B14F-4D97-AF65-F5344CB8AC3E}">
        <p14:creationId xmlns:p14="http://schemas.microsoft.com/office/powerpoint/2010/main" val="3294616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a:t>
            </a:r>
            <a:r>
              <a:rPr lang="en-US" dirty="0" smtClean="0"/>
              <a:t>Polymorphism</a:t>
            </a:r>
            <a:endParaRPr lang="en-US" dirty="0"/>
          </a:p>
        </p:txBody>
      </p:sp>
      <p:sp>
        <p:nvSpPr>
          <p:cNvPr id="3" name="Content Placeholder 2"/>
          <p:cNvSpPr>
            <a:spLocks noGrp="1"/>
          </p:cNvSpPr>
          <p:nvPr>
            <p:ph idx="1"/>
          </p:nvPr>
        </p:nvSpPr>
        <p:spPr/>
        <p:txBody>
          <a:bodyPr>
            <a:normAutofit/>
          </a:bodyPr>
          <a:lstStyle/>
          <a:p>
            <a:pPr algn="just"/>
            <a:r>
              <a:rPr lang="en-US" sz="2800" dirty="0"/>
              <a:t>C# allows you to create abstract classes that are used to provide partial </a:t>
            </a:r>
            <a:r>
              <a:rPr lang="en-US" sz="2800" dirty="0" smtClean="0"/>
              <a:t>class implementation </a:t>
            </a:r>
            <a:r>
              <a:rPr lang="en-US" sz="2800" dirty="0"/>
              <a:t>of an interface</a:t>
            </a:r>
            <a:r>
              <a:rPr lang="en-US" sz="2800" dirty="0" smtClean="0"/>
              <a:t>. </a:t>
            </a:r>
            <a:r>
              <a:rPr lang="en-US" sz="2800" dirty="0"/>
              <a:t>Implementation is completed when a derived class inherits from it. </a:t>
            </a:r>
            <a:endParaRPr lang="en-US" sz="2800" dirty="0" smtClean="0"/>
          </a:p>
          <a:p>
            <a:pPr algn="just"/>
            <a:r>
              <a:rPr lang="en-US" sz="2800" b="1" dirty="0" smtClean="0"/>
              <a:t>Abstract</a:t>
            </a:r>
            <a:r>
              <a:rPr lang="en-US" sz="2800" dirty="0"/>
              <a:t> classes contain abstract methods, which are implemented by the derived class. </a:t>
            </a:r>
            <a:endParaRPr lang="en-US" sz="2800" dirty="0" smtClean="0"/>
          </a:p>
          <a:p>
            <a:pPr algn="just"/>
            <a:r>
              <a:rPr lang="en-US" sz="2800" dirty="0" smtClean="0"/>
              <a:t>The </a:t>
            </a:r>
            <a:r>
              <a:rPr lang="en-US" sz="2800" dirty="0"/>
              <a:t>derived classes have more specialized functionality.</a:t>
            </a:r>
            <a:endParaRPr lang="en-US" sz="2800" dirty="0"/>
          </a:p>
        </p:txBody>
      </p:sp>
    </p:spTree>
    <p:extLst>
      <p:ext uri="{BB962C8B-B14F-4D97-AF65-F5344CB8AC3E}">
        <p14:creationId xmlns:p14="http://schemas.microsoft.com/office/powerpoint/2010/main" val="98206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r>
              <a:rPr lang="en-US" dirty="0"/>
              <a:t>about abstract classes </a:t>
            </a:r>
            <a:endParaRPr lang="en-US" dirty="0"/>
          </a:p>
        </p:txBody>
      </p:sp>
      <p:sp>
        <p:nvSpPr>
          <p:cNvPr id="3" name="Content Placeholder 2"/>
          <p:cNvSpPr>
            <a:spLocks noGrp="1"/>
          </p:cNvSpPr>
          <p:nvPr>
            <p:ph idx="1"/>
          </p:nvPr>
        </p:nvSpPr>
        <p:spPr/>
        <p:txBody>
          <a:bodyPr>
            <a:normAutofit/>
          </a:bodyPr>
          <a:lstStyle/>
          <a:p>
            <a:r>
              <a:rPr lang="en-US" sz="2800" dirty="0"/>
              <a:t>You cannot create an instance of an abstract class</a:t>
            </a:r>
          </a:p>
          <a:p>
            <a:r>
              <a:rPr lang="en-US" sz="2800" dirty="0"/>
              <a:t>You cannot declare an abstract method outside an abstract class</a:t>
            </a:r>
          </a:p>
          <a:p>
            <a:r>
              <a:rPr lang="en-US" sz="2800" dirty="0"/>
              <a:t>When a class is declared </a:t>
            </a:r>
            <a:r>
              <a:rPr lang="en-US" sz="2800" b="1" dirty="0"/>
              <a:t>sealed</a:t>
            </a:r>
            <a:r>
              <a:rPr lang="en-US" sz="2800" dirty="0"/>
              <a:t>, it cannot be inherited, abstract classes cannot be declared sealed.</a:t>
            </a:r>
          </a:p>
          <a:p>
            <a:endParaRPr lang="en-US" sz="2800" dirty="0"/>
          </a:p>
        </p:txBody>
      </p:sp>
    </p:spTree>
    <p:extLst>
      <p:ext uri="{BB962C8B-B14F-4D97-AF65-F5344CB8AC3E}">
        <p14:creationId xmlns:p14="http://schemas.microsoft.com/office/powerpoint/2010/main" val="358970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virtual and abstract </a:t>
            </a:r>
            <a:r>
              <a:rPr lang="en-US" dirty="0" smtClean="0"/>
              <a:t>methods</a:t>
            </a:r>
            <a:endParaRPr lang="en-US" dirty="0"/>
          </a:p>
        </p:txBody>
      </p:sp>
      <p:sp>
        <p:nvSpPr>
          <p:cNvPr id="3" name="Content Placeholder 2"/>
          <p:cNvSpPr>
            <a:spLocks noGrp="1"/>
          </p:cNvSpPr>
          <p:nvPr>
            <p:ph idx="1"/>
          </p:nvPr>
        </p:nvSpPr>
        <p:spPr/>
        <p:txBody>
          <a:bodyPr>
            <a:normAutofit fontScale="85000" lnSpcReduction="10000"/>
          </a:bodyPr>
          <a:lstStyle/>
          <a:p>
            <a:pPr algn="just" fontAlgn="base"/>
            <a:r>
              <a:rPr lang="en-US" dirty="0"/>
              <a:t>Virtual methods have an implementation and provide the derived classes with the option of overriding it. Abstract methods do not provide an implementation and force the derived classes to override the method.</a:t>
            </a:r>
          </a:p>
          <a:p>
            <a:pPr algn="just" fontAlgn="base"/>
            <a:r>
              <a:rPr lang="en-US" dirty="0"/>
              <a:t>So, abstract methods have no actual code in them, and subclasses HAVE TO override the method. Virtual methods can have code, which is usually a default implementation of something, and any subclasses CAN override the method using the override modifier and provide a custom implementation</a:t>
            </a:r>
          </a:p>
          <a:p>
            <a:endParaRPr lang="en-US" dirty="0"/>
          </a:p>
        </p:txBody>
      </p:sp>
    </p:spTree>
    <p:extLst>
      <p:ext uri="{BB962C8B-B14F-4D97-AF65-F5344CB8AC3E}">
        <p14:creationId xmlns:p14="http://schemas.microsoft.com/office/powerpoint/2010/main" val="1458270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183</Words>
  <Application>Microsoft Office PowerPoint</Application>
  <PresentationFormat>On-screen Show (4:3)</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Inheritance &amp; Polymorphism</vt:lpstr>
      <vt:lpstr>Types of Inheritance</vt:lpstr>
      <vt:lpstr>Single</vt:lpstr>
      <vt:lpstr>Hierarchical inheritance</vt:lpstr>
      <vt:lpstr>Multilevel inheritance</vt:lpstr>
      <vt:lpstr>Multiple inheritance using Interfaces</vt:lpstr>
      <vt:lpstr>Dynamic Polymorphism</vt:lpstr>
      <vt:lpstr>Rules about abstract classes </vt:lpstr>
      <vt:lpstr>Difference between virtual and abstract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Dhaval Vaja</dc:creator>
  <cp:lastModifiedBy>Dhaval Vaja</cp:lastModifiedBy>
  <cp:revision>6</cp:revision>
  <dcterms:created xsi:type="dcterms:W3CDTF">2018-01-18T05:26:30Z</dcterms:created>
  <dcterms:modified xsi:type="dcterms:W3CDTF">2018-01-18T09:22:39Z</dcterms:modified>
</cp:coreProperties>
</file>