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31"/>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376" autoAdjust="0"/>
  </p:normalViewPr>
  <p:slideViewPr>
    <p:cSldViewPr snapToGrid="0">
      <p:cViewPr varScale="1">
        <p:scale>
          <a:sx n="60" d="100"/>
          <a:sy n="60" d="100"/>
        </p:scale>
        <p:origin x="103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microsoft.com/office/2015/10/relationships/revisionInfo" Target="revisionInfo.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8" name="PlaceHolder 1"/>
          <p:cNvSpPr>
            <a:spLocks noGrp="1"/>
          </p:cNvSpPr>
          <p:nvPr>
            <p:ph type="body"/>
          </p:nvPr>
        </p:nvSpPr>
        <p:spPr>
          <a:xfrm>
            <a:off x="756000" y="5078520"/>
            <a:ext cx="6047640" cy="4811040"/>
          </a:xfrm>
          <a:prstGeom prst="rect">
            <a:avLst/>
          </a:prstGeom>
        </p:spPr>
        <p:txBody>
          <a:bodyPr wrap="none" lIns="0" tIns="0" rIns="0" bIns="0"/>
          <a:lstStyle/>
          <a:p>
            <a:r>
              <a:rPr lang="en-IN"/>
              <a:t>Click to edit the notes format</a:t>
            </a:r>
            <a:endParaRPr/>
          </a:p>
        </p:txBody>
      </p:sp>
      <p:sp>
        <p:nvSpPr>
          <p:cNvPr id="79" name="PlaceHolder 2"/>
          <p:cNvSpPr>
            <a:spLocks noGrp="1"/>
          </p:cNvSpPr>
          <p:nvPr>
            <p:ph type="hdr"/>
          </p:nvPr>
        </p:nvSpPr>
        <p:spPr>
          <a:xfrm>
            <a:off x="0" y="0"/>
            <a:ext cx="3280320" cy="534240"/>
          </a:xfrm>
          <a:prstGeom prst="rect">
            <a:avLst/>
          </a:prstGeom>
        </p:spPr>
        <p:txBody>
          <a:bodyPr wrap="none" lIns="0" tIns="0" rIns="0" bIns="0"/>
          <a:lstStyle/>
          <a:p>
            <a:r>
              <a:rPr lang="en-IN"/>
              <a:t>&lt;header&gt;</a:t>
            </a:r>
            <a:endParaRPr/>
          </a:p>
        </p:txBody>
      </p:sp>
      <p:sp>
        <p:nvSpPr>
          <p:cNvPr id="80" name="PlaceHolder 3"/>
          <p:cNvSpPr>
            <a:spLocks noGrp="1"/>
          </p:cNvSpPr>
          <p:nvPr>
            <p:ph type="dt"/>
          </p:nvPr>
        </p:nvSpPr>
        <p:spPr>
          <a:xfrm>
            <a:off x="4279320" y="0"/>
            <a:ext cx="3280320" cy="534240"/>
          </a:xfrm>
          <a:prstGeom prst="rect">
            <a:avLst/>
          </a:prstGeom>
        </p:spPr>
        <p:txBody>
          <a:bodyPr wrap="none" lIns="0" tIns="0" rIns="0" bIns="0"/>
          <a:lstStyle/>
          <a:p>
            <a:pPr algn="r"/>
            <a:r>
              <a:rPr lang="en-IN"/>
              <a:t>&lt;date/time&gt;</a:t>
            </a:r>
            <a:endParaRPr/>
          </a:p>
        </p:txBody>
      </p:sp>
      <p:sp>
        <p:nvSpPr>
          <p:cNvPr id="81" name="PlaceHolder 4"/>
          <p:cNvSpPr>
            <a:spLocks noGrp="1"/>
          </p:cNvSpPr>
          <p:nvPr>
            <p:ph type="ftr"/>
          </p:nvPr>
        </p:nvSpPr>
        <p:spPr>
          <a:xfrm>
            <a:off x="0" y="10157400"/>
            <a:ext cx="3280320" cy="534240"/>
          </a:xfrm>
          <a:prstGeom prst="rect">
            <a:avLst/>
          </a:prstGeom>
        </p:spPr>
        <p:txBody>
          <a:bodyPr wrap="none" lIns="0" tIns="0" rIns="0" bIns="0" anchor="b"/>
          <a:lstStyle/>
          <a:p>
            <a:r>
              <a:rPr lang="en-IN"/>
              <a:t>&lt;footer&gt;</a:t>
            </a:r>
            <a:endParaRPr/>
          </a:p>
        </p:txBody>
      </p:sp>
      <p:sp>
        <p:nvSpPr>
          <p:cNvPr id="82" name="PlaceHolder 5"/>
          <p:cNvSpPr>
            <a:spLocks noGrp="1"/>
          </p:cNvSpPr>
          <p:nvPr>
            <p:ph type="sldNum"/>
          </p:nvPr>
        </p:nvSpPr>
        <p:spPr>
          <a:xfrm>
            <a:off x="4279320" y="10157400"/>
            <a:ext cx="3280320" cy="534240"/>
          </a:xfrm>
          <a:prstGeom prst="rect">
            <a:avLst/>
          </a:prstGeom>
        </p:spPr>
        <p:txBody>
          <a:bodyPr wrap="none" lIns="0" tIns="0" rIns="0" bIns="0" anchor="b"/>
          <a:lstStyle/>
          <a:p>
            <a:pPr algn="r"/>
            <a:fld id="{ACC56157-774A-4440-BE5A-55A9AE035F5C}" type="slidenum">
              <a:rPr lang="en-IN"/>
              <a:t>‹#›</a:t>
            </a:fld>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PlaceHolder 1"/>
          <p:cNvSpPr>
            <a:spLocks noGrp="1"/>
          </p:cNvSpPr>
          <p:nvPr>
            <p:ph type="body"/>
          </p:nvPr>
        </p:nvSpPr>
        <p:spPr>
          <a:xfrm>
            <a:off x="685800" y="4400640"/>
            <a:ext cx="5486040" cy="3600000"/>
          </a:xfrm>
          <a:prstGeom prst="rect">
            <a:avLst/>
          </a:prstGeom>
        </p:spPr>
        <p:txBody>
          <a:bodyPr/>
          <a:lstStyle/>
          <a:p>
            <a:r>
              <a:rPr lang="en-IN" sz="1200">
                <a:solidFill>
                  <a:srgbClr val="000000"/>
                </a:solidFill>
                <a:latin typeface="+mn-lt"/>
                <a:ea typeface="+mn-ea"/>
              </a:rPr>
              <a:t>In the multidimensional model, data are organized into multiple dimensions, and each dimension contains multiple levels of abstraction defined by concept hierarchies. This organization provides users with the flexibility to view data from different perspectives.</a:t>
            </a:r>
            <a:endParaRPr/>
          </a:p>
        </p:txBody>
      </p:sp>
      <p:sp>
        <p:nvSpPr>
          <p:cNvPr id="147" name="TextShape 2"/>
          <p:cNvSpPr txBox="1"/>
          <p:nvPr/>
        </p:nvSpPr>
        <p:spPr>
          <a:xfrm>
            <a:off x="3884760" y="8685360"/>
            <a:ext cx="2971440" cy="458280"/>
          </a:xfrm>
          <a:prstGeom prst="rect">
            <a:avLst/>
          </a:prstGeom>
        </p:spPr>
        <p:txBody>
          <a:bodyPr anchor="b"/>
          <a:lstStyle/>
          <a:p>
            <a:pPr algn="r">
              <a:lnSpc>
                <a:spcPct val="100000"/>
              </a:lnSpc>
            </a:pPr>
            <a:fld id="{D463AB9F-0A0A-4823-9E66-1184F3B66974}" type="slidenum">
              <a:rPr lang="en-IN" sz="1200">
                <a:solidFill>
                  <a:srgbClr val="000000"/>
                </a:solidFill>
                <a:latin typeface="+mn-lt"/>
                <a:ea typeface="+mn-ea"/>
              </a:rPr>
              <a:t>2</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PlaceHolder 1"/>
          <p:cNvSpPr>
            <a:spLocks noGrp="1"/>
          </p:cNvSpPr>
          <p:nvPr>
            <p:ph type="body"/>
          </p:nvPr>
        </p:nvSpPr>
        <p:spPr>
          <a:xfrm>
            <a:off x="685800" y="4400640"/>
            <a:ext cx="5486040" cy="3600000"/>
          </a:xfrm>
          <a:prstGeom prst="rect">
            <a:avLst/>
          </a:prstGeom>
        </p:spPr>
        <p:txBody>
          <a:bodyPr/>
          <a:lstStyle/>
          <a:p>
            <a:r>
              <a:rPr lang="en-IN" sz="1200">
                <a:solidFill>
                  <a:srgbClr val="000000"/>
                </a:solidFill>
                <a:latin typeface="+mn-lt"/>
                <a:ea typeface="+mn-ea"/>
              </a:rPr>
              <a:t>OLAP provides a user-friendly environment for interactive data analysis. A number of OLAP data cube operations exist to materialize different views of data, allowing interactive querying and analysis of the data.
</a:t>
            </a:r>
            <a:endParaRPr/>
          </a:p>
        </p:txBody>
      </p:sp>
      <p:sp>
        <p:nvSpPr>
          <p:cNvPr id="149" name="TextShape 2"/>
          <p:cNvSpPr txBox="1"/>
          <p:nvPr/>
        </p:nvSpPr>
        <p:spPr>
          <a:xfrm>
            <a:off x="3884760" y="8685360"/>
            <a:ext cx="2971440" cy="458280"/>
          </a:xfrm>
          <a:prstGeom prst="rect">
            <a:avLst/>
          </a:prstGeom>
        </p:spPr>
        <p:txBody>
          <a:bodyPr anchor="b"/>
          <a:lstStyle/>
          <a:p>
            <a:pPr algn="r">
              <a:lnSpc>
                <a:spcPct val="100000"/>
              </a:lnSpc>
            </a:pPr>
            <a:fld id="{42F4719E-5E83-4F35-B331-49A9AA7D32E2}" type="slidenum">
              <a:rPr lang="en-IN" sz="1200">
                <a:solidFill>
                  <a:srgbClr val="000000"/>
                </a:solidFill>
                <a:latin typeface="+mn-lt"/>
                <a:ea typeface="+mn-ea"/>
              </a:rPr>
              <a:t>3</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PlaceHolder 1"/>
          <p:cNvSpPr>
            <a:spLocks noGrp="1"/>
          </p:cNvSpPr>
          <p:nvPr>
            <p:ph type="body"/>
          </p:nvPr>
        </p:nvSpPr>
        <p:spPr>
          <a:xfrm>
            <a:off x="685800" y="4400640"/>
            <a:ext cx="5486040" cy="3600000"/>
          </a:xfrm>
          <a:prstGeom prst="rect">
            <a:avLst/>
          </a:prstGeom>
        </p:spPr>
        <p:txBody>
          <a:bodyPr/>
          <a:lstStyle/>
          <a:p>
            <a:r>
              <a:rPr lang="en-IN" sz="1200">
                <a:latin typeface="Cambria"/>
              </a:rPr>
              <a:t>Results of a student can be compared over a period of time, for example a four-year undergraduate course. Also, more dimensions can be added until all requirements are met. This model represents a higher level of organization, and an intelligent view of the data.</a:t>
            </a:r>
            <a:endParaRPr/>
          </a:p>
        </p:txBody>
      </p:sp>
      <p:sp>
        <p:nvSpPr>
          <p:cNvPr id="151" name="TextShape 2"/>
          <p:cNvSpPr txBox="1"/>
          <p:nvPr/>
        </p:nvSpPr>
        <p:spPr>
          <a:xfrm>
            <a:off x="3884760" y="8685360"/>
            <a:ext cx="2971440" cy="458280"/>
          </a:xfrm>
          <a:prstGeom prst="rect">
            <a:avLst/>
          </a:prstGeom>
        </p:spPr>
        <p:txBody>
          <a:bodyPr anchor="b"/>
          <a:lstStyle/>
          <a:p>
            <a:pPr algn="r">
              <a:lnSpc>
                <a:spcPct val="100000"/>
              </a:lnSpc>
            </a:pPr>
            <a:fld id="{106F4300-D148-4CCD-B1F0-34618CCDE999}" type="slidenum">
              <a:rPr lang="en-IN" sz="1200">
                <a:solidFill>
                  <a:srgbClr val="000000"/>
                </a:solidFill>
                <a:latin typeface="+mn-lt"/>
                <a:ea typeface="+mn-ea"/>
              </a:rPr>
              <a:t>25</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38080" y="365040"/>
            <a:ext cx="10515240" cy="1325520"/>
          </a:xfrm>
          <a:prstGeom prst="rect">
            <a:avLst/>
          </a:prstGeom>
        </p:spPr>
        <p:txBody>
          <a:bodyPr wrap="none" lIns="0" tIns="0" rIns="0" bIns="0" anchor="ctr"/>
          <a:lstStyle/>
          <a:p>
            <a:endParaRPr/>
          </a:p>
        </p:txBody>
      </p:sp>
      <p:sp>
        <p:nvSpPr>
          <p:cNvPr id="27" name="PlaceHolder 2"/>
          <p:cNvSpPr>
            <a:spLocks noGrp="1"/>
          </p:cNvSpPr>
          <p:nvPr>
            <p:ph type="body"/>
          </p:nvPr>
        </p:nvSpPr>
        <p:spPr>
          <a:xfrm>
            <a:off x="838080" y="1825560"/>
            <a:ext cx="10515240" cy="2075040"/>
          </a:xfrm>
          <a:prstGeom prst="rect">
            <a:avLst/>
          </a:prstGeom>
        </p:spPr>
        <p:txBody>
          <a:bodyPr wrap="none" lIns="0" tIns="0" rIns="0" bIns="0"/>
          <a:lstStyle/>
          <a:p>
            <a:endParaRPr/>
          </a:p>
        </p:txBody>
      </p:sp>
      <p:sp>
        <p:nvSpPr>
          <p:cNvPr id="28" name="PlaceHolder 3"/>
          <p:cNvSpPr>
            <a:spLocks noGrp="1"/>
          </p:cNvSpPr>
          <p:nvPr>
            <p:ph type="body"/>
          </p:nvPr>
        </p:nvSpPr>
        <p:spPr>
          <a:xfrm>
            <a:off x="838080" y="4098240"/>
            <a:ext cx="10515240" cy="2075040"/>
          </a:xfrm>
          <a:prstGeom prst="rect">
            <a:avLst/>
          </a:prstGeom>
        </p:spPr>
        <p:txBody>
          <a:bodyPr wrap="none"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5240" cy="1325520"/>
          </a:xfrm>
          <a:prstGeom prst="rect">
            <a:avLst/>
          </a:prstGeom>
        </p:spPr>
        <p:txBody>
          <a:bodyPr wrap="none" lIns="0" tIns="0" rIns="0" bIns="0" anchor="ctr"/>
          <a:lstStyle/>
          <a:p>
            <a:endParaRPr/>
          </a:p>
        </p:txBody>
      </p:sp>
      <p:sp>
        <p:nvSpPr>
          <p:cNvPr id="30" name="PlaceHolder 2"/>
          <p:cNvSpPr>
            <a:spLocks noGrp="1"/>
          </p:cNvSpPr>
          <p:nvPr>
            <p:ph type="body"/>
          </p:nvPr>
        </p:nvSpPr>
        <p:spPr>
          <a:xfrm>
            <a:off x="838080" y="1825560"/>
            <a:ext cx="5131080" cy="2075040"/>
          </a:xfrm>
          <a:prstGeom prst="rect">
            <a:avLst/>
          </a:prstGeom>
        </p:spPr>
        <p:txBody>
          <a:bodyPr wrap="none" lIns="0" tIns="0" rIns="0" bIns="0"/>
          <a:lstStyle/>
          <a:p>
            <a:endParaRPr/>
          </a:p>
        </p:txBody>
      </p:sp>
      <p:sp>
        <p:nvSpPr>
          <p:cNvPr id="31" name="PlaceHolder 3"/>
          <p:cNvSpPr>
            <a:spLocks noGrp="1"/>
          </p:cNvSpPr>
          <p:nvPr>
            <p:ph type="body"/>
          </p:nvPr>
        </p:nvSpPr>
        <p:spPr>
          <a:xfrm>
            <a:off x="6226200" y="1825560"/>
            <a:ext cx="5131080" cy="2075040"/>
          </a:xfrm>
          <a:prstGeom prst="rect">
            <a:avLst/>
          </a:prstGeom>
        </p:spPr>
        <p:txBody>
          <a:bodyPr wrap="none" lIns="0" tIns="0" rIns="0" bIns="0"/>
          <a:lstStyle/>
          <a:p>
            <a:endParaRPr/>
          </a:p>
        </p:txBody>
      </p:sp>
      <p:sp>
        <p:nvSpPr>
          <p:cNvPr id="32" name="PlaceHolder 4"/>
          <p:cNvSpPr>
            <a:spLocks noGrp="1"/>
          </p:cNvSpPr>
          <p:nvPr>
            <p:ph type="body"/>
          </p:nvPr>
        </p:nvSpPr>
        <p:spPr>
          <a:xfrm>
            <a:off x="6226200" y="4098240"/>
            <a:ext cx="5131080" cy="2075040"/>
          </a:xfrm>
          <a:prstGeom prst="rect">
            <a:avLst/>
          </a:prstGeom>
        </p:spPr>
        <p:txBody>
          <a:bodyPr wrap="none" lIns="0" tIns="0" rIns="0" bIns="0"/>
          <a:lstStyle/>
          <a:p>
            <a:endParaRPr/>
          </a:p>
        </p:txBody>
      </p:sp>
      <p:sp>
        <p:nvSpPr>
          <p:cNvPr id="33" name="PlaceHolder 5"/>
          <p:cNvSpPr>
            <a:spLocks noGrp="1"/>
          </p:cNvSpPr>
          <p:nvPr>
            <p:ph type="body"/>
          </p:nvPr>
        </p:nvSpPr>
        <p:spPr>
          <a:xfrm>
            <a:off x="838080" y="4098240"/>
            <a:ext cx="5131080" cy="2075040"/>
          </a:xfrm>
          <a:prstGeom prst="rect">
            <a:avLst/>
          </a:prstGeom>
        </p:spPr>
        <p:txBody>
          <a:bodyPr wrap="none"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838080" y="365040"/>
            <a:ext cx="10515240" cy="1325520"/>
          </a:xfrm>
          <a:prstGeom prst="rect">
            <a:avLst/>
          </a:prstGeom>
        </p:spPr>
        <p:txBody>
          <a:bodyPr wrap="none" lIns="0" tIns="0" rIns="0" bIns="0" anchor="ctr"/>
          <a:lstStyle/>
          <a:p>
            <a:endParaRPr/>
          </a:p>
        </p:txBody>
      </p:sp>
      <p:sp>
        <p:nvSpPr>
          <p:cNvPr id="35" name="PlaceHolder 2"/>
          <p:cNvSpPr>
            <a:spLocks noGrp="1"/>
          </p:cNvSpPr>
          <p:nvPr>
            <p:ph type="body"/>
          </p:nvPr>
        </p:nvSpPr>
        <p:spPr>
          <a:xfrm>
            <a:off x="838080" y="1825560"/>
            <a:ext cx="10515240" cy="4350960"/>
          </a:xfrm>
          <a:prstGeom prst="rect">
            <a:avLst/>
          </a:prstGeom>
        </p:spPr>
        <p:txBody>
          <a:bodyPr wrap="none" lIns="0" tIns="0" rIns="0" bIns="0"/>
          <a:lstStyle/>
          <a:p>
            <a:endParaRPr/>
          </a:p>
        </p:txBody>
      </p:sp>
      <p:sp>
        <p:nvSpPr>
          <p:cNvPr id="36" name="PlaceHolder 3"/>
          <p:cNvSpPr>
            <a:spLocks noGrp="1"/>
          </p:cNvSpPr>
          <p:nvPr>
            <p:ph type="body"/>
          </p:nvPr>
        </p:nvSpPr>
        <p:spPr>
          <a:xfrm>
            <a:off x="838080" y="1825560"/>
            <a:ext cx="10515240" cy="4350960"/>
          </a:xfrm>
          <a:prstGeom prst="rect">
            <a:avLst/>
          </a:prstGeom>
        </p:spPr>
        <p:txBody>
          <a:bodyPr wrap="none" lIns="0" tIns="0" rIns="0" bIns="0"/>
          <a:lstStyle/>
          <a:p>
            <a:endParaRPr/>
          </a:p>
        </p:txBody>
      </p:sp>
      <p:pic>
        <p:nvPicPr>
          <p:cNvPr id="37" name="Picture 36"/>
          <p:cNvPicPr/>
          <p:nvPr/>
        </p:nvPicPr>
        <p:blipFill>
          <a:blip r:embed="rId2"/>
          <a:stretch>
            <a:fillRect/>
          </a:stretch>
        </p:blipFill>
        <p:spPr>
          <a:xfrm>
            <a:off x="3368880" y="1825560"/>
            <a:ext cx="5452920" cy="4350960"/>
          </a:xfrm>
          <a:prstGeom prst="rect">
            <a:avLst/>
          </a:prstGeom>
          <a:ln>
            <a:noFill/>
          </a:ln>
        </p:spPr>
      </p:pic>
      <p:pic>
        <p:nvPicPr>
          <p:cNvPr id="38" name="Picture 37"/>
          <p:cNvPicPr/>
          <p:nvPr/>
        </p:nvPicPr>
        <p:blipFill>
          <a:blip r:embed="rId2"/>
          <a:stretch>
            <a:fillRect/>
          </a:stretch>
        </p:blipFill>
        <p:spPr>
          <a:xfrm>
            <a:off x="3368880" y="1825560"/>
            <a:ext cx="5452920" cy="435096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838080" y="365040"/>
            <a:ext cx="10515240" cy="1325520"/>
          </a:xfrm>
          <a:prstGeom prst="rect">
            <a:avLst/>
          </a:prstGeom>
        </p:spPr>
        <p:txBody>
          <a:bodyPr wrap="none" lIns="0" tIns="0" rIns="0" bIns="0" anchor="ctr"/>
          <a:lstStyle/>
          <a:p>
            <a:endParaRPr/>
          </a:p>
        </p:txBody>
      </p:sp>
      <p:sp>
        <p:nvSpPr>
          <p:cNvPr id="45" name="PlaceHolder 2"/>
          <p:cNvSpPr>
            <a:spLocks noGrp="1"/>
          </p:cNvSpPr>
          <p:nvPr>
            <p:ph type="subTitle"/>
          </p:nvPr>
        </p:nvSpPr>
        <p:spPr>
          <a:xfrm>
            <a:off x="838080" y="1825560"/>
            <a:ext cx="10515240" cy="4351320"/>
          </a:xfrm>
          <a:prstGeom prst="rect">
            <a:avLst/>
          </a:prstGeom>
        </p:spPr>
        <p:txBody>
          <a:bodyPr wrap="none" lIns="0" tIns="0" rIns="0" bIns="0" anchor="ctr"/>
          <a:lstStyle/>
          <a:p>
            <a:pPr algn="ct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838080" y="365040"/>
            <a:ext cx="10515240" cy="1325520"/>
          </a:xfrm>
          <a:prstGeom prst="rect">
            <a:avLst/>
          </a:prstGeom>
        </p:spPr>
        <p:txBody>
          <a:bodyPr wrap="none" lIns="0" tIns="0" rIns="0" bIns="0" anchor="ctr"/>
          <a:lstStyle/>
          <a:p>
            <a:endParaRPr/>
          </a:p>
        </p:txBody>
      </p:sp>
      <p:sp>
        <p:nvSpPr>
          <p:cNvPr id="47" name="PlaceHolder 2"/>
          <p:cNvSpPr>
            <a:spLocks noGrp="1"/>
          </p:cNvSpPr>
          <p:nvPr>
            <p:ph type="body"/>
          </p:nvPr>
        </p:nvSpPr>
        <p:spPr>
          <a:xfrm>
            <a:off x="838080" y="1825560"/>
            <a:ext cx="10515240" cy="4350960"/>
          </a:xfrm>
          <a:prstGeom prst="rect">
            <a:avLst/>
          </a:prstGeom>
        </p:spPr>
        <p:txBody>
          <a:bodyPr wrap="none" lIns="0" tIns="0" rIns="0" bIns="0"/>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838080" y="365040"/>
            <a:ext cx="10515240" cy="1325520"/>
          </a:xfrm>
          <a:prstGeom prst="rect">
            <a:avLst/>
          </a:prstGeom>
        </p:spPr>
        <p:txBody>
          <a:bodyPr wrap="none" lIns="0" tIns="0" rIns="0" bIns="0" anchor="ctr"/>
          <a:lstStyle/>
          <a:p>
            <a:endParaRPr/>
          </a:p>
        </p:txBody>
      </p:sp>
      <p:sp>
        <p:nvSpPr>
          <p:cNvPr id="49" name="PlaceHolder 2"/>
          <p:cNvSpPr>
            <a:spLocks noGrp="1"/>
          </p:cNvSpPr>
          <p:nvPr>
            <p:ph type="body"/>
          </p:nvPr>
        </p:nvSpPr>
        <p:spPr>
          <a:xfrm>
            <a:off x="838080" y="1825560"/>
            <a:ext cx="5131080" cy="4350960"/>
          </a:xfrm>
          <a:prstGeom prst="rect">
            <a:avLst/>
          </a:prstGeom>
        </p:spPr>
        <p:txBody>
          <a:bodyPr wrap="none" lIns="0" tIns="0" rIns="0" bIns="0"/>
          <a:lstStyle/>
          <a:p>
            <a:endParaRPr/>
          </a:p>
        </p:txBody>
      </p:sp>
      <p:sp>
        <p:nvSpPr>
          <p:cNvPr id="50" name="PlaceHolder 3"/>
          <p:cNvSpPr>
            <a:spLocks noGrp="1"/>
          </p:cNvSpPr>
          <p:nvPr>
            <p:ph type="body"/>
          </p:nvPr>
        </p:nvSpPr>
        <p:spPr>
          <a:xfrm>
            <a:off x="6226200" y="1825560"/>
            <a:ext cx="5131080" cy="4350960"/>
          </a:xfrm>
          <a:prstGeom prst="rect">
            <a:avLst/>
          </a:prstGeom>
        </p:spPr>
        <p:txBody>
          <a:bodyPr wrap="none" lIns="0" tIns="0" rIns="0" bIns="0"/>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838080" y="365040"/>
            <a:ext cx="10515240" cy="1325520"/>
          </a:xfrm>
          <a:prstGeom prst="rect">
            <a:avLst/>
          </a:prstGeom>
        </p:spPr>
        <p:txBody>
          <a:bodyPr wrap="none" lIns="0" tIns="0" rIns="0" bIns="0" anchor="ct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838080" y="365040"/>
            <a:ext cx="10515240" cy="6144480"/>
          </a:xfrm>
          <a:prstGeom prst="rect">
            <a:avLst/>
          </a:prstGeom>
        </p:spPr>
        <p:txBody>
          <a:bodyPr wrap="none" lIns="0" tIns="0" rIns="0" bIns="0" anchor="ctr"/>
          <a:lstStyle/>
          <a:p>
            <a:pPr algn="ct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838080" y="365040"/>
            <a:ext cx="10515240" cy="1325520"/>
          </a:xfrm>
          <a:prstGeom prst="rect">
            <a:avLst/>
          </a:prstGeom>
        </p:spPr>
        <p:txBody>
          <a:bodyPr wrap="none" lIns="0" tIns="0" rIns="0" bIns="0" anchor="ctr"/>
          <a:lstStyle/>
          <a:p>
            <a:endParaRPr/>
          </a:p>
        </p:txBody>
      </p:sp>
      <p:sp>
        <p:nvSpPr>
          <p:cNvPr id="54" name="PlaceHolder 2"/>
          <p:cNvSpPr>
            <a:spLocks noGrp="1"/>
          </p:cNvSpPr>
          <p:nvPr>
            <p:ph type="body"/>
          </p:nvPr>
        </p:nvSpPr>
        <p:spPr>
          <a:xfrm>
            <a:off x="838080" y="1825560"/>
            <a:ext cx="5131080" cy="2075040"/>
          </a:xfrm>
          <a:prstGeom prst="rect">
            <a:avLst/>
          </a:prstGeom>
        </p:spPr>
        <p:txBody>
          <a:bodyPr wrap="none" lIns="0" tIns="0" rIns="0" bIns="0"/>
          <a:lstStyle/>
          <a:p>
            <a:endParaRPr/>
          </a:p>
        </p:txBody>
      </p:sp>
      <p:sp>
        <p:nvSpPr>
          <p:cNvPr id="55" name="PlaceHolder 3"/>
          <p:cNvSpPr>
            <a:spLocks noGrp="1"/>
          </p:cNvSpPr>
          <p:nvPr>
            <p:ph type="body"/>
          </p:nvPr>
        </p:nvSpPr>
        <p:spPr>
          <a:xfrm>
            <a:off x="838080" y="4098240"/>
            <a:ext cx="5131080" cy="2075040"/>
          </a:xfrm>
          <a:prstGeom prst="rect">
            <a:avLst/>
          </a:prstGeom>
        </p:spPr>
        <p:txBody>
          <a:bodyPr wrap="none" lIns="0" tIns="0" rIns="0" bIns="0"/>
          <a:lstStyle/>
          <a:p>
            <a:endParaRPr/>
          </a:p>
        </p:txBody>
      </p:sp>
      <p:sp>
        <p:nvSpPr>
          <p:cNvPr id="56" name="PlaceHolder 4"/>
          <p:cNvSpPr>
            <a:spLocks noGrp="1"/>
          </p:cNvSpPr>
          <p:nvPr>
            <p:ph type="body"/>
          </p:nvPr>
        </p:nvSpPr>
        <p:spPr>
          <a:xfrm>
            <a:off x="6226200" y="1825560"/>
            <a:ext cx="5131080" cy="4350960"/>
          </a:xfrm>
          <a:prstGeom prst="rect">
            <a:avLst/>
          </a:prstGeom>
        </p:spPr>
        <p:txBody>
          <a:bodyPr wrap="none"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520"/>
          </a:xfrm>
          <a:prstGeom prst="rect">
            <a:avLst/>
          </a:prstGeom>
        </p:spPr>
        <p:txBody>
          <a:bodyPr wrap="none" lIns="0" tIns="0" rIns="0" bIns="0" anchor="ctr"/>
          <a:lstStyle/>
          <a:p>
            <a:endParaRPr/>
          </a:p>
        </p:txBody>
      </p:sp>
      <p:sp>
        <p:nvSpPr>
          <p:cNvPr id="6" name="PlaceHolder 2"/>
          <p:cNvSpPr>
            <a:spLocks noGrp="1"/>
          </p:cNvSpPr>
          <p:nvPr>
            <p:ph type="subTitle"/>
          </p:nvPr>
        </p:nvSpPr>
        <p:spPr>
          <a:xfrm>
            <a:off x="838080" y="1825560"/>
            <a:ext cx="10515240" cy="4351320"/>
          </a:xfrm>
          <a:prstGeom prst="rect">
            <a:avLst/>
          </a:prstGeom>
        </p:spPr>
        <p:txBody>
          <a:bodyPr wrap="none" lIns="0" tIns="0" rIns="0" bIns="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838080" y="365040"/>
            <a:ext cx="10515240" cy="1325520"/>
          </a:xfrm>
          <a:prstGeom prst="rect">
            <a:avLst/>
          </a:prstGeom>
        </p:spPr>
        <p:txBody>
          <a:bodyPr wrap="none" lIns="0" tIns="0" rIns="0" bIns="0" anchor="ctr"/>
          <a:lstStyle/>
          <a:p>
            <a:endParaRPr/>
          </a:p>
        </p:txBody>
      </p:sp>
      <p:sp>
        <p:nvSpPr>
          <p:cNvPr id="58" name="PlaceHolder 2"/>
          <p:cNvSpPr>
            <a:spLocks noGrp="1"/>
          </p:cNvSpPr>
          <p:nvPr>
            <p:ph type="body"/>
          </p:nvPr>
        </p:nvSpPr>
        <p:spPr>
          <a:xfrm>
            <a:off x="838080" y="1825560"/>
            <a:ext cx="5131080" cy="4350960"/>
          </a:xfrm>
          <a:prstGeom prst="rect">
            <a:avLst/>
          </a:prstGeom>
        </p:spPr>
        <p:txBody>
          <a:bodyPr wrap="none" lIns="0" tIns="0" rIns="0" bIns="0"/>
          <a:lstStyle/>
          <a:p>
            <a:endParaRPr/>
          </a:p>
        </p:txBody>
      </p:sp>
      <p:sp>
        <p:nvSpPr>
          <p:cNvPr id="59" name="PlaceHolder 3"/>
          <p:cNvSpPr>
            <a:spLocks noGrp="1"/>
          </p:cNvSpPr>
          <p:nvPr>
            <p:ph type="body"/>
          </p:nvPr>
        </p:nvSpPr>
        <p:spPr>
          <a:xfrm>
            <a:off x="6226200" y="1825560"/>
            <a:ext cx="5131080" cy="2075040"/>
          </a:xfrm>
          <a:prstGeom prst="rect">
            <a:avLst/>
          </a:prstGeom>
        </p:spPr>
        <p:txBody>
          <a:bodyPr wrap="none" lIns="0" tIns="0" rIns="0" bIns="0"/>
          <a:lstStyle/>
          <a:p>
            <a:endParaRPr/>
          </a:p>
        </p:txBody>
      </p:sp>
      <p:sp>
        <p:nvSpPr>
          <p:cNvPr id="60" name="PlaceHolder 4"/>
          <p:cNvSpPr>
            <a:spLocks noGrp="1"/>
          </p:cNvSpPr>
          <p:nvPr>
            <p:ph type="body"/>
          </p:nvPr>
        </p:nvSpPr>
        <p:spPr>
          <a:xfrm>
            <a:off x="6226200" y="4098240"/>
            <a:ext cx="5131080" cy="2075040"/>
          </a:xfrm>
          <a:prstGeom prst="rect">
            <a:avLst/>
          </a:prstGeom>
        </p:spPr>
        <p:txBody>
          <a:bodyPr wrap="none" lIns="0" tIns="0" rIns="0" bIns="0"/>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838080" y="365040"/>
            <a:ext cx="10515240" cy="1325520"/>
          </a:xfrm>
          <a:prstGeom prst="rect">
            <a:avLst/>
          </a:prstGeom>
        </p:spPr>
        <p:txBody>
          <a:bodyPr wrap="none" lIns="0" tIns="0" rIns="0" bIns="0" anchor="ctr"/>
          <a:lstStyle/>
          <a:p>
            <a:endParaRPr/>
          </a:p>
        </p:txBody>
      </p:sp>
      <p:sp>
        <p:nvSpPr>
          <p:cNvPr id="62" name="PlaceHolder 2"/>
          <p:cNvSpPr>
            <a:spLocks noGrp="1"/>
          </p:cNvSpPr>
          <p:nvPr>
            <p:ph type="body"/>
          </p:nvPr>
        </p:nvSpPr>
        <p:spPr>
          <a:xfrm>
            <a:off x="838080" y="1825560"/>
            <a:ext cx="5131080" cy="2075040"/>
          </a:xfrm>
          <a:prstGeom prst="rect">
            <a:avLst/>
          </a:prstGeom>
        </p:spPr>
        <p:txBody>
          <a:bodyPr wrap="none" lIns="0" tIns="0" rIns="0" bIns="0"/>
          <a:lstStyle/>
          <a:p>
            <a:endParaRPr/>
          </a:p>
        </p:txBody>
      </p:sp>
      <p:sp>
        <p:nvSpPr>
          <p:cNvPr id="63" name="PlaceHolder 3"/>
          <p:cNvSpPr>
            <a:spLocks noGrp="1"/>
          </p:cNvSpPr>
          <p:nvPr>
            <p:ph type="body"/>
          </p:nvPr>
        </p:nvSpPr>
        <p:spPr>
          <a:xfrm>
            <a:off x="6226200" y="1825560"/>
            <a:ext cx="5131080" cy="2075040"/>
          </a:xfrm>
          <a:prstGeom prst="rect">
            <a:avLst/>
          </a:prstGeom>
        </p:spPr>
        <p:txBody>
          <a:bodyPr wrap="none" lIns="0" tIns="0" rIns="0" bIns="0"/>
          <a:lstStyle/>
          <a:p>
            <a:endParaRPr/>
          </a:p>
        </p:txBody>
      </p:sp>
      <p:sp>
        <p:nvSpPr>
          <p:cNvPr id="64" name="PlaceHolder 4"/>
          <p:cNvSpPr>
            <a:spLocks noGrp="1"/>
          </p:cNvSpPr>
          <p:nvPr>
            <p:ph type="body"/>
          </p:nvPr>
        </p:nvSpPr>
        <p:spPr>
          <a:xfrm>
            <a:off x="838080" y="4098240"/>
            <a:ext cx="10515240" cy="2075040"/>
          </a:xfrm>
          <a:prstGeom prst="rect">
            <a:avLst/>
          </a:prstGeom>
        </p:spPr>
        <p:txBody>
          <a:bodyPr wrap="none" lIns="0" tIns="0" rIns="0" bIns="0"/>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838080" y="365040"/>
            <a:ext cx="10515240" cy="1325520"/>
          </a:xfrm>
          <a:prstGeom prst="rect">
            <a:avLst/>
          </a:prstGeom>
        </p:spPr>
        <p:txBody>
          <a:bodyPr wrap="none" lIns="0" tIns="0" rIns="0" bIns="0" anchor="ctr"/>
          <a:lstStyle/>
          <a:p>
            <a:endParaRPr/>
          </a:p>
        </p:txBody>
      </p:sp>
      <p:sp>
        <p:nvSpPr>
          <p:cNvPr id="66" name="PlaceHolder 2"/>
          <p:cNvSpPr>
            <a:spLocks noGrp="1"/>
          </p:cNvSpPr>
          <p:nvPr>
            <p:ph type="body"/>
          </p:nvPr>
        </p:nvSpPr>
        <p:spPr>
          <a:xfrm>
            <a:off x="838080" y="1825560"/>
            <a:ext cx="10515240" cy="2075040"/>
          </a:xfrm>
          <a:prstGeom prst="rect">
            <a:avLst/>
          </a:prstGeom>
        </p:spPr>
        <p:txBody>
          <a:bodyPr wrap="none" lIns="0" tIns="0" rIns="0" bIns="0"/>
          <a:lstStyle/>
          <a:p>
            <a:endParaRPr/>
          </a:p>
        </p:txBody>
      </p:sp>
      <p:sp>
        <p:nvSpPr>
          <p:cNvPr id="67" name="PlaceHolder 3"/>
          <p:cNvSpPr>
            <a:spLocks noGrp="1"/>
          </p:cNvSpPr>
          <p:nvPr>
            <p:ph type="body"/>
          </p:nvPr>
        </p:nvSpPr>
        <p:spPr>
          <a:xfrm>
            <a:off x="838080" y="4098240"/>
            <a:ext cx="10515240" cy="2075040"/>
          </a:xfrm>
          <a:prstGeom prst="rect">
            <a:avLst/>
          </a:prstGeom>
        </p:spPr>
        <p:txBody>
          <a:bodyPr wrap="none" lIns="0" tIns="0" rIns="0" bIns="0"/>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838080" y="365040"/>
            <a:ext cx="10515240" cy="1325520"/>
          </a:xfrm>
          <a:prstGeom prst="rect">
            <a:avLst/>
          </a:prstGeom>
        </p:spPr>
        <p:txBody>
          <a:bodyPr wrap="none" lIns="0" tIns="0" rIns="0" bIns="0" anchor="ctr"/>
          <a:lstStyle/>
          <a:p>
            <a:endParaRPr/>
          </a:p>
        </p:txBody>
      </p:sp>
      <p:sp>
        <p:nvSpPr>
          <p:cNvPr id="69" name="PlaceHolder 2"/>
          <p:cNvSpPr>
            <a:spLocks noGrp="1"/>
          </p:cNvSpPr>
          <p:nvPr>
            <p:ph type="body"/>
          </p:nvPr>
        </p:nvSpPr>
        <p:spPr>
          <a:xfrm>
            <a:off x="838080" y="1825560"/>
            <a:ext cx="5131080" cy="2075040"/>
          </a:xfrm>
          <a:prstGeom prst="rect">
            <a:avLst/>
          </a:prstGeom>
        </p:spPr>
        <p:txBody>
          <a:bodyPr wrap="none" lIns="0" tIns="0" rIns="0" bIns="0"/>
          <a:lstStyle/>
          <a:p>
            <a:endParaRPr/>
          </a:p>
        </p:txBody>
      </p:sp>
      <p:sp>
        <p:nvSpPr>
          <p:cNvPr id="70" name="PlaceHolder 3"/>
          <p:cNvSpPr>
            <a:spLocks noGrp="1"/>
          </p:cNvSpPr>
          <p:nvPr>
            <p:ph type="body"/>
          </p:nvPr>
        </p:nvSpPr>
        <p:spPr>
          <a:xfrm>
            <a:off x="6226200" y="1825560"/>
            <a:ext cx="5131080" cy="2075040"/>
          </a:xfrm>
          <a:prstGeom prst="rect">
            <a:avLst/>
          </a:prstGeom>
        </p:spPr>
        <p:txBody>
          <a:bodyPr wrap="none" lIns="0" tIns="0" rIns="0" bIns="0"/>
          <a:lstStyle/>
          <a:p>
            <a:endParaRPr/>
          </a:p>
        </p:txBody>
      </p:sp>
      <p:sp>
        <p:nvSpPr>
          <p:cNvPr id="71" name="PlaceHolder 4"/>
          <p:cNvSpPr>
            <a:spLocks noGrp="1"/>
          </p:cNvSpPr>
          <p:nvPr>
            <p:ph type="body"/>
          </p:nvPr>
        </p:nvSpPr>
        <p:spPr>
          <a:xfrm>
            <a:off x="6226200" y="4098240"/>
            <a:ext cx="5131080" cy="2075040"/>
          </a:xfrm>
          <a:prstGeom prst="rect">
            <a:avLst/>
          </a:prstGeom>
        </p:spPr>
        <p:txBody>
          <a:bodyPr wrap="none" lIns="0" tIns="0" rIns="0" bIns="0"/>
          <a:lstStyle/>
          <a:p>
            <a:endParaRPr/>
          </a:p>
        </p:txBody>
      </p:sp>
      <p:sp>
        <p:nvSpPr>
          <p:cNvPr id="72" name="PlaceHolder 5"/>
          <p:cNvSpPr>
            <a:spLocks noGrp="1"/>
          </p:cNvSpPr>
          <p:nvPr>
            <p:ph type="body"/>
          </p:nvPr>
        </p:nvSpPr>
        <p:spPr>
          <a:xfrm>
            <a:off x="838080" y="4098240"/>
            <a:ext cx="5131080" cy="2075040"/>
          </a:xfrm>
          <a:prstGeom prst="rect">
            <a:avLst/>
          </a:prstGeom>
        </p:spPr>
        <p:txBody>
          <a:bodyPr wrap="none" lIns="0" tIns="0" rIns="0" bIns="0"/>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838080" y="365040"/>
            <a:ext cx="10515240" cy="1325520"/>
          </a:xfrm>
          <a:prstGeom prst="rect">
            <a:avLst/>
          </a:prstGeom>
        </p:spPr>
        <p:txBody>
          <a:bodyPr wrap="none" lIns="0" tIns="0" rIns="0" bIns="0" anchor="ctr"/>
          <a:lstStyle/>
          <a:p>
            <a:endParaRPr/>
          </a:p>
        </p:txBody>
      </p:sp>
      <p:sp>
        <p:nvSpPr>
          <p:cNvPr id="74" name="PlaceHolder 2"/>
          <p:cNvSpPr>
            <a:spLocks noGrp="1"/>
          </p:cNvSpPr>
          <p:nvPr>
            <p:ph type="body"/>
          </p:nvPr>
        </p:nvSpPr>
        <p:spPr>
          <a:xfrm>
            <a:off x="838080" y="1825560"/>
            <a:ext cx="10515240" cy="4350960"/>
          </a:xfrm>
          <a:prstGeom prst="rect">
            <a:avLst/>
          </a:prstGeom>
        </p:spPr>
        <p:txBody>
          <a:bodyPr wrap="none" lIns="0" tIns="0" rIns="0" bIns="0"/>
          <a:lstStyle/>
          <a:p>
            <a:endParaRPr/>
          </a:p>
        </p:txBody>
      </p:sp>
      <p:sp>
        <p:nvSpPr>
          <p:cNvPr id="75" name="PlaceHolder 3"/>
          <p:cNvSpPr>
            <a:spLocks noGrp="1"/>
          </p:cNvSpPr>
          <p:nvPr>
            <p:ph type="body"/>
          </p:nvPr>
        </p:nvSpPr>
        <p:spPr>
          <a:xfrm>
            <a:off x="838080" y="1825560"/>
            <a:ext cx="10515240" cy="4350960"/>
          </a:xfrm>
          <a:prstGeom prst="rect">
            <a:avLst/>
          </a:prstGeom>
        </p:spPr>
        <p:txBody>
          <a:bodyPr wrap="none" lIns="0" tIns="0" rIns="0" bIns="0"/>
          <a:lstStyle/>
          <a:p>
            <a:endParaRPr/>
          </a:p>
        </p:txBody>
      </p:sp>
      <p:pic>
        <p:nvPicPr>
          <p:cNvPr id="76" name="Picture 75"/>
          <p:cNvPicPr/>
          <p:nvPr/>
        </p:nvPicPr>
        <p:blipFill>
          <a:blip r:embed="rId2"/>
          <a:stretch>
            <a:fillRect/>
          </a:stretch>
        </p:blipFill>
        <p:spPr>
          <a:xfrm>
            <a:off x="3368880" y="1825560"/>
            <a:ext cx="5452920" cy="4350960"/>
          </a:xfrm>
          <a:prstGeom prst="rect">
            <a:avLst/>
          </a:prstGeom>
          <a:ln>
            <a:noFill/>
          </a:ln>
        </p:spPr>
      </p:pic>
      <p:pic>
        <p:nvPicPr>
          <p:cNvPr id="77" name="Picture 76"/>
          <p:cNvPicPr/>
          <p:nvPr/>
        </p:nvPicPr>
        <p:blipFill>
          <a:blip r:embed="rId2"/>
          <a:stretch>
            <a:fillRect/>
          </a:stretch>
        </p:blipFill>
        <p:spPr>
          <a:xfrm>
            <a:off x="3368880" y="1825560"/>
            <a:ext cx="5452920" cy="4350960"/>
          </a:xfrm>
          <a:prstGeom prst="rect">
            <a:avLst/>
          </a:prstGeom>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5240" cy="1325520"/>
          </a:xfrm>
          <a:prstGeom prst="rect">
            <a:avLst/>
          </a:prstGeom>
        </p:spPr>
        <p:txBody>
          <a:bodyPr wrap="none" lIns="0" tIns="0" rIns="0" bIns="0" anchor="ctr"/>
          <a:lstStyle/>
          <a:p>
            <a:endParaRPr/>
          </a:p>
        </p:txBody>
      </p:sp>
      <p:sp>
        <p:nvSpPr>
          <p:cNvPr id="8" name="PlaceHolder 2"/>
          <p:cNvSpPr>
            <a:spLocks noGrp="1"/>
          </p:cNvSpPr>
          <p:nvPr>
            <p:ph type="body"/>
          </p:nvPr>
        </p:nvSpPr>
        <p:spPr>
          <a:xfrm>
            <a:off x="838080" y="1825560"/>
            <a:ext cx="10515240" cy="4350960"/>
          </a:xfrm>
          <a:prstGeom prst="rect">
            <a:avLst/>
          </a:prstGeom>
        </p:spPr>
        <p:txBody>
          <a:bodyPr wrap="none"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38080" y="365040"/>
            <a:ext cx="10515240" cy="1325520"/>
          </a:xfrm>
          <a:prstGeom prst="rect">
            <a:avLst/>
          </a:prstGeom>
        </p:spPr>
        <p:txBody>
          <a:bodyPr wrap="none" lIns="0" tIns="0" rIns="0" bIns="0" anchor="ctr"/>
          <a:lstStyle/>
          <a:p>
            <a:endParaRPr/>
          </a:p>
        </p:txBody>
      </p:sp>
      <p:sp>
        <p:nvSpPr>
          <p:cNvPr id="10" name="PlaceHolder 2"/>
          <p:cNvSpPr>
            <a:spLocks noGrp="1"/>
          </p:cNvSpPr>
          <p:nvPr>
            <p:ph type="body"/>
          </p:nvPr>
        </p:nvSpPr>
        <p:spPr>
          <a:xfrm>
            <a:off x="838080" y="1825560"/>
            <a:ext cx="5131080" cy="4350960"/>
          </a:xfrm>
          <a:prstGeom prst="rect">
            <a:avLst/>
          </a:prstGeom>
        </p:spPr>
        <p:txBody>
          <a:bodyPr wrap="none" lIns="0" tIns="0" rIns="0" bIns="0"/>
          <a:lstStyle/>
          <a:p>
            <a:endParaRPr/>
          </a:p>
        </p:txBody>
      </p:sp>
      <p:sp>
        <p:nvSpPr>
          <p:cNvPr id="11" name="PlaceHolder 3"/>
          <p:cNvSpPr>
            <a:spLocks noGrp="1"/>
          </p:cNvSpPr>
          <p:nvPr>
            <p:ph type="body"/>
          </p:nvPr>
        </p:nvSpPr>
        <p:spPr>
          <a:xfrm>
            <a:off x="6226200" y="1825560"/>
            <a:ext cx="5131080" cy="4350960"/>
          </a:xfrm>
          <a:prstGeom prst="rect">
            <a:avLst/>
          </a:prstGeom>
        </p:spPr>
        <p:txBody>
          <a:bodyPr wrap="none"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838080" y="365040"/>
            <a:ext cx="10515240" cy="1325520"/>
          </a:xfrm>
          <a:prstGeom prst="rect">
            <a:avLst/>
          </a:prstGeom>
        </p:spPr>
        <p:txBody>
          <a:bodyPr wrap="none" lIns="0" tIns="0" rIns="0" bIns="0" anchor="ct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838080" y="365040"/>
            <a:ext cx="10515240" cy="6144480"/>
          </a:xfrm>
          <a:prstGeom prst="rect">
            <a:avLst/>
          </a:prstGeom>
        </p:spPr>
        <p:txBody>
          <a:bodyPr wrap="none"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838080" y="365040"/>
            <a:ext cx="10515240" cy="1325520"/>
          </a:xfrm>
          <a:prstGeom prst="rect">
            <a:avLst/>
          </a:prstGeom>
        </p:spPr>
        <p:txBody>
          <a:bodyPr wrap="none" lIns="0" tIns="0" rIns="0" bIns="0" anchor="ctr"/>
          <a:lstStyle/>
          <a:p>
            <a:endParaRPr/>
          </a:p>
        </p:txBody>
      </p:sp>
      <p:sp>
        <p:nvSpPr>
          <p:cNvPr id="15" name="PlaceHolder 2"/>
          <p:cNvSpPr>
            <a:spLocks noGrp="1"/>
          </p:cNvSpPr>
          <p:nvPr>
            <p:ph type="body"/>
          </p:nvPr>
        </p:nvSpPr>
        <p:spPr>
          <a:xfrm>
            <a:off x="838080" y="1825560"/>
            <a:ext cx="5131080" cy="2075040"/>
          </a:xfrm>
          <a:prstGeom prst="rect">
            <a:avLst/>
          </a:prstGeom>
        </p:spPr>
        <p:txBody>
          <a:bodyPr wrap="none" lIns="0" tIns="0" rIns="0" bIns="0"/>
          <a:lstStyle/>
          <a:p>
            <a:endParaRPr/>
          </a:p>
        </p:txBody>
      </p:sp>
      <p:sp>
        <p:nvSpPr>
          <p:cNvPr id="16" name="PlaceHolder 3"/>
          <p:cNvSpPr>
            <a:spLocks noGrp="1"/>
          </p:cNvSpPr>
          <p:nvPr>
            <p:ph type="body"/>
          </p:nvPr>
        </p:nvSpPr>
        <p:spPr>
          <a:xfrm>
            <a:off x="838080" y="4098240"/>
            <a:ext cx="5131080" cy="2075040"/>
          </a:xfrm>
          <a:prstGeom prst="rect">
            <a:avLst/>
          </a:prstGeom>
        </p:spPr>
        <p:txBody>
          <a:bodyPr wrap="none" lIns="0" tIns="0" rIns="0" bIns="0"/>
          <a:lstStyle/>
          <a:p>
            <a:endParaRPr/>
          </a:p>
        </p:txBody>
      </p:sp>
      <p:sp>
        <p:nvSpPr>
          <p:cNvPr id="17" name="PlaceHolder 4"/>
          <p:cNvSpPr>
            <a:spLocks noGrp="1"/>
          </p:cNvSpPr>
          <p:nvPr>
            <p:ph type="body"/>
          </p:nvPr>
        </p:nvSpPr>
        <p:spPr>
          <a:xfrm>
            <a:off x="6226200" y="1825560"/>
            <a:ext cx="5131080" cy="4350960"/>
          </a:xfrm>
          <a:prstGeom prst="rect">
            <a:avLst/>
          </a:prstGeom>
        </p:spPr>
        <p:txBody>
          <a:bodyPr wrap="none"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5240" cy="1325520"/>
          </a:xfrm>
          <a:prstGeom prst="rect">
            <a:avLst/>
          </a:prstGeom>
        </p:spPr>
        <p:txBody>
          <a:bodyPr wrap="none" lIns="0" tIns="0" rIns="0" bIns="0" anchor="ctr"/>
          <a:lstStyle/>
          <a:p>
            <a:endParaRPr/>
          </a:p>
        </p:txBody>
      </p:sp>
      <p:sp>
        <p:nvSpPr>
          <p:cNvPr id="19" name="PlaceHolder 2"/>
          <p:cNvSpPr>
            <a:spLocks noGrp="1"/>
          </p:cNvSpPr>
          <p:nvPr>
            <p:ph type="body"/>
          </p:nvPr>
        </p:nvSpPr>
        <p:spPr>
          <a:xfrm>
            <a:off x="838080" y="1825560"/>
            <a:ext cx="5131080" cy="4350960"/>
          </a:xfrm>
          <a:prstGeom prst="rect">
            <a:avLst/>
          </a:prstGeom>
        </p:spPr>
        <p:txBody>
          <a:bodyPr wrap="none" lIns="0" tIns="0" rIns="0" bIns="0"/>
          <a:lstStyle/>
          <a:p>
            <a:endParaRPr/>
          </a:p>
        </p:txBody>
      </p:sp>
      <p:sp>
        <p:nvSpPr>
          <p:cNvPr id="20" name="PlaceHolder 3"/>
          <p:cNvSpPr>
            <a:spLocks noGrp="1"/>
          </p:cNvSpPr>
          <p:nvPr>
            <p:ph type="body"/>
          </p:nvPr>
        </p:nvSpPr>
        <p:spPr>
          <a:xfrm>
            <a:off x="6226200" y="1825560"/>
            <a:ext cx="5131080" cy="2075040"/>
          </a:xfrm>
          <a:prstGeom prst="rect">
            <a:avLst/>
          </a:prstGeom>
        </p:spPr>
        <p:txBody>
          <a:bodyPr wrap="none" lIns="0" tIns="0" rIns="0" bIns="0"/>
          <a:lstStyle/>
          <a:p>
            <a:endParaRPr/>
          </a:p>
        </p:txBody>
      </p:sp>
      <p:sp>
        <p:nvSpPr>
          <p:cNvPr id="21" name="PlaceHolder 4"/>
          <p:cNvSpPr>
            <a:spLocks noGrp="1"/>
          </p:cNvSpPr>
          <p:nvPr>
            <p:ph type="body"/>
          </p:nvPr>
        </p:nvSpPr>
        <p:spPr>
          <a:xfrm>
            <a:off x="6226200" y="4098240"/>
            <a:ext cx="5131080" cy="2075040"/>
          </a:xfrm>
          <a:prstGeom prst="rect">
            <a:avLst/>
          </a:prstGeom>
        </p:spPr>
        <p:txBody>
          <a:bodyPr wrap="none"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38080" y="365040"/>
            <a:ext cx="10515240" cy="1325520"/>
          </a:xfrm>
          <a:prstGeom prst="rect">
            <a:avLst/>
          </a:prstGeom>
        </p:spPr>
        <p:txBody>
          <a:bodyPr wrap="none" lIns="0" tIns="0" rIns="0" bIns="0" anchor="ctr"/>
          <a:lstStyle/>
          <a:p>
            <a:endParaRPr/>
          </a:p>
        </p:txBody>
      </p:sp>
      <p:sp>
        <p:nvSpPr>
          <p:cNvPr id="23" name="PlaceHolder 2"/>
          <p:cNvSpPr>
            <a:spLocks noGrp="1"/>
          </p:cNvSpPr>
          <p:nvPr>
            <p:ph type="body"/>
          </p:nvPr>
        </p:nvSpPr>
        <p:spPr>
          <a:xfrm>
            <a:off x="838080" y="1825560"/>
            <a:ext cx="5131080" cy="2075040"/>
          </a:xfrm>
          <a:prstGeom prst="rect">
            <a:avLst/>
          </a:prstGeom>
        </p:spPr>
        <p:txBody>
          <a:bodyPr wrap="none" lIns="0" tIns="0" rIns="0" bIns="0"/>
          <a:lstStyle/>
          <a:p>
            <a:endParaRPr/>
          </a:p>
        </p:txBody>
      </p:sp>
      <p:sp>
        <p:nvSpPr>
          <p:cNvPr id="24" name="PlaceHolder 3"/>
          <p:cNvSpPr>
            <a:spLocks noGrp="1"/>
          </p:cNvSpPr>
          <p:nvPr>
            <p:ph type="body"/>
          </p:nvPr>
        </p:nvSpPr>
        <p:spPr>
          <a:xfrm>
            <a:off x="6226200" y="1825560"/>
            <a:ext cx="5131080" cy="2075040"/>
          </a:xfrm>
          <a:prstGeom prst="rect">
            <a:avLst/>
          </a:prstGeom>
        </p:spPr>
        <p:txBody>
          <a:bodyPr wrap="none" lIns="0" tIns="0" rIns="0" bIns="0"/>
          <a:lstStyle/>
          <a:p>
            <a:endParaRPr/>
          </a:p>
        </p:txBody>
      </p:sp>
      <p:sp>
        <p:nvSpPr>
          <p:cNvPr id="25" name="PlaceHolder 4"/>
          <p:cNvSpPr>
            <a:spLocks noGrp="1"/>
          </p:cNvSpPr>
          <p:nvPr>
            <p:ph type="body"/>
          </p:nvPr>
        </p:nvSpPr>
        <p:spPr>
          <a:xfrm>
            <a:off x="838080" y="4098240"/>
            <a:ext cx="10515240" cy="2075040"/>
          </a:xfrm>
          <a:prstGeom prst="rect">
            <a:avLst/>
          </a:prstGeom>
        </p:spPr>
        <p:txBody>
          <a:bodyPr wrap="none"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1523880" y="1122480"/>
            <a:ext cx="9143640" cy="2387160"/>
          </a:xfrm>
          <a:prstGeom prst="rect">
            <a:avLst/>
          </a:prstGeom>
        </p:spPr>
        <p:txBody>
          <a:bodyPr anchor="b"/>
          <a:lstStyle/>
          <a:p>
            <a:pPr algn="ctr">
              <a:lnSpc>
                <a:spcPct val="100000"/>
              </a:lnSpc>
            </a:pPr>
            <a:r>
              <a:rPr lang="en-US" sz="6000">
                <a:solidFill>
                  <a:srgbClr val="000000"/>
                </a:solidFill>
                <a:latin typeface="Calibri Light"/>
              </a:rPr>
              <a:t>Click to edit the title text formatClick to edit Master title style</a:t>
            </a:r>
            <a:endParaRPr/>
          </a:p>
        </p:txBody>
      </p:sp>
      <p:sp>
        <p:nvSpPr>
          <p:cNvPr id="6" name="PlaceHolder 2"/>
          <p:cNvSpPr>
            <a:spLocks noGrp="1"/>
          </p:cNvSpPr>
          <p:nvPr>
            <p:ph type="dt"/>
          </p:nvPr>
        </p:nvSpPr>
        <p:spPr>
          <a:xfrm>
            <a:off x="838080" y="6356520"/>
            <a:ext cx="2742840" cy="364680"/>
          </a:xfrm>
          <a:prstGeom prst="rect">
            <a:avLst/>
          </a:prstGeom>
        </p:spPr>
        <p:txBody>
          <a:bodyPr anchor="ctr"/>
          <a:lstStyle/>
          <a:p>
            <a:pPr>
              <a:lnSpc>
                <a:spcPct val="100000"/>
              </a:lnSpc>
            </a:pPr>
            <a:r>
              <a:rPr lang="en-IN" sz="1200">
                <a:solidFill>
                  <a:srgbClr val="8B8B8B"/>
                </a:solidFill>
                <a:latin typeface="Calibri"/>
              </a:rPr>
              <a:t>23/08/17</a:t>
            </a:r>
            <a:endParaRPr/>
          </a:p>
        </p:txBody>
      </p:sp>
      <p:sp>
        <p:nvSpPr>
          <p:cNvPr id="2" name="PlaceHolder 3"/>
          <p:cNvSpPr>
            <a:spLocks noGrp="1"/>
          </p:cNvSpPr>
          <p:nvPr>
            <p:ph type="ftr"/>
          </p:nvPr>
        </p:nvSpPr>
        <p:spPr>
          <a:xfrm>
            <a:off x="4038480" y="6356520"/>
            <a:ext cx="4114440" cy="364680"/>
          </a:xfrm>
          <a:prstGeom prst="rect">
            <a:avLst/>
          </a:prstGeom>
        </p:spPr>
        <p:txBody>
          <a:bodyPr anchor="ctr"/>
          <a:lstStyle/>
          <a:p>
            <a:endParaRPr/>
          </a:p>
        </p:txBody>
      </p:sp>
      <p:sp>
        <p:nvSpPr>
          <p:cNvPr id="3" name="PlaceHolder 4"/>
          <p:cNvSpPr>
            <a:spLocks noGrp="1"/>
          </p:cNvSpPr>
          <p:nvPr>
            <p:ph type="sldNum"/>
          </p:nvPr>
        </p:nvSpPr>
        <p:spPr>
          <a:xfrm>
            <a:off x="8610480" y="6356520"/>
            <a:ext cx="2742840" cy="364680"/>
          </a:xfrm>
          <a:prstGeom prst="rect">
            <a:avLst/>
          </a:prstGeom>
        </p:spPr>
        <p:txBody>
          <a:bodyPr anchor="ctr"/>
          <a:lstStyle/>
          <a:p>
            <a:pPr algn="r">
              <a:lnSpc>
                <a:spcPct val="100000"/>
              </a:lnSpc>
            </a:pPr>
            <a:fld id="{A9E27340-C389-46D3-97D2-F603CC0CB25D}" type="slidenum">
              <a:rPr lang="en-IN" sz="1200">
                <a:solidFill>
                  <a:srgbClr val="8B8B8B"/>
                </a:solidFill>
                <a:latin typeface="Calibri"/>
              </a:rPr>
              <a:t>‹#›</a:t>
            </a:fld>
            <a:endParaRPr/>
          </a:p>
        </p:txBody>
      </p:sp>
      <p:sp>
        <p:nvSpPr>
          <p:cNvPr id="4" name="PlaceHolder 5"/>
          <p:cNvSpPr>
            <a:spLocks noGrp="1"/>
          </p:cNvSpPr>
          <p:nvPr>
            <p:ph type="body"/>
          </p:nvPr>
        </p:nvSpPr>
        <p:spPr>
          <a:xfrm>
            <a:off x="609480" y="1604520"/>
            <a:ext cx="10972440" cy="3976920"/>
          </a:xfrm>
          <a:prstGeom prst="rect">
            <a:avLst/>
          </a:prstGeom>
        </p:spPr>
        <p:txBody>
          <a:bodyPr wrap="none" lIns="0" tIns="0" rIns="0" bIns="0"/>
          <a:lstStyle/>
          <a:p>
            <a:pPr>
              <a:buSzPct val="25000"/>
              <a:buFont typeface="StarSymbol"/>
              <a:buChar char=""/>
            </a:pPr>
            <a:r>
              <a:rPr lang="en-US"/>
              <a:t>Click to edit the outline text format</a:t>
            </a:r>
            <a:endParaRPr/>
          </a:p>
          <a:p>
            <a:pPr lvl="1">
              <a:buSzPct val="25000"/>
              <a:buFont typeface="StarSymbol"/>
              <a:buChar char=""/>
            </a:pPr>
            <a:r>
              <a:rPr lang="en-US"/>
              <a:t>Second Outline Level</a:t>
            </a:r>
            <a:endParaRPr/>
          </a:p>
          <a:p>
            <a:pPr lvl="2">
              <a:buSzPct val="25000"/>
              <a:buFont typeface="StarSymbol"/>
              <a:buChar char=""/>
            </a:pPr>
            <a:r>
              <a:rPr lang="en-US"/>
              <a:t>Third Outline Level</a:t>
            </a:r>
            <a:endParaRPr/>
          </a:p>
          <a:p>
            <a:pPr lvl="3">
              <a:buSzPct val="25000"/>
              <a:buFont typeface="StarSymbol"/>
              <a:buChar char=""/>
            </a:pPr>
            <a:r>
              <a:rPr lang="en-US"/>
              <a:t>Fourth Outline Level</a:t>
            </a:r>
            <a:endParaRPr/>
          </a:p>
          <a:p>
            <a:pPr lvl="4">
              <a:buSzPct val="25000"/>
              <a:buFont typeface="StarSymbol"/>
              <a:buChar char=""/>
            </a:pPr>
            <a:r>
              <a:rPr lang="en-US"/>
              <a:t>Fifth Outline Level</a:t>
            </a:r>
            <a:endParaRPr/>
          </a:p>
          <a:p>
            <a:pPr lvl="5">
              <a:buSzPct val="25000"/>
              <a:buFont typeface="StarSymbol"/>
              <a:buChar char=""/>
            </a:pPr>
            <a:r>
              <a:rPr lang="en-US"/>
              <a:t>Sixth Outline Level</a:t>
            </a:r>
            <a:endParaRPr/>
          </a:p>
          <a:p>
            <a:pPr lvl="6">
              <a:buSzPct val="25000"/>
              <a:buFont typeface="StarSymbol"/>
              <a:buChar char=""/>
            </a:pPr>
            <a:r>
              <a:rPr lang="en-US"/>
              <a:t>Seventh Outline Level</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 name="PlaceHolder 1"/>
          <p:cNvSpPr>
            <a:spLocks noGrp="1"/>
          </p:cNvSpPr>
          <p:nvPr>
            <p:ph type="title"/>
          </p:nvPr>
        </p:nvSpPr>
        <p:spPr>
          <a:xfrm>
            <a:off x="838080" y="365040"/>
            <a:ext cx="10515240" cy="1325160"/>
          </a:xfrm>
          <a:prstGeom prst="rect">
            <a:avLst/>
          </a:prstGeom>
        </p:spPr>
        <p:txBody>
          <a:bodyPr anchor="ctr"/>
          <a:lstStyle/>
          <a:p>
            <a:pPr>
              <a:lnSpc>
                <a:spcPct val="90000"/>
              </a:lnSpc>
            </a:pPr>
            <a:r>
              <a:rPr lang="en-US" sz="4400">
                <a:solidFill>
                  <a:srgbClr val="000000"/>
                </a:solidFill>
                <a:latin typeface="Calibri Light"/>
              </a:rPr>
              <a:t>Click to edit the title text formatClick to edit Master title style</a:t>
            </a:r>
            <a:endParaRPr/>
          </a:p>
        </p:txBody>
      </p:sp>
      <p:sp>
        <p:nvSpPr>
          <p:cNvPr id="40" name="PlaceHolder 2"/>
          <p:cNvSpPr>
            <a:spLocks noGrp="1"/>
          </p:cNvSpPr>
          <p:nvPr>
            <p:ph type="body"/>
          </p:nvPr>
        </p:nvSpPr>
        <p:spPr>
          <a:xfrm>
            <a:off x="838080" y="1825560"/>
            <a:ext cx="10515240" cy="4350960"/>
          </a:xfrm>
          <a:prstGeom prst="rect">
            <a:avLst/>
          </a:prstGeom>
        </p:spPr>
        <p:txBody>
          <a:bodyPr/>
          <a:lstStyle/>
          <a:p>
            <a:pPr>
              <a:buSzPct val="25000"/>
              <a:buFont typeface="StarSymbol"/>
              <a:buChar char=""/>
            </a:pPr>
            <a:r>
              <a:rPr lang="en-US" sz="2800">
                <a:solidFill>
                  <a:srgbClr val="000000"/>
                </a:solidFill>
                <a:latin typeface="Calibri"/>
              </a:rPr>
              <a:t>Click to edit the outline text format</a:t>
            </a:r>
            <a:endParaRPr/>
          </a:p>
          <a:p>
            <a:pPr lvl="1">
              <a:buSzPct val="25000"/>
              <a:buFont typeface="StarSymbol"/>
              <a:buChar char=""/>
            </a:pPr>
            <a:r>
              <a:rPr lang="en-US" sz="2800">
                <a:solidFill>
                  <a:srgbClr val="000000"/>
                </a:solidFill>
                <a:latin typeface="Calibri"/>
              </a:rPr>
              <a:t>Second Outline Level</a:t>
            </a:r>
            <a:endParaRPr/>
          </a:p>
          <a:p>
            <a:pPr lvl="2">
              <a:buSzPct val="25000"/>
              <a:buFont typeface="StarSymbol"/>
              <a:buChar char=""/>
            </a:pPr>
            <a:r>
              <a:rPr lang="en-US" sz="2800">
                <a:solidFill>
                  <a:srgbClr val="000000"/>
                </a:solidFill>
                <a:latin typeface="Calibri"/>
              </a:rPr>
              <a:t>Third Outline Level</a:t>
            </a:r>
            <a:endParaRPr/>
          </a:p>
          <a:p>
            <a:pPr lvl="3">
              <a:buSzPct val="25000"/>
              <a:buFont typeface="StarSymbol"/>
              <a:buChar char=""/>
            </a:pPr>
            <a:r>
              <a:rPr lang="en-US" sz="2800">
                <a:solidFill>
                  <a:srgbClr val="000000"/>
                </a:solidFill>
                <a:latin typeface="Calibri"/>
              </a:rPr>
              <a:t>Fourth Outline Level</a:t>
            </a:r>
            <a:endParaRPr/>
          </a:p>
          <a:p>
            <a:pPr lvl="4">
              <a:buSzPct val="25000"/>
              <a:buFont typeface="StarSymbol"/>
              <a:buChar char=""/>
            </a:pPr>
            <a:r>
              <a:rPr lang="en-US" sz="2800">
                <a:solidFill>
                  <a:srgbClr val="000000"/>
                </a:solidFill>
                <a:latin typeface="Calibri"/>
              </a:rPr>
              <a:t>Fifth Outline Level</a:t>
            </a:r>
            <a:endParaRPr/>
          </a:p>
          <a:p>
            <a:pPr lvl="5">
              <a:buSzPct val="25000"/>
              <a:buFont typeface="StarSymbol"/>
              <a:buChar char=""/>
            </a:pPr>
            <a:r>
              <a:rPr lang="en-US" sz="2800">
                <a:solidFill>
                  <a:srgbClr val="000000"/>
                </a:solidFill>
                <a:latin typeface="Calibri"/>
              </a:rPr>
              <a:t>Sixth Outline Level</a:t>
            </a:r>
            <a:endParaRPr/>
          </a:p>
          <a:p>
            <a:pPr>
              <a:lnSpc>
                <a:spcPct val="100000"/>
              </a:lnSpc>
              <a:buFont typeface="Arial"/>
              <a:buChar char="•"/>
            </a:pPr>
            <a:r>
              <a:rPr lang="en-US" sz="2800">
                <a:solidFill>
                  <a:srgbClr val="000000"/>
                </a:solidFill>
                <a:latin typeface="Calibri"/>
              </a:rPr>
              <a:t>Seventh Outline LevelEdit Master text styles</a:t>
            </a:r>
            <a:endParaRPr/>
          </a:p>
          <a:p>
            <a:pPr lvl="1">
              <a:lnSpc>
                <a:spcPct val="100000"/>
              </a:lnSpc>
              <a:buFont typeface="Arial"/>
              <a:buChar char="•"/>
            </a:pPr>
            <a:r>
              <a:rPr lang="en-US" sz="2400">
                <a:solidFill>
                  <a:srgbClr val="000000"/>
                </a:solidFill>
                <a:latin typeface="Calibri"/>
              </a:rPr>
              <a:t>Second level</a:t>
            </a:r>
            <a:endParaRPr/>
          </a:p>
          <a:p>
            <a:pPr lvl="2">
              <a:lnSpc>
                <a:spcPct val="100000"/>
              </a:lnSpc>
              <a:buFont typeface="Arial"/>
              <a:buChar char="•"/>
            </a:pPr>
            <a:r>
              <a:rPr lang="en-US" sz="2000">
                <a:solidFill>
                  <a:srgbClr val="000000"/>
                </a:solidFill>
                <a:latin typeface="Calibri"/>
              </a:rPr>
              <a:t>Third level</a:t>
            </a:r>
            <a:endParaRPr/>
          </a:p>
          <a:p>
            <a:pPr lvl="3">
              <a:lnSpc>
                <a:spcPct val="100000"/>
              </a:lnSpc>
              <a:buFont typeface="Arial"/>
              <a:buChar char="•"/>
            </a:pPr>
            <a:r>
              <a:rPr lang="en-US">
                <a:solidFill>
                  <a:srgbClr val="000000"/>
                </a:solidFill>
                <a:latin typeface="Calibri"/>
              </a:rPr>
              <a:t>Fourth level</a:t>
            </a:r>
            <a:endParaRPr/>
          </a:p>
          <a:p>
            <a:pPr lvl="4">
              <a:lnSpc>
                <a:spcPct val="100000"/>
              </a:lnSpc>
              <a:buFont typeface="Arial"/>
              <a:buChar char="•"/>
            </a:pPr>
            <a:r>
              <a:rPr lang="en-US">
                <a:solidFill>
                  <a:srgbClr val="000000"/>
                </a:solidFill>
                <a:latin typeface="Calibri"/>
              </a:rPr>
              <a:t>Fifth level</a:t>
            </a:r>
            <a:endParaRPr/>
          </a:p>
        </p:txBody>
      </p:sp>
      <p:sp>
        <p:nvSpPr>
          <p:cNvPr id="41" name="PlaceHolder 3"/>
          <p:cNvSpPr>
            <a:spLocks noGrp="1"/>
          </p:cNvSpPr>
          <p:nvPr>
            <p:ph type="dt"/>
          </p:nvPr>
        </p:nvSpPr>
        <p:spPr>
          <a:xfrm>
            <a:off x="838080" y="6356520"/>
            <a:ext cx="2742840" cy="364680"/>
          </a:xfrm>
          <a:prstGeom prst="rect">
            <a:avLst/>
          </a:prstGeom>
        </p:spPr>
        <p:txBody>
          <a:bodyPr anchor="ctr"/>
          <a:lstStyle/>
          <a:p>
            <a:pPr>
              <a:lnSpc>
                <a:spcPct val="100000"/>
              </a:lnSpc>
            </a:pPr>
            <a:r>
              <a:rPr lang="en-IN" sz="1200">
                <a:solidFill>
                  <a:srgbClr val="8B8B8B"/>
                </a:solidFill>
                <a:latin typeface="Calibri"/>
              </a:rPr>
              <a:t>23/08/17</a:t>
            </a:r>
            <a:endParaRPr/>
          </a:p>
        </p:txBody>
      </p:sp>
      <p:sp>
        <p:nvSpPr>
          <p:cNvPr id="42" name="PlaceHolder 4"/>
          <p:cNvSpPr>
            <a:spLocks noGrp="1"/>
          </p:cNvSpPr>
          <p:nvPr>
            <p:ph type="ftr"/>
          </p:nvPr>
        </p:nvSpPr>
        <p:spPr>
          <a:xfrm>
            <a:off x="4038480" y="6356520"/>
            <a:ext cx="4114440" cy="364680"/>
          </a:xfrm>
          <a:prstGeom prst="rect">
            <a:avLst/>
          </a:prstGeom>
        </p:spPr>
        <p:txBody>
          <a:bodyPr anchor="ctr"/>
          <a:lstStyle/>
          <a:p>
            <a:endParaRPr/>
          </a:p>
        </p:txBody>
      </p:sp>
      <p:sp>
        <p:nvSpPr>
          <p:cNvPr id="43" name="PlaceHolder 5"/>
          <p:cNvSpPr>
            <a:spLocks noGrp="1"/>
          </p:cNvSpPr>
          <p:nvPr>
            <p:ph type="sldNum"/>
          </p:nvPr>
        </p:nvSpPr>
        <p:spPr>
          <a:xfrm>
            <a:off x="8610480" y="6356520"/>
            <a:ext cx="2742840" cy="364680"/>
          </a:xfrm>
          <a:prstGeom prst="rect">
            <a:avLst/>
          </a:prstGeom>
        </p:spPr>
        <p:txBody>
          <a:bodyPr anchor="ctr"/>
          <a:lstStyle/>
          <a:p>
            <a:pPr algn="r">
              <a:lnSpc>
                <a:spcPct val="100000"/>
              </a:lnSpc>
            </a:pPr>
            <a:fld id="{19BDA1A7-CE1D-4F0A-8E62-35368736FE9F}" type="slidenum">
              <a:rPr lang="en-IN" sz="1200">
                <a:solidFill>
                  <a:srgbClr val="8B8B8B"/>
                </a:solidFill>
                <a:latin typeface="Calibri"/>
              </a:rPr>
              <a:t>‹#›</a:t>
            </a:fld>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TextShape 1"/>
          <p:cNvSpPr txBox="1"/>
          <p:nvPr/>
        </p:nvSpPr>
        <p:spPr>
          <a:xfrm>
            <a:off x="1523880" y="1122480"/>
            <a:ext cx="9143640" cy="2387160"/>
          </a:xfrm>
          <a:prstGeom prst="rect">
            <a:avLst/>
          </a:prstGeom>
        </p:spPr>
        <p:txBody>
          <a:bodyPr anchor="b"/>
          <a:lstStyle/>
          <a:p>
            <a:pPr algn="ctr">
              <a:lnSpc>
                <a:spcPct val="100000"/>
              </a:lnSpc>
            </a:pPr>
            <a:r>
              <a:rPr lang="en-US" sz="6000">
                <a:solidFill>
                  <a:srgbClr val="000000"/>
                </a:solidFill>
                <a:latin typeface="Cambria"/>
              </a:rPr>
              <a:t>OLAP Operations &amp; Data Models</a:t>
            </a:r>
            <a:endParaRPr/>
          </a:p>
        </p:txBody>
      </p:sp>
      <p:sp>
        <p:nvSpPr>
          <p:cNvPr id="84" name="TextShape 2"/>
          <p:cNvSpPr txBox="1"/>
          <p:nvPr/>
        </p:nvSpPr>
        <p:spPr>
          <a:xfrm>
            <a:off x="1523880" y="4775040"/>
            <a:ext cx="9143640" cy="482400"/>
          </a:xfrm>
          <a:prstGeom prst="rect">
            <a:avLst/>
          </a:prstGeom>
        </p:spPr>
        <p:txBody>
          <a:bodyPr/>
          <a:lstStyle/>
          <a:p>
            <a:pPr algn="ctr">
              <a:lnSpc>
                <a:spcPct val="100000"/>
              </a:lnSpc>
            </a:pPr>
            <a:r>
              <a:rPr lang="en-IN" sz="2400">
                <a:solidFill>
                  <a:srgbClr val="000000"/>
                </a:solidFill>
                <a:latin typeface="Calibri"/>
              </a:rPr>
              <a:t>DMBI</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TextShape 1"/>
          <p:cNvSpPr txBox="1"/>
          <p:nvPr/>
        </p:nvSpPr>
        <p:spPr>
          <a:xfrm>
            <a:off x="838080" y="365040"/>
            <a:ext cx="10515240" cy="1325160"/>
          </a:xfrm>
          <a:prstGeom prst="rect">
            <a:avLst/>
          </a:prstGeom>
        </p:spPr>
        <p:txBody>
          <a:bodyPr anchor="ctr"/>
          <a:lstStyle/>
          <a:p>
            <a:pPr>
              <a:lnSpc>
                <a:spcPct val="90000"/>
              </a:lnSpc>
            </a:pPr>
            <a:r>
              <a:rPr lang="en-US" sz="4400" b="1">
                <a:solidFill>
                  <a:srgbClr val="000000"/>
                </a:solidFill>
                <a:latin typeface="Calibri Light"/>
              </a:rPr>
              <a:t>Dicing</a:t>
            </a:r>
            <a:endParaRPr/>
          </a:p>
        </p:txBody>
      </p:sp>
      <p:sp>
        <p:nvSpPr>
          <p:cNvPr id="106" name="TextShape 2"/>
          <p:cNvSpPr txBox="1"/>
          <p:nvPr/>
        </p:nvSpPr>
        <p:spPr>
          <a:xfrm>
            <a:off x="838080" y="1825560"/>
            <a:ext cx="10515240" cy="4350960"/>
          </a:xfrm>
          <a:prstGeom prst="rect">
            <a:avLst/>
          </a:prstGeom>
        </p:spPr>
        <p:txBody>
          <a:bodyPr/>
          <a:lstStyle/>
          <a:p>
            <a:pPr>
              <a:lnSpc>
                <a:spcPct val="90000"/>
              </a:lnSpc>
              <a:buFont typeface="Arial"/>
              <a:buChar char="•"/>
            </a:pPr>
            <a:r>
              <a:rPr lang="en-US" sz="2400">
                <a:solidFill>
                  <a:srgbClr val="000000"/>
                </a:solidFill>
                <a:latin typeface="Cambria"/>
              </a:rPr>
              <a:t>The dice operation defines a sub cube by performing a selection on two or more dimensions. For example, applying the selection (time = day 3 OR time = day 4) AND (temperature = cool OR temperature = hot) to the original cube we get the following sub cube (still two-dimensional):
</a:t>
            </a:r>
            <a:endParaRPr/>
          </a:p>
        </p:txBody>
      </p:sp>
      <p:pic>
        <p:nvPicPr>
          <p:cNvPr id="107" name="Picture 4"/>
          <p:cNvPicPr/>
          <p:nvPr/>
        </p:nvPicPr>
        <p:blipFill>
          <a:blip r:embed="rId2"/>
          <a:stretch>
            <a:fillRect/>
          </a:stretch>
        </p:blipFill>
        <p:spPr>
          <a:xfrm>
            <a:off x="3763080" y="4134240"/>
            <a:ext cx="4295880" cy="96480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TextShape 1"/>
          <p:cNvSpPr txBox="1"/>
          <p:nvPr/>
        </p:nvSpPr>
        <p:spPr>
          <a:xfrm>
            <a:off x="838080" y="365040"/>
            <a:ext cx="10515240" cy="1325160"/>
          </a:xfrm>
          <a:prstGeom prst="rect">
            <a:avLst/>
          </a:prstGeom>
        </p:spPr>
        <p:txBody>
          <a:bodyPr anchor="ctr"/>
          <a:lstStyle/>
          <a:p>
            <a:pPr>
              <a:lnSpc>
                <a:spcPct val="90000"/>
              </a:lnSpc>
            </a:pPr>
            <a:r>
              <a:rPr lang="en-US" sz="4400" b="1">
                <a:solidFill>
                  <a:srgbClr val="000000"/>
                </a:solidFill>
                <a:latin typeface="Calibri Light"/>
              </a:rPr>
              <a:t>Pivot</a:t>
            </a:r>
            <a:endParaRPr/>
          </a:p>
        </p:txBody>
      </p:sp>
      <p:sp>
        <p:nvSpPr>
          <p:cNvPr id="109" name="TextShape 2"/>
          <p:cNvSpPr txBox="1"/>
          <p:nvPr/>
        </p:nvSpPr>
        <p:spPr>
          <a:xfrm>
            <a:off x="838080" y="1690560"/>
            <a:ext cx="10515240" cy="4485960"/>
          </a:xfrm>
          <a:prstGeom prst="rect">
            <a:avLst/>
          </a:prstGeom>
        </p:spPr>
        <p:txBody>
          <a:bodyPr/>
          <a:lstStyle/>
          <a:p>
            <a:pPr>
              <a:lnSpc>
                <a:spcPct val="90000"/>
              </a:lnSpc>
              <a:buFont typeface="Arial"/>
              <a:buChar char="•"/>
            </a:pPr>
            <a:r>
              <a:rPr lang="en-US" sz="2400">
                <a:solidFill>
                  <a:srgbClr val="000000"/>
                </a:solidFill>
                <a:latin typeface="Cambria"/>
              </a:rPr>
              <a:t>Pivot otherwise known as Rotate changes the dimensional orientation of the cube, i.e. rotates the data axes to view the data from different perspectives. Pivot groups data with different dimensions. The below cubes shows 2D representation of Pivot.
</a:t>
            </a:r>
            <a:endParaRPr/>
          </a:p>
        </p:txBody>
      </p:sp>
      <p:pic>
        <p:nvPicPr>
          <p:cNvPr id="110" name="Picture 4"/>
          <p:cNvPicPr/>
          <p:nvPr/>
        </p:nvPicPr>
        <p:blipFill>
          <a:blip r:embed="rId2"/>
          <a:stretch>
            <a:fillRect/>
          </a:stretch>
        </p:blipFill>
        <p:spPr>
          <a:xfrm>
            <a:off x="2795760" y="3309480"/>
            <a:ext cx="6600600" cy="321912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TextShape 1"/>
          <p:cNvSpPr txBox="1"/>
          <p:nvPr/>
        </p:nvSpPr>
        <p:spPr>
          <a:xfrm>
            <a:off x="838080" y="365040"/>
            <a:ext cx="10515240" cy="1325160"/>
          </a:xfrm>
          <a:prstGeom prst="rect">
            <a:avLst/>
          </a:prstGeom>
        </p:spPr>
        <p:txBody>
          <a:bodyPr anchor="ctr"/>
          <a:lstStyle/>
          <a:p>
            <a:pPr>
              <a:lnSpc>
                <a:spcPct val="90000"/>
              </a:lnSpc>
            </a:pPr>
            <a:r>
              <a:rPr lang="en-US" sz="4400" b="1">
                <a:solidFill>
                  <a:srgbClr val="000000"/>
                </a:solidFill>
                <a:latin typeface="Calibri Light"/>
              </a:rPr>
              <a:t>Other OLAP operations</a:t>
            </a:r>
            <a:endParaRPr/>
          </a:p>
        </p:txBody>
      </p:sp>
      <p:sp>
        <p:nvSpPr>
          <p:cNvPr id="112" name="TextShape 2"/>
          <p:cNvSpPr txBox="1"/>
          <p:nvPr/>
        </p:nvSpPr>
        <p:spPr>
          <a:xfrm>
            <a:off x="838080" y="1825560"/>
            <a:ext cx="10515240" cy="4350960"/>
          </a:xfrm>
          <a:prstGeom prst="rect">
            <a:avLst/>
          </a:prstGeom>
        </p:spPr>
        <p:txBody>
          <a:bodyPr/>
          <a:lstStyle/>
          <a:p>
            <a:pPr algn="just">
              <a:lnSpc>
                <a:spcPct val="100000"/>
              </a:lnSpc>
            </a:pPr>
            <a:endParaRPr dirty="0"/>
          </a:p>
          <a:p>
            <a:pPr algn="just">
              <a:lnSpc>
                <a:spcPct val="100000"/>
              </a:lnSpc>
            </a:pPr>
            <a:endParaRPr dirty="0"/>
          </a:p>
          <a:p>
            <a:pPr algn="just">
              <a:lnSpc>
                <a:spcPct val="100000"/>
              </a:lnSpc>
              <a:buFont typeface="Arial"/>
              <a:buChar char="•"/>
            </a:pPr>
            <a:r>
              <a:rPr lang="en-US" sz="2800" dirty="0">
                <a:solidFill>
                  <a:srgbClr val="000000"/>
                </a:solidFill>
                <a:latin typeface="Cambria"/>
              </a:rPr>
              <a:t>DRILL ACROSS: Accesses more than one fact table that is linked by common dimensions. Combines cubes that share one or more dimensions.</a:t>
            </a:r>
            <a:endParaRPr dirty="0"/>
          </a:p>
          <a:p>
            <a:pPr algn="just">
              <a:lnSpc>
                <a:spcPct val="100000"/>
              </a:lnSpc>
            </a:pPr>
            <a:endParaRPr dirty="0"/>
          </a:p>
          <a:p>
            <a:pPr algn="just">
              <a:lnSpc>
                <a:spcPct val="100000"/>
              </a:lnSpc>
              <a:buFont typeface="Arial"/>
              <a:buChar char="•"/>
            </a:pPr>
            <a:r>
              <a:rPr lang="en-US" sz="2800" dirty="0">
                <a:solidFill>
                  <a:srgbClr val="000000"/>
                </a:solidFill>
                <a:latin typeface="Cambria"/>
              </a:rPr>
              <a:t>DRILL THROUGH: Drill down to the bottom level of a data cube down to its back end relational tables.</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TextShape 1"/>
          <p:cNvSpPr txBox="1"/>
          <p:nvPr/>
        </p:nvSpPr>
        <p:spPr>
          <a:xfrm>
            <a:off x="838080" y="365040"/>
            <a:ext cx="10515240" cy="1325160"/>
          </a:xfrm>
          <a:prstGeom prst="rect">
            <a:avLst/>
          </a:prstGeom>
        </p:spPr>
        <p:txBody>
          <a:bodyPr anchor="ctr"/>
          <a:lstStyle/>
          <a:p>
            <a:pPr>
              <a:lnSpc>
                <a:spcPct val="90000"/>
              </a:lnSpc>
            </a:pPr>
            <a:r>
              <a:rPr lang="en-US" sz="4400" b="1">
                <a:solidFill>
                  <a:srgbClr val="000000"/>
                </a:solidFill>
                <a:latin typeface="Cambria"/>
              </a:rPr>
              <a:t> Summary</a:t>
            </a:r>
            <a:endParaRPr/>
          </a:p>
        </p:txBody>
      </p:sp>
      <p:sp>
        <p:nvSpPr>
          <p:cNvPr id="114" name="TextShape 2"/>
          <p:cNvSpPr txBox="1"/>
          <p:nvPr/>
        </p:nvSpPr>
        <p:spPr>
          <a:xfrm>
            <a:off x="838080" y="1825560"/>
            <a:ext cx="10515240" cy="4350960"/>
          </a:xfrm>
          <a:prstGeom prst="rect">
            <a:avLst/>
          </a:prstGeom>
        </p:spPr>
        <p:txBody>
          <a:bodyPr/>
          <a:lstStyle/>
          <a:p>
            <a:pPr algn="just">
              <a:lnSpc>
                <a:spcPct val="100000"/>
              </a:lnSpc>
              <a:buFont typeface="Arial"/>
              <a:buChar char="•"/>
            </a:pPr>
            <a:r>
              <a:rPr lang="en-US" sz="2400">
                <a:solidFill>
                  <a:srgbClr val="000000"/>
                </a:solidFill>
                <a:latin typeface="Cambria"/>
              </a:rPr>
              <a:t>Concept hierarchies organize the values of attributes or dimensions into abstraction levels. They are useful in mining at multiple abstraction levels.</a:t>
            </a:r>
            <a:endParaRPr/>
          </a:p>
          <a:p>
            <a:pPr algn="just">
              <a:lnSpc>
                <a:spcPct val="100000"/>
              </a:lnSpc>
              <a:buFont typeface="Arial"/>
              <a:buChar char="•"/>
            </a:pPr>
            <a:r>
              <a:rPr lang="en-US" sz="2400">
                <a:solidFill>
                  <a:srgbClr val="000000"/>
                </a:solidFill>
                <a:latin typeface="Cambria"/>
              </a:rPr>
              <a:t>Typical OLAP operations include roll-up, and drill-( down, across, through), slice-and-dice, and pivot ( rotate), as well as some statistical operations.</a:t>
            </a:r>
            <a:endParaRPr/>
          </a:p>
          <a:p>
            <a:pPr algn="just">
              <a:lnSpc>
                <a:spcPct val="100000"/>
              </a:lnSpc>
              <a:buFont typeface="Arial"/>
              <a:buChar char="•"/>
            </a:pPr>
            <a:r>
              <a:rPr lang="en-US" sz="2400">
                <a:solidFill>
                  <a:srgbClr val="000000"/>
                </a:solidFill>
                <a:latin typeface="Cambria"/>
              </a:rPr>
              <a:t>OLAP operations can be implemented efficiently using the data cube structure.</a:t>
            </a:r>
            <a:endParaRPr/>
          </a:p>
          <a:p>
            <a:pPr>
              <a:lnSpc>
                <a:spcPct val="9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TextShape 1"/>
          <p:cNvSpPr txBox="1"/>
          <p:nvPr/>
        </p:nvSpPr>
        <p:spPr>
          <a:xfrm>
            <a:off x="838080" y="365040"/>
            <a:ext cx="10515240" cy="1325160"/>
          </a:xfrm>
          <a:prstGeom prst="rect">
            <a:avLst/>
          </a:prstGeom>
        </p:spPr>
        <p:txBody>
          <a:bodyPr anchor="ctr"/>
          <a:lstStyle/>
          <a:p>
            <a:pPr>
              <a:lnSpc>
                <a:spcPct val="90000"/>
              </a:lnSpc>
            </a:pPr>
            <a:r>
              <a:rPr lang="en-US" sz="4400" b="1">
                <a:solidFill>
                  <a:srgbClr val="000000"/>
                </a:solidFill>
                <a:latin typeface="Cambria"/>
              </a:rPr>
              <a:t>EXAMPLES OF OLAP OPERATIONS</a:t>
            </a:r>
            <a:endParaRPr/>
          </a:p>
        </p:txBody>
      </p:sp>
      <p:sp>
        <p:nvSpPr>
          <p:cNvPr id="116" name="TextShape 2"/>
          <p:cNvSpPr txBox="1"/>
          <p:nvPr/>
        </p:nvSpPr>
        <p:spPr>
          <a:xfrm>
            <a:off x="838080" y="1825560"/>
            <a:ext cx="10515240" cy="4350960"/>
          </a:xfrm>
          <a:prstGeom prst="rect">
            <a:avLst/>
          </a:prstGeom>
        </p:spPr>
        <p:txBody>
          <a:bodyPr/>
          <a:lstStyle/>
          <a:p>
            <a:pPr>
              <a:lnSpc>
                <a:spcPct val="90000"/>
              </a:lnSpc>
              <a:buFont typeface="Arial"/>
              <a:buChar char="•"/>
            </a:pPr>
            <a:r>
              <a:rPr lang="en-US" sz="2800">
                <a:solidFill>
                  <a:srgbClr val="000000"/>
                </a:solidFill>
                <a:latin typeface="Cambria"/>
              </a:rPr>
              <a:t>we are going to use a movie and awards data mart as an example to illustrate the OLAP operations. The data mart contains the following dimension tables and fact table.
</a:t>
            </a:r>
            <a:endParaRPr/>
          </a:p>
          <a:p>
            <a:pPr>
              <a:lnSpc>
                <a:spcPct val="90000"/>
              </a:lnSpc>
              <a:buFont typeface="Arial"/>
              <a:buChar char="•"/>
            </a:pPr>
            <a:r>
              <a:rPr lang="en-US" sz="2800">
                <a:solidFill>
                  <a:srgbClr val="000000"/>
                </a:solidFill>
                <a:latin typeface="Cambria"/>
              </a:rPr>
              <a:t>DIMENSION TABLES</a:t>
            </a:r>
            <a:endParaRPr/>
          </a:p>
          <a:p>
            <a:pPr lvl="1">
              <a:lnSpc>
                <a:spcPct val="100000"/>
              </a:lnSpc>
              <a:buFont typeface="Arial"/>
              <a:buChar char="•"/>
            </a:pPr>
            <a:r>
              <a:rPr lang="en-US" sz="2400">
                <a:solidFill>
                  <a:srgbClr val="000000"/>
                </a:solidFill>
                <a:latin typeface="Cambria"/>
              </a:rPr>
              <a:t>Year</a:t>
            </a:r>
            <a:endParaRPr/>
          </a:p>
          <a:p>
            <a:pPr lvl="1">
              <a:lnSpc>
                <a:spcPct val="100000"/>
              </a:lnSpc>
              <a:buFont typeface="Arial"/>
              <a:buChar char="•"/>
            </a:pPr>
            <a:r>
              <a:rPr lang="en-US" sz="2400">
                <a:solidFill>
                  <a:srgbClr val="000000"/>
                </a:solidFill>
                <a:latin typeface="Cambria"/>
              </a:rPr>
              <a:t>Movie</a:t>
            </a:r>
            <a:endParaRPr/>
          </a:p>
          <a:p>
            <a:pPr lvl="1">
              <a:lnSpc>
                <a:spcPct val="100000"/>
              </a:lnSpc>
              <a:buFont typeface="Arial"/>
              <a:buChar char="•"/>
            </a:pPr>
            <a:r>
              <a:rPr lang="en-US" sz="2400">
                <a:solidFill>
                  <a:srgbClr val="000000"/>
                </a:solidFill>
                <a:latin typeface="Cambria"/>
              </a:rPr>
              <a:t>Awards</a:t>
            </a:r>
            <a:endParaRPr/>
          </a:p>
          <a:p>
            <a:pPr lvl="1">
              <a:lnSpc>
                <a:spcPct val="100000"/>
              </a:lnSpc>
              <a:buFont typeface="Arial"/>
              <a:buChar char="•"/>
            </a:pPr>
            <a:r>
              <a:rPr lang="en-US" sz="2400">
                <a:solidFill>
                  <a:srgbClr val="000000"/>
                </a:solidFill>
                <a:latin typeface="Cambria"/>
              </a:rPr>
              <a:t>Award categories</a:t>
            </a:r>
            <a:endParaRPr/>
          </a:p>
          <a:p>
            <a:pPr lvl="1">
              <a:lnSpc>
                <a:spcPct val="100000"/>
              </a:lnSpc>
              <a:buFont typeface="Arial"/>
              <a:buChar char="•"/>
            </a:pPr>
            <a:r>
              <a:rPr lang="en-US" sz="2400">
                <a:solidFill>
                  <a:srgbClr val="000000"/>
                </a:solidFill>
                <a:latin typeface="Cambria"/>
              </a:rPr>
              <a:t>Winners(names)</a:t>
            </a:r>
            <a:endParaRPr/>
          </a:p>
          <a:p>
            <a:pPr>
              <a:lnSpc>
                <a:spcPct val="90000"/>
              </a:lnSpc>
              <a:buFont typeface="Arial"/>
              <a:buChar char="•"/>
            </a:pPr>
            <a:r>
              <a:rPr lang="en-US" sz="2800">
                <a:solidFill>
                  <a:srgbClr val="000000"/>
                </a:solidFill>
                <a:latin typeface="Cambria"/>
              </a:rPr>
              <a:t>FACT TABLE</a:t>
            </a:r>
            <a:endParaRPr/>
          </a:p>
          <a:p>
            <a:pPr lvl="1">
              <a:lnSpc>
                <a:spcPct val="100000"/>
              </a:lnSpc>
              <a:buFont typeface="Arial"/>
              <a:buChar char="•"/>
            </a:pPr>
            <a:r>
              <a:rPr lang="en-US" sz="2400">
                <a:solidFill>
                  <a:srgbClr val="000000"/>
                </a:solidFill>
                <a:latin typeface="Cambria"/>
              </a:rPr>
              <a:t>AwardCollectionFact</a:t>
            </a:r>
            <a:endParaRPr/>
          </a:p>
          <a:p>
            <a:pPr>
              <a:lnSpc>
                <a:spcPct val="9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TextShape 1"/>
          <p:cNvSpPr txBox="1"/>
          <p:nvPr/>
        </p:nvSpPr>
        <p:spPr>
          <a:xfrm>
            <a:off x="838080" y="365040"/>
            <a:ext cx="10515240" cy="1325160"/>
          </a:xfrm>
          <a:prstGeom prst="rect">
            <a:avLst/>
          </a:prstGeom>
        </p:spPr>
        <p:txBody>
          <a:bodyPr anchor="ctr"/>
          <a:lstStyle/>
          <a:p>
            <a:pPr>
              <a:lnSpc>
                <a:spcPct val="90000"/>
              </a:lnSpc>
            </a:pPr>
            <a:r>
              <a:rPr lang="en-US" sz="4400" b="1">
                <a:solidFill>
                  <a:srgbClr val="000000"/>
                </a:solidFill>
                <a:latin typeface="Calibri Light"/>
              </a:rPr>
              <a:t>STAR SCHEMA</a:t>
            </a:r>
            <a:r>
              <a:rPr lang="en-US" sz="4400">
                <a:solidFill>
                  <a:srgbClr val="000000"/>
                </a:solidFill>
                <a:latin typeface="Calibri Light"/>
              </a:rPr>
              <a:t> </a:t>
            </a:r>
            <a:endParaRPr/>
          </a:p>
        </p:txBody>
      </p:sp>
      <p:pic>
        <p:nvPicPr>
          <p:cNvPr id="118" name="Content Placeholder 4"/>
          <p:cNvPicPr/>
          <p:nvPr/>
        </p:nvPicPr>
        <p:blipFill>
          <a:blip r:embed="rId2"/>
          <a:stretch>
            <a:fillRect/>
          </a:stretch>
        </p:blipFill>
        <p:spPr>
          <a:xfrm>
            <a:off x="2252160" y="1422360"/>
            <a:ext cx="7500960" cy="468828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TextShape 1"/>
          <p:cNvSpPr txBox="1"/>
          <p:nvPr/>
        </p:nvSpPr>
        <p:spPr>
          <a:xfrm>
            <a:off x="838080" y="365040"/>
            <a:ext cx="10515240" cy="1325160"/>
          </a:xfrm>
          <a:prstGeom prst="rect">
            <a:avLst/>
          </a:prstGeom>
        </p:spPr>
        <p:txBody>
          <a:bodyPr anchor="ctr"/>
          <a:lstStyle/>
          <a:p>
            <a:pPr>
              <a:lnSpc>
                <a:spcPct val="90000"/>
              </a:lnSpc>
            </a:pPr>
            <a:r>
              <a:rPr lang="en-US" sz="4400" b="1">
                <a:solidFill>
                  <a:srgbClr val="000000"/>
                </a:solidFill>
                <a:latin typeface="Calibri Light"/>
              </a:rPr>
              <a:t>DIMENSION TABLES: YEAR </a:t>
            </a:r>
            <a:endParaRPr/>
          </a:p>
        </p:txBody>
      </p:sp>
      <p:pic>
        <p:nvPicPr>
          <p:cNvPr id="120" name="Content Placeholder 4"/>
          <p:cNvPicPr/>
          <p:nvPr/>
        </p:nvPicPr>
        <p:blipFill>
          <a:blip r:embed="rId2"/>
          <a:stretch>
            <a:fillRect/>
          </a:stretch>
        </p:blipFill>
        <p:spPr>
          <a:xfrm>
            <a:off x="2286000" y="1845720"/>
            <a:ext cx="7243560" cy="382680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TextShape 1"/>
          <p:cNvSpPr txBox="1"/>
          <p:nvPr/>
        </p:nvSpPr>
        <p:spPr>
          <a:xfrm>
            <a:off x="838080" y="365040"/>
            <a:ext cx="10515240" cy="1325160"/>
          </a:xfrm>
          <a:prstGeom prst="rect">
            <a:avLst/>
          </a:prstGeom>
        </p:spPr>
        <p:txBody>
          <a:bodyPr anchor="ctr"/>
          <a:lstStyle/>
          <a:p>
            <a:pPr>
              <a:lnSpc>
                <a:spcPct val="90000"/>
              </a:lnSpc>
            </a:pPr>
            <a:r>
              <a:rPr lang="en-US" sz="4400" b="1">
                <a:solidFill>
                  <a:srgbClr val="000000"/>
                </a:solidFill>
                <a:latin typeface="Calibri Light"/>
              </a:rPr>
              <a:t>DIMENSION TABLES: MOVIE	</a:t>
            </a:r>
            <a:endParaRPr/>
          </a:p>
        </p:txBody>
      </p:sp>
      <p:pic>
        <p:nvPicPr>
          <p:cNvPr id="122" name="Content Placeholder 10"/>
          <p:cNvPicPr/>
          <p:nvPr/>
        </p:nvPicPr>
        <p:blipFill>
          <a:blip r:embed="rId2"/>
          <a:stretch>
            <a:fillRect/>
          </a:stretch>
        </p:blipFill>
        <p:spPr>
          <a:xfrm>
            <a:off x="2671920" y="1690560"/>
            <a:ext cx="6848280" cy="443448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TextShape 1"/>
          <p:cNvSpPr txBox="1"/>
          <p:nvPr/>
        </p:nvSpPr>
        <p:spPr>
          <a:xfrm>
            <a:off x="838080" y="365040"/>
            <a:ext cx="10515240" cy="1325160"/>
          </a:xfrm>
          <a:prstGeom prst="rect">
            <a:avLst/>
          </a:prstGeom>
        </p:spPr>
        <p:txBody>
          <a:bodyPr anchor="ctr"/>
          <a:lstStyle/>
          <a:p>
            <a:pPr>
              <a:lnSpc>
                <a:spcPct val="90000"/>
              </a:lnSpc>
            </a:pPr>
            <a:r>
              <a:rPr lang="en-US" sz="4400" b="1">
                <a:solidFill>
                  <a:srgbClr val="000000"/>
                </a:solidFill>
                <a:latin typeface="Calibri Light"/>
              </a:rPr>
              <a:t>DIMENSION TABLES: AWARDS</a:t>
            </a:r>
            <a:endParaRPr/>
          </a:p>
        </p:txBody>
      </p:sp>
      <p:pic>
        <p:nvPicPr>
          <p:cNvPr id="124" name="Content Placeholder 4"/>
          <p:cNvPicPr/>
          <p:nvPr/>
        </p:nvPicPr>
        <p:blipFill>
          <a:blip r:embed="rId2"/>
          <a:stretch>
            <a:fillRect/>
          </a:stretch>
        </p:blipFill>
        <p:spPr>
          <a:xfrm>
            <a:off x="2585880" y="1947240"/>
            <a:ext cx="7019640" cy="401292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TextShape 1"/>
          <p:cNvSpPr txBox="1"/>
          <p:nvPr/>
        </p:nvSpPr>
        <p:spPr>
          <a:xfrm>
            <a:off x="838080" y="365040"/>
            <a:ext cx="10515240" cy="1325160"/>
          </a:xfrm>
          <a:prstGeom prst="rect">
            <a:avLst/>
          </a:prstGeom>
        </p:spPr>
        <p:txBody>
          <a:bodyPr anchor="ctr"/>
          <a:lstStyle/>
          <a:p>
            <a:pPr>
              <a:lnSpc>
                <a:spcPct val="90000"/>
              </a:lnSpc>
            </a:pPr>
            <a:r>
              <a:rPr lang="en-US" sz="4400" b="1">
                <a:solidFill>
                  <a:srgbClr val="000000"/>
                </a:solidFill>
                <a:latin typeface="Calibri Light"/>
              </a:rPr>
              <a:t>DIMENSION TABLES: </a:t>
            </a:r>
            <a:r>
              <a:rPr lang="en-US" sz="4400">
                <a:solidFill>
                  <a:srgbClr val="000000"/>
                </a:solidFill>
                <a:latin typeface="Calibri Light"/>
              </a:rPr>
              <a:t>Award categories</a:t>
            </a:r>
            <a:endParaRPr/>
          </a:p>
        </p:txBody>
      </p:sp>
      <p:pic>
        <p:nvPicPr>
          <p:cNvPr id="126" name="Content Placeholder 4"/>
          <p:cNvPicPr/>
          <p:nvPr/>
        </p:nvPicPr>
        <p:blipFill>
          <a:blip r:embed="rId2"/>
          <a:stretch>
            <a:fillRect/>
          </a:stretch>
        </p:blipFill>
        <p:spPr>
          <a:xfrm>
            <a:off x="1947240" y="1863000"/>
            <a:ext cx="7720200" cy="460512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TextShape 1"/>
          <p:cNvSpPr txBox="1"/>
          <p:nvPr/>
        </p:nvSpPr>
        <p:spPr>
          <a:xfrm>
            <a:off x="838080" y="365040"/>
            <a:ext cx="10515240" cy="1325160"/>
          </a:xfrm>
          <a:prstGeom prst="rect">
            <a:avLst/>
          </a:prstGeom>
        </p:spPr>
        <p:txBody>
          <a:bodyPr anchor="ctr"/>
          <a:lstStyle/>
          <a:p>
            <a:pPr>
              <a:lnSpc>
                <a:spcPct val="90000"/>
              </a:lnSpc>
            </a:pPr>
            <a:r>
              <a:rPr lang="en-US" sz="4400" b="1">
                <a:solidFill>
                  <a:srgbClr val="000000"/>
                </a:solidFill>
                <a:latin typeface="Calibri Light"/>
              </a:rPr>
              <a:t>CONCEPT HIERARCHIES </a:t>
            </a:r>
            <a:endParaRPr/>
          </a:p>
        </p:txBody>
      </p:sp>
      <p:sp>
        <p:nvSpPr>
          <p:cNvPr id="86" name="TextShape 2"/>
          <p:cNvSpPr txBox="1"/>
          <p:nvPr/>
        </p:nvSpPr>
        <p:spPr>
          <a:xfrm>
            <a:off x="838080" y="1825560"/>
            <a:ext cx="10515240" cy="4350960"/>
          </a:xfrm>
          <a:prstGeom prst="rect">
            <a:avLst/>
          </a:prstGeom>
        </p:spPr>
        <p:txBody>
          <a:bodyPr/>
          <a:lstStyle/>
          <a:p>
            <a:pPr>
              <a:lnSpc>
                <a:spcPct val="90000"/>
              </a:lnSpc>
              <a:buFont typeface="Arial"/>
              <a:buChar char="•"/>
            </a:pPr>
            <a:r>
              <a:rPr lang="en-US" sz="2800">
                <a:solidFill>
                  <a:srgbClr val="000000"/>
                </a:solidFill>
                <a:latin typeface="Cambria"/>
              </a:rPr>
              <a:t>For example, we have attributes as day, temperature and humidity, we can group values in subsets and name these subsets, thus obtaining a set of hierarchies as shown in figure below.</a:t>
            </a:r>
            <a:endParaRPr/>
          </a:p>
        </p:txBody>
      </p:sp>
      <p:pic>
        <p:nvPicPr>
          <p:cNvPr id="87" name="Picture 4"/>
          <p:cNvPicPr/>
          <p:nvPr/>
        </p:nvPicPr>
        <p:blipFill>
          <a:blip r:embed="rId3"/>
          <a:stretch>
            <a:fillRect/>
          </a:stretch>
        </p:blipFill>
        <p:spPr>
          <a:xfrm>
            <a:off x="1337760" y="3732120"/>
            <a:ext cx="9414720" cy="217728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TextShape 1"/>
          <p:cNvSpPr txBox="1"/>
          <p:nvPr/>
        </p:nvSpPr>
        <p:spPr>
          <a:xfrm>
            <a:off x="838080" y="365040"/>
            <a:ext cx="10515240" cy="1325160"/>
          </a:xfrm>
          <a:prstGeom prst="rect">
            <a:avLst/>
          </a:prstGeom>
        </p:spPr>
        <p:txBody>
          <a:bodyPr anchor="ctr"/>
          <a:lstStyle/>
          <a:p>
            <a:pPr>
              <a:lnSpc>
                <a:spcPct val="90000"/>
              </a:lnSpc>
            </a:pPr>
            <a:r>
              <a:rPr lang="en-US" sz="4400" b="1">
                <a:solidFill>
                  <a:srgbClr val="000000"/>
                </a:solidFill>
                <a:latin typeface="Calibri Light"/>
              </a:rPr>
              <a:t>DIMENSION TABLES: WINNERS (NAME)</a:t>
            </a:r>
            <a:endParaRPr/>
          </a:p>
        </p:txBody>
      </p:sp>
      <p:pic>
        <p:nvPicPr>
          <p:cNvPr id="128" name="Content Placeholder 7"/>
          <p:cNvPicPr/>
          <p:nvPr/>
        </p:nvPicPr>
        <p:blipFill>
          <a:blip r:embed="rId2"/>
          <a:stretch>
            <a:fillRect/>
          </a:stretch>
        </p:blipFill>
        <p:spPr>
          <a:xfrm>
            <a:off x="2690640" y="1901160"/>
            <a:ext cx="6810120" cy="420012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TextShape 1"/>
          <p:cNvSpPr txBox="1"/>
          <p:nvPr/>
        </p:nvSpPr>
        <p:spPr>
          <a:xfrm>
            <a:off x="838080" y="365040"/>
            <a:ext cx="10515240" cy="1325160"/>
          </a:xfrm>
          <a:prstGeom prst="rect">
            <a:avLst/>
          </a:prstGeom>
        </p:spPr>
        <p:txBody>
          <a:bodyPr anchor="ctr"/>
          <a:lstStyle/>
          <a:p>
            <a:pPr>
              <a:lnSpc>
                <a:spcPct val="90000"/>
              </a:lnSpc>
            </a:pPr>
            <a:r>
              <a:rPr lang="en-US" sz="4400">
                <a:solidFill>
                  <a:srgbClr val="000000"/>
                </a:solidFill>
                <a:latin typeface="Calibri Light"/>
              </a:rPr>
              <a:t>FACT TABLE: AwardCollectionFact</a:t>
            </a:r>
            <a:endParaRPr/>
          </a:p>
        </p:txBody>
      </p:sp>
      <p:pic>
        <p:nvPicPr>
          <p:cNvPr id="130" name="Content Placeholder 4"/>
          <p:cNvPicPr/>
          <p:nvPr/>
        </p:nvPicPr>
        <p:blipFill>
          <a:blip r:embed="rId2"/>
          <a:stretch>
            <a:fillRect/>
          </a:stretch>
        </p:blipFill>
        <p:spPr>
          <a:xfrm>
            <a:off x="2929320" y="1825560"/>
            <a:ext cx="5819400" cy="464256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TextShape 1"/>
          <p:cNvSpPr txBox="1"/>
          <p:nvPr/>
        </p:nvSpPr>
        <p:spPr>
          <a:xfrm>
            <a:off x="838080" y="365040"/>
            <a:ext cx="10515240" cy="1325160"/>
          </a:xfrm>
          <a:prstGeom prst="rect">
            <a:avLst/>
          </a:prstGeom>
        </p:spPr>
        <p:txBody>
          <a:bodyPr anchor="ctr"/>
          <a:lstStyle/>
          <a:p>
            <a:pPr>
              <a:lnSpc>
                <a:spcPct val="90000"/>
              </a:lnSpc>
            </a:pPr>
            <a:r>
              <a:rPr lang="en-US" sz="4400">
                <a:solidFill>
                  <a:srgbClr val="000000"/>
                </a:solidFill>
                <a:latin typeface="Calibri Light"/>
              </a:rPr>
              <a:t>Exercise 	</a:t>
            </a:r>
            <a:endParaRPr/>
          </a:p>
        </p:txBody>
      </p:sp>
      <p:sp>
        <p:nvSpPr>
          <p:cNvPr id="132" name="TextShape 2"/>
          <p:cNvSpPr txBox="1"/>
          <p:nvPr/>
        </p:nvSpPr>
        <p:spPr>
          <a:xfrm>
            <a:off x="838080" y="1825560"/>
            <a:ext cx="10515240" cy="4350960"/>
          </a:xfrm>
          <a:prstGeom prst="rect">
            <a:avLst/>
          </a:prstGeom>
        </p:spPr>
        <p:txBody>
          <a:bodyPr/>
          <a:lstStyle/>
          <a:p>
            <a:pPr>
              <a:lnSpc>
                <a:spcPct val="90000"/>
              </a:lnSpc>
              <a:buFont typeface="Arial"/>
              <a:buChar char="•"/>
            </a:pPr>
            <a:r>
              <a:rPr lang="en-US" sz="2800">
                <a:solidFill>
                  <a:srgbClr val="000000"/>
                </a:solidFill>
                <a:latin typeface="Calibri"/>
              </a:rPr>
              <a:t>Create a schema(database) with fact and dimension tables from the above excel sheet.</a:t>
            </a:r>
            <a:endParaRPr/>
          </a:p>
          <a:p>
            <a:pPr>
              <a:lnSpc>
                <a:spcPct val="90000"/>
              </a:lnSpc>
              <a:buFont typeface="Arial"/>
              <a:buChar char="•"/>
            </a:pPr>
            <a:r>
              <a:rPr lang="en-US" sz="2800">
                <a:solidFill>
                  <a:srgbClr val="000000"/>
                </a:solidFill>
                <a:latin typeface="Calibri"/>
              </a:rPr>
              <a:t>Perform the following OLAP operations on your schema.</a:t>
            </a:r>
            <a:endParaRPr/>
          </a:p>
          <a:p>
            <a:pPr lvl="1">
              <a:lnSpc>
                <a:spcPct val="100000"/>
              </a:lnSpc>
              <a:buFont typeface="Arial"/>
              <a:buChar char="•"/>
            </a:pPr>
            <a:r>
              <a:rPr lang="en-US" sz="2400" b="1">
                <a:solidFill>
                  <a:srgbClr val="000000"/>
                </a:solidFill>
                <a:latin typeface="Calibri"/>
              </a:rPr>
              <a:t>ROLLUP </a:t>
            </a:r>
            <a:endParaRPr/>
          </a:p>
          <a:p>
            <a:pPr lvl="1">
              <a:lnSpc>
                <a:spcPct val="100000"/>
              </a:lnSpc>
              <a:buFont typeface="Arial"/>
              <a:buChar char="•"/>
            </a:pPr>
            <a:r>
              <a:rPr lang="en-US" sz="2400" b="1">
                <a:solidFill>
                  <a:srgbClr val="000000"/>
                </a:solidFill>
                <a:latin typeface="Calibri"/>
              </a:rPr>
              <a:t>ROLLDOWN </a:t>
            </a:r>
            <a:endParaRPr/>
          </a:p>
          <a:p>
            <a:pPr lvl="1">
              <a:lnSpc>
                <a:spcPct val="100000"/>
              </a:lnSpc>
              <a:buFont typeface="Arial"/>
              <a:buChar char="•"/>
            </a:pPr>
            <a:r>
              <a:rPr lang="en-US" sz="2400" b="1">
                <a:solidFill>
                  <a:srgbClr val="000000"/>
                </a:solidFill>
                <a:latin typeface="Calibri"/>
              </a:rPr>
              <a:t>SLICING </a:t>
            </a:r>
            <a:endParaRPr/>
          </a:p>
          <a:p>
            <a:pPr lvl="1">
              <a:lnSpc>
                <a:spcPct val="100000"/>
              </a:lnSpc>
              <a:buFont typeface="Arial"/>
              <a:buChar char="•"/>
            </a:pPr>
            <a:r>
              <a:rPr lang="en-US" sz="2400" b="1">
                <a:solidFill>
                  <a:srgbClr val="000000"/>
                </a:solidFill>
                <a:latin typeface="Calibri"/>
              </a:rPr>
              <a:t>DICING </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TextShape 1"/>
          <p:cNvSpPr txBox="1"/>
          <p:nvPr/>
        </p:nvSpPr>
        <p:spPr>
          <a:xfrm>
            <a:off x="838080" y="365040"/>
            <a:ext cx="10515240" cy="1325160"/>
          </a:xfrm>
          <a:prstGeom prst="rect">
            <a:avLst/>
          </a:prstGeom>
        </p:spPr>
        <p:txBody>
          <a:bodyPr anchor="ctr"/>
          <a:lstStyle/>
          <a:p>
            <a:pPr>
              <a:lnSpc>
                <a:spcPct val="90000"/>
              </a:lnSpc>
            </a:pPr>
            <a:r>
              <a:rPr lang="en-US" sz="4400" b="1">
                <a:solidFill>
                  <a:srgbClr val="000000"/>
                </a:solidFill>
                <a:latin typeface="Cambria"/>
              </a:rPr>
              <a:t>DATA MODELS IN THE OLAP WORLD</a:t>
            </a:r>
            <a:endParaRPr/>
          </a:p>
        </p:txBody>
      </p:sp>
      <p:sp>
        <p:nvSpPr>
          <p:cNvPr id="134" name="TextShape 2"/>
          <p:cNvSpPr txBox="1"/>
          <p:nvPr/>
        </p:nvSpPr>
        <p:spPr>
          <a:xfrm>
            <a:off x="838080" y="1825560"/>
            <a:ext cx="10515240" cy="4350960"/>
          </a:xfrm>
          <a:prstGeom prst="rect">
            <a:avLst/>
          </a:prstGeom>
        </p:spPr>
        <p:txBody>
          <a:bodyPr/>
          <a:lstStyle/>
          <a:p>
            <a:pPr>
              <a:lnSpc>
                <a:spcPct val="100000"/>
              </a:lnSpc>
            </a:pPr>
            <a:r>
              <a:rPr lang="en-US" sz="2800">
                <a:solidFill>
                  <a:srgbClr val="000000"/>
                </a:solidFill>
                <a:latin typeface="Cambria"/>
              </a:rPr>
              <a:t>Cubes can be stored in three different models: 
Relational OLAP (ROLAP)
Multidimensional OLAP (MOLAP)
Hybrid OLAP (HOLAP)
</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838080" y="365040"/>
            <a:ext cx="10515240" cy="1325160"/>
          </a:xfrm>
          <a:prstGeom prst="rect">
            <a:avLst/>
          </a:prstGeom>
        </p:spPr>
        <p:txBody>
          <a:bodyPr anchor="ctr"/>
          <a:lstStyle/>
          <a:p>
            <a:pPr>
              <a:lnSpc>
                <a:spcPct val="90000"/>
              </a:lnSpc>
            </a:pPr>
            <a:r>
              <a:rPr lang="en-US" sz="4400" b="1">
                <a:solidFill>
                  <a:srgbClr val="000000"/>
                </a:solidFill>
                <a:latin typeface="Calibri Light"/>
              </a:rPr>
              <a:t>ROLAP</a:t>
            </a:r>
            <a:endParaRPr/>
          </a:p>
        </p:txBody>
      </p:sp>
      <p:sp>
        <p:nvSpPr>
          <p:cNvPr id="136" name="TextShape 2"/>
          <p:cNvSpPr txBox="1"/>
          <p:nvPr/>
        </p:nvSpPr>
        <p:spPr>
          <a:xfrm>
            <a:off x="838080" y="1825560"/>
            <a:ext cx="10515240" cy="4350960"/>
          </a:xfrm>
          <a:prstGeom prst="rect">
            <a:avLst/>
          </a:prstGeom>
        </p:spPr>
        <p:txBody>
          <a:bodyPr/>
          <a:lstStyle/>
          <a:p>
            <a:pPr algn="just">
              <a:lnSpc>
                <a:spcPct val="100000"/>
              </a:lnSpc>
              <a:buFont typeface="Arial"/>
              <a:buChar char="•"/>
            </a:pPr>
            <a:r>
              <a:rPr lang="en-US" sz="2800">
                <a:solidFill>
                  <a:srgbClr val="000000"/>
                </a:solidFill>
                <a:latin typeface="Cambria"/>
              </a:rPr>
              <a:t>To provide fast response time to OLAP applications, super relational features are added to traditional RDBMS to form super relational database systems. The data in this model is stored in relational databases.</a:t>
            </a:r>
            <a:endParaRPr/>
          </a:p>
          <a:p>
            <a:pPr algn="just">
              <a:lnSpc>
                <a:spcPct val="100000"/>
              </a:lnSpc>
              <a:buFont typeface="Arial"/>
              <a:buChar char="•"/>
            </a:pPr>
            <a:r>
              <a:rPr lang="en-US" sz="2800">
                <a:solidFill>
                  <a:srgbClr val="000000"/>
                </a:solidFill>
                <a:latin typeface="Cambria"/>
              </a:rPr>
              <a:t>Relational OLAP follows dimensional modeling, which organizes data into measures stored in fact tables and dimensions stored in dimension/satellite tables.</a:t>
            </a:r>
            <a:endParaRPr/>
          </a:p>
          <a:p>
            <a:pPr algn="just">
              <a:lnSpc>
                <a:spcPct val="100000"/>
              </a:lnSpc>
              <a:buFont typeface="Arial"/>
              <a:buChar char="•"/>
            </a:pPr>
            <a:r>
              <a:rPr lang="en-US" sz="2800">
                <a:solidFill>
                  <a:srgbClr val="000000"/>
                </a:solidFill>
                <a:latin typeface="Cambria"/>
              </a:rPr>
              <a:t>ROLAP uses data marts. Data marts are databases that share many of the features of data warehouses but are smaller in scope.</a:t>
            </a:r>
            <a:endParaRPr/>
          </a:p>
          <a:p>
            <a:pPr>
              <a:lnSpc>
                <a:spcPct val="90000"/>
              </a:lnSpc>
              <a:buFont typeface="Arial"/>
              <a:buChar char="•"/>
            </a:pPr>
            <a:r>
              <a:rPr lang="en-US" sz="2800">
                <a:solidFill>
                  <a:srgbClr val="000000"/>
                </a:solidFill>
                <a:latin typeface="Cambria"/>
              </a:rPr>
              <a:t>Data can be stored in two ways in a relational model:</a:t>
            </a:r>
            <a:endParaRPr/>
          </a:p>
          <a:p>
            <a:pPr lvl="1">
              <a:lnSpc>
                <a:spcPct val="100000"/>
              </a:lnSpc>
              <a:buFont typeface="Arial"/>
              <a:buChar char="•"/>
            </a:pPr>
            <a:r>
              <a:rPr lang="en-US" sz="2400">
                <a:solidFill>
                  <a:srgbClr val="000000"/>
                </a:solidFill>
                <a:latin typeface="Cambria"/>
              </a:rPr>
              <a:t>Star Schema </a:t>
            </a:r>
            <a:endParaRPr/>
          </a:p>
          <a:p>
            <a:pPr lvl="1">
              <a:lnSpc>
                <a:spcPct val="100000"/>
              </a:lnSpc>
              <a:buFont typeface="Arial"/>
              <a:buChar char="•"/>
            </a:pPr>
            <a:r>
              <a:rPr lang="en-US" sz="2400">
                <a:solidFill>
                  <a:srgbClr val="000000"/>
                </a:solidFill>
                <a:latin typeface="Cambria"/>
              </a:rPr>
              <a:t>Snow flake Schema
</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TextShape 1"/>
          <p:cNvSpPr txBox="1"/>
          <p:nvPr/>
        </p:nvSpPr>
        <p:spPr>
          <a:xfrm>
            <a:off x="838080" y="365040"/>
            <a:ext cx="10515240" cy="1325160"/>
          </a:xfrm>
          <a:prstGeom prst="rect">
            <a:avLst/>
          </a:prstGeom>
        </p:spPr>
        <p:txBody>
          <a:bodyPr anchor="ctr"/>
          <a:lstStyle/>
          <a:p>
            <a:pPr>
              <a:lnSpc>
                <a:spcPct val="90000"/>
              </a:lnSpc>
            </a:pPr>
            <a:r>
              <a:rPr lang="en-US" sz="4400" b="1">
                <a:solidFill>
                  <a:srgbClr val="000000"/>
                </a:solidFill>
                <a:latin typeface="Calibri Light"/>
              </a:rPr>
              <a:t>MOLAP</a:t>
            </a:r>
            <a:endParaRPr/>
          </a:p>
        </p:txBody>
      </p:sp>
      <p:sp>
        <p:nvSpPr>
          <p:cNvPr id="138" name="TextShape 2"/>
          <p:cNvSpPr txBox="1"/>
          <p:nvPr/>
        </p:nvSpPr>
        <p:spPr>
          <a:xfrm>
            <a:off x="838080" y="1825560"/>
            <a:ext cx="10515240" cy="4350960"/>
          </a:xfrm>
          <a:prstGeom prst="rect">
            <a:avLst/>
          </a:prstGeom>
        </p:spPr>
        <p:txBody>
          <a:bodyPr/>
          <a:lstStyle/>
          <a:p>
            <a:pPr algn="just">
              <a:lnSpc>
                <a:spcPct val="100000"/>
              </a:lnSpc>
              <a:buFont typeface="Arial"/>
              <a:buChar char="•"/>
            </a:pPr>
            <a:r>
              <a:rPr lang="en-US" sz="2000">
                <a:solidFill>
                  <a:srgbClr val="000000"/>
                </a:solidFill>
                <a:latin typeface="Cambria"/>
              </a:rPr>
              <a:t>MOLAP is a special purpose data model in which multidimensional data and operations are mapped directly. The data is presented to the user in such a way as to represent a hypercube, or multi-dimensional array, where each individual data value is contained within a cell accessible by multiple indexes. </a:t>
            </a:r>
            <a:endParaRPr/>
          </a:p>
          <a:p>
            <a:pPr algn="just">
              <a:lnSpc>
                <a:spcPct val="100000"/>
              </a:lnSpc>
              <a:buFont typeface="Arial"/>
              <a:buChar char="•"/>
            </a:pPr>
            <a:r>
              <a:rPr lang="en-US" sz="2000">
                <a:solidFill>
                  <a:srgbClr val="000000"/>
                </a:solidFill>
                <a:latin typeface="Cambria"/>
              </a:rPr>
              <a:t>This database contains three dimensions: Result, Student Name and Exam.</a:t>
            </a:r>
            <a:endParaRPr/>
          </a:p>
        </p:txBody>
      </p:sp>
      <p:pic>
        <p:nvPicPr>
          <p:cNvPr id="139" name="Picture 4"/>
          <p:cNvPicPr/>
          <p:nvPr/>
        </p:nvPicPr>
        <p:blipFill>
          <a:blip r:embed="rId3"/>
          <a:stretch>
            <a:fillRect/>
          </a:stretch>
        </p:blipFill>
        <p:spPr>
          <a:xfrm>
            <a:off x="4326480" y="3552840"/>
            <a:ext cx="3809520" cy="330480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TextShape 1"/>
          <p:cNvSpPr txBox="1"/>
          <p:nvPr/>
        </p:nvSpPr>
        <p:spPr>
          <a:xfrm>
            <a:off x="838080" y="365040"/>
            <a:ext cx="10515240" cy="1325160"/>
          </a:xfrm>
          <a:prstGeom prst="rect">
            <a:avLst/>
          </a:prstGeom>
        </p:spPr>
        <p:txBody>
          <a:bodyPr anchor="ctr"/>
          <a:lstStyle/>
          <a:p>
            <a:pPr>
              <a:lnSpc>
                <a:spcPct val="90000"/>
              </a:lnSpc>
            </a:pPr>
            <a:r>
              <a:rPr lang="en-US" sz="4400" b="1">
                <a:solidFill>
                  <a:srgbClr val="000000"/>
                </a:solidFill>
                <a:latin typeface="Calibri Light"/>
              </a:rPr>
              <a:t>HOLAP</a:t>
            </a:r>
            <a:endParaRPr/>
          </a:p>
        </p:txBody>
      </p:sp>
      <p:sp>
        <p:nvSpPr>
          <p:cNvPr id="141" name="TextShape 2"/>
          <p:cNvSpPr txBox="1"/>
          <p:nvPr/>
        </p:nvSpPr>
        <p:spPr>
          <a:xfrm>
            <a:off x="838080" y="1825560"/>
            <a:ext cx="10515240" cy="4350960"/>
          </a:xfrm>
          <a:prstGeom prst="rect">
            <a:avLst/>
          </a:prstGeom>
        </p:spPr>
        <p:txBody>
          <a:bodyPr/>
          <a:lstStyle/>
          <a:p>
            <a:pPr>
              <a:lnSpc>
                <a:spcPct val="90000"/>
              </a:lnSpc>
              <a:buFont typeface="Arial"/>
              <a:buChar char="•"/>
            </a:pPr>
            <a:r>
              <a:rPr lang="en-US" sz="2800">
                <a:solidFill>
                  <a:srgbClr val="000000"/>
                </a:solidFill>
                <a:latin typeface="Cambria"/>
              </a:rPr>
              <a:t>HOLAP is a combination of ROLAP and MOLAP. HOLAP allows storing part of the data in a MOLAP store and another part of the data in a ROLAP store, allowing a tradeoff of the advantages of each. 
</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TextShape 1"/>
          <p:cNvSpPr txBox="1"/>
          <p:nvPr/>
        </p:nvSpPr>
        <p:spPr>
          <a:xfrm>
            <a:off x="838080" y="365040"/>
            <a:ext cx="10515240" cy="1325160"/>
          </a:xfrm>
          <a:prstGeom prst="rect">
            <a:avLst/>
          </a:prstGeom>
        </p:spPr>
        <p:txBody>
          <a:bodyPr anchor="ctr"/>
          <a:lstStyle/>
          <a:p>
            <a:pPr>
              <a:lnSpc>
                <a:spcPct val="90000"/>
              </a:lnSpc>
            </a:pPr>
            <a:r>
              <a:rPr lang="en-US" sz="4400" b="1">
                <a:solidFill>
                  <a:srgbClr val="000000"/>
                </a:solidFill>
                <a:latin typeface="Calibri Light"/>
              </a:rPr>
              <a:t>APPLICATION ORIENTED OLAP</a:t>
            </a:r>
            <a:endParaRPr/>
          </a:p>
        </p:txBody>
      </p:sp>
      <p:sp>
        <p:nvSpPr>
          <p:cNvPr id="143" name="TextShape 2"/>
          <p:cNvSpPr txBox="1"/>
          <p:nvPr/>
        </p:nvSpPr>
        <p:spPr>
          <a:xfrm>
            <a:off x="838080" y="1825560"/>
            <a:ext cx="10515240" cy="4350960"/>
          </a:xfrm>
          <a:prstGeom prst="rect">
            <a:avLst/>
          </a:prstGeom>
        </p:spPr>
        <p:txBody>
          <a:bodyPr/>
          <a:lstStyle/>
          <a:p>
            <a:pPr>
              <a:lnSpc>
                <a:spcPct val="90000"/>
              </a:lnSpc>
              <a:buFont typeface="Arial"/>
              <a:buChar char="•"/>
            </a:pPr>
            <a:r>
              <a:rPr lang="en-US" sz="2800">
                <a:solidFill>
                  <a:srgbClr val="000000"/>
                </a:solidFill>
                <a:latin typeface="Cambria"/>
              </a:rPr>
              <a:t>Reporting and querying for standard controlling tasks</a:t>
            </a:r>
            <a:endParaRPr/>
          </a:p>
          <a:p>
            <a:pPr>
              <a:lnSpc>
                <a:spcPct val="90000"/>
              </a:lnSpc>
              <a:buFont typeface="Arial"/>
              <a:buChar char="•"/>
            </a:pPr>
            <a:r>
              <a:rPr lang="en-US" sz="2800">
                <a:solidFill>
                  <a:srgbClr val="000000"/>
                </a:solidFill>
                <a:latin typeface="Cambria"/>
              </a:rPr>
              <a:t>Problem and opportunity analysis(business intelligence)</a:t>
            </a:r>
            <a:endParaRPr/>
          </a:p>
          <a:p>
            <a:pPr>
              <a:lnSpc>
                <a:spcPct val="90000"/>
              </a:lnSpc>
              <a:buFont typeface="Arial"/>
              <a:buChar char="•"/>
            </a:pPr>
            <a:r>
              <a:rPr lang="en-US" sz="2800">
                <a:solidFill>
                  <a:srgbClr val="000000"/>
                </a:solidFill>
                <a:latin typeface="Cambria"/>
              </a:rPr>
              <a:t>Planning applications</a:t>
            </a:r>
            <a:endParaRPr/>
          </a:p>
          <a:p>
            <a:pPr>
              <a:lnSpc>
                <a:spcPct val="90000"/>
              </a:lnSpc>
              <a:buFont typeface="Arial"/>
              <a:buChar char="•"/>
            </a:pPr>
            <a:r>
              <a:rPr lang="en-US" sz="2800">
                <a:solidFill>
                  <a:srgbClr val="000000"/>
                </a:solidFill>
                <a:latin typeface="Cambria"/>
              </a:rPr>
              <a:t>One of a kind data mining campaigns or analysis projects</a:t>
            </a:r>
            <a:endParaRPr/>
          </a:p>
          <a:p>
            <a:pPr>
              <a:lnSpc>
                <a:spcPct val="9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TextShape 1"/>
          <p:cNvSpPr txBox="1"/>
          <p:nvPr/>
        </p:nvSpPr>
        <p:spPr>
          <a:xfrm>
            <a:off x="838080" y="365040"/>
            <a:ext cx="10515240" cy="1325160"/>
          </a:xfrm>
          <a:prstGeom prst="rect">
            <a:avLst/>
          </a:prstGeom>
        </p:spPr>
        <p:txBody>
          <a:bodyPr anchor="ctr"/>
          <a:lstStyle/>
          <a:p>
            <a:pPr>
              <a:lnSpc>
                <a:spcPct val="90000"/>
              </a:lnSpc>
            </a:pPr>
            <a:r>
              <a:rPr lang="en-US" sz="4400" b="1">
                <a:solidFill>
                  <a:srgbClr val="000000"/>
                </a:solidFill>
                <a:latin typeface="Calibri Light"/>
              </a:rPr>
              <a:t>Summary</a:t>
            </a:r>
            <a:endParaRPr/>
          </a:p>
        </p:txBody>
      </p:sp>
      <p:sp>
        <p:nvSpPr>
          <p:cNvPr id="145" name="TextShape 2"/>
          <p:cNvSpPr txBox="1"/>
          <p:nvPr/>
        </p:nvSpPr>
        <p:spPr>
          <a:xfrm>
            <a:off x="838080" y="1825560"/>
            <a:ext cx="10515240" cy="4350960"/>
          </a:xfrm>
          <a:prstGeom prst="rect">
            <a:avLst/>
          </a:prstGeom>
        </p:spPr>
        <p:txBody>
          <a:bodyPr/>
          <a:lstStyle/>
          <a:p>
            <a:pPr>
              <a:lnSpc>
                <a:spcPct val="90000"/>
              </a:lnSpc>
              <a:buFont typeface="Arial"/>
              <a:buChar char="•"/>
            </a:pPr>
            <a:r>
              <a:rPr lang="en-US" sz="2800">
                <a:solidFill>
                  <a:srgbClr val="000000"/>
                </a:solidFill>
                <a:latin typeface="Cambria"/>
              </a:rPr>
              <a:t>OLAP is flexible, and provides summarized and multidimensional view of data.</a:t>
            </a:r>
            <a:endParaRPr/>
          </a:p>
          <a:p>
            <a:pPr>
              <a:lnSpc>
                <a:spcPct val="90000"/>
              </a:lnSpc>
              <a:buFont typeface="Arial"/>
              <a:buChar char="•"/>
            </a:pPr>
            <a:r>
              <a:rPr lang="en-US" sz="2800">
                <a:solidFill>
                  <a:srgbClr val="000000"/>
                </a:solidFill>
                <a:latin typeface="Cambria"/>
              </a:rPr>
              <a:t>In ROLAP data are stored in relational databases and in MOLAP data is stored in multidimensional cubes.</a:t>
            </a:r>
            <a:endParaRPr/>
          </a:p>
          <a:p>
            <a:pPr>
              <a:lnSpc>
                <a:spcPct val="90000"/>
              </a:lnSpc>
              <a:buFont typeface="Arial"/>
              <a:buChar char="•"/>
            </a:pPr>
            <a:r>
              <a:rPr lang="en-US" sz="2800">
                <a:solidFill>
                  <a:srgbClr val="000000"/>
                </a:solidFill>
                <a:latin typeface="Cambria"/>
              </a:rPr>
              <a:t>Application oriented OLAP tends to be subject oriented and requires historical data.</a:t>
            </a:r>
            <a:endParaRPr/>
          </a:p>
          <a:p>
            <a:pPr>
              <a:lnSpc>
                <a:spcPct val="9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TextShape 1"/>
          <p:cNvSpPr txBox="1"/>
          <p:nvPr/>
        </p:nvSpPr>
        <p:spPr>
          <a:xfrm>
            <a:off x="838080" y="365040"/>
            <a:ext cx="10515240" cy="1378800"/>
          </a:xfrm>
          <a:prstGeom prst="rect">
            <a:avLst/>
          </a:prstGeom>
        </p:spPr>
        <p:txBody>
          <a:bodyPr anchor="ctr"/>
          <a:lstStyle/>
          <a:p>
            <a:pPr>
              <a:lnSpc>
                <a:spcPct val="90000"/>
              </a:lnSpc>
            </a:pPr>
            <a:r>
              <a:rPr lang="en-US" sz="4400" b="1">
                <a:solidFill>
                  <a:srgbClr val="000000"/>
                </a:solidFill>
                <a:latin typeface="Cambria"/>
              </a:rPr>
              <a:t>OLAP OPERATIONS</a:t>
            </a:r>
            <a:endParaRPr/>
          </a:p>
        </p:txBody>
      </p:sp>
      <p:sp>
        <p:nvSpPr>
          <p:cNvPr id="89" name="TextShape 2"/>
          <p:cNvSpPr txBox="1"/>
          <p:nvPr/>
        </p:nvSpPr>
        <p:spPr>
          <a:xfrm>
            <a:off x="838080" y="1439280"/>
            <a:ext cx="10515240" cy="4737240"/>
          </a:xfrm>
          <a:prstGeom prst="rect">
            <a:avLst/>
          </a:prstGeom>
        </p:spPr>
        <p:txBody>
          <a:bodyPr/>
          <a:lstStyle/>
          <a:p>
            <a:pPr>
              <a:lnSpc>
                <a:spcPct val="100000"/>
              </a:lnSpc>
            </a:pPr>
            <a:r>
              <a:rPr lang="en-US" sz="2800">
                <a:solidFill>
                  <a:srgbClr val="000000"/>
                </a:solidFill>
                <a:latin typeface="Cambria"/>
              </a:rPr>
              <a:t>The most popular end user operations on dimensional data are:</a:t>
            </a:r>
            <a:endParaRPr/>
          </a:p>
          <a:p>
            <a:pPr>
              <a:lnSpc>
                <a:spcPct val="90000"/>
              </a:lnSpc>
              <a:buFont typeface="Arial"/>
              <a:buChar char="•"/>
            </a:pPr>
            <a:r>
              <a:rPr lang="en-US" sz="2800">
                <a:solidFill>
                  <a:srgbClr val="000000"/>
                </a:solidFill>
                <a:latin typeface="Cambria"/>
              </a:rPr>
              <a:t>Roll up</a:t>
            </a:r>
            <a:endParaRPr/>
          </a:p>
          <a:p>
            <a:pPr>
              <a:lnSpc>
                <a:spcPct val="90000"/>
              </a:lnSpc>
              <a:buFont typeface="Arial"/>
              <a:buChar char="•"/>
            </a:pPr>
            <a:r>
              <a:rPr lang="en-US" sz="2800">
                <a:solidFill>
                  <a:srgbClr val="000000"/>
                </a:solidFill>
                <a:latin typeface="Cambria"/>
              </a:rPr>
              <a:t>Roll Down</a:t>
            </a:r>
            <a:endParaRPr/>
          </a:p>
          <a:p>
            <a:pPr>
              <a:lnSpc>
                <a:spcPct val="90000"/>
              </a:lnSpc>
              <a:buFont typeface="Arial"/>
              <a:buChar char="•"/>
            </a:pPr>
            <a:r>
              <a:rPr lang="en-US" sz="2800">
                <a:solidFill>
                  <a:srgbClr val="000000"/>
                </a:solidFill>
                <a:latin typeface="Cambria"/>
              </a:rPr>
              <a:t>Slicing</a:t>
            </a:r>
            <a:endParaRPr/>
          </a:p>
          <a:p>
            <a:pPr>
              <a:lnSpc>
                <a:spcPct val="90000"/>
              </a:lnSpc>
              <a:buFont typeface="Arial"/>
              <a:buChar char="•"/>
            </a:pPr>
            <a:r>
              <a:rPr lang="en-US" sz="2800">
                <a:solidFill>
                  <a:srgbClr val="000000"/>
                </a:solidFill>
                <a:latin typeface="Cambria"/>
              </a:rPr>
              <a:t>Dicing</a:t>
            </a:r>
            <a:endParaRPr/>
          </a:p>
          <a:p>
            <a:pPr>
              <a:lnSpc>
                <a:spcPct val="90000"/>
              </a:lnSpc>
              <a:buFont typeface="Arial"/>
              <a:buChar char="•"/>
            </a:pPr>
            <a:r>
              <a:rPr lang="en-US" sz="2800">
                <a:solidFill>
                  <a:srgbClr val="000000"/>
                </a:solidFill>
                <a:latin typeface="Cambria"/>
              </a:rPr>
              <a:t>Pivot</a:t>
            </a:r>
            <a:endParaRPr/>
          </a:p>
          <a:p>
            <a:pPr>
              <a:lnSpc>
                <a:spcPct val="90000"/>
              </a:lnSpc>
            </a:pPr>
            <a:endParaRPr/>
          </a:p>
          <a:p>
            <a:pPr>
              <a:lnSpc>
                <a:spcPct val="90000"/>
              </a:lnSpc>
            </a:pPr>
            <a:endParaRPr/>
          </a:p>
          <a:p>
            <a:pPr>
              <a:lnSpc>
                <a:spcPct val="9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TextShape 1"/>
          <p:cNvSpPr txBox="1"/>
          <p:nvPr/>
        </p:nvSpPr>
        <p:spPr>
          <a:xfrm>
            <a:off x="838080" y="365040"/>
            <a:ext cx="10515240" cy="1325160"/>
          </a:xfrm>
          <a:prstGeom prst="rect">
            <a:avLst/>
          </a:prstGeom>
        </p:spPr>
        <p:txBody>
          <a:bodyPr anchor="ctr"/>
          <a:lstStyle/>
          <a:p>
            <a:pPr>
              <a:lnSpc>
                <a:spcPct val="90000"/>
              </a:lnSpc>
            </a:pPr>
            <a:r>
              <a:rPr lang="en-US" sz="4400" b="1">
                <a:solidFill>
                  <a:srgbClr val="000000"/>
                </a:solidFill>
                <a:latin typeface="Cambria"/>
              </a:rPr>
              <a:t>Roll up(1)</a:t>
            </a:r>
            <a:endParaRPr/>
          </a:p>
        </p:txBody>
      </p:sp>
      <p:sp>
        <p:nvSpPr>
          <p:cNvPr id="91" name="TextShape 2"/>
          <p:cNvSpPr txBox="1"/>
          <p:nvPr/>
        </p:nvSpPr>
        <p:spPr>
          <a:xfrm>
            <a:off x="457200" y="1825560"/>
            <a:ext cx="10896120" cy="4350960"/>
          </a:xfrm>
          <a:prstGeom prst="rect">
            <a:avLst/>
          </a:prstGeom>
        </p:spPr>
        <p:txBody>
          <a:bodyPr/>
          <a:lstStyle/>
          <a:p>
            <a:pPr algn="just">
              <a:lnSpc>
                <a:spcPct val="100000"/>
              </a:lnSpc>
              <a:buFont typeface="Arial"/>
              <a:buChar char="•"/>
            </a:pPr>
            <a:r>
              <a:rPr lang="en-US" sz="2800">
                <a:solidFill>
                  <a:srgbClr val="000000"/>
                </a:solidFill>
                <a:latin typeface="Cambria"/>
              </a:rPr>
              <a:t>The roll-up operation (also called drill-up or aggregation operation) performs aggregation on a data cube, either by climbing up a concept hierarchy for a dimension or by climbing down a concept hierarchy, i.e. dimension reduction. Here cube illustrating temperature of certain days recorded weekly</a:t>
            </a: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p:txBody>
      </p:sp>
      <p:pic>
        <p:nvPicPr>
          <p:cNvPr id="92" name="Picture 4"/>
          <p:cNvPicPr/>
          <p:nvPr/>
        </p:nvPicPr>
        <p:blipFill>
          <a:blip r:embed="rId2"/>
          <a:stretch>
            <a:fillRect/>
          </a:stretch>
        </p:blipFill>
        <p:spPr>
          <a:xfrm>
            <a:off x="1944000" y="4685760"/>
            <a:ext cx="8267400" cy="114624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TextShape 1"/>
          <p:cNvSpPr txBox="1"/>
          <p:nvPr/>
        </p:nvSpPr>
        <p:spPr>
          <a:xfrm>
            <a:off x="838080" y="365040"/>
            <a:ext cx="10515240" cy="1325160"/>
          </a:xfrm>
          <a:prstGeom prst="rect">
            <a:avLst/>
          </a:prstGeom>
        </p:spPr>
        <p:txBody>
          <a:bodyPr anchor="ctr"/>
          <a:lstStyle/>
          <a:p>
            <a:pPr>
              <a:lnSpc>
                <a:spcPct val="90000"/>
              </a:lnSpc>
            </a:pPr>
            <a:r>
              <a:rPr lang="en-US" sz="4400" b="1">
                <a:solidFill>
                  <a:srgbClr val="000000"/>
                </a:solidFill>
                <a:latin typeface="Cambria"/>
              </a:rPr>
              <a:t>Roll up(2)</a:t>
            </a:r>
            <a:endParaRPr/>
          </a:p>
        </p:txBody>
      </p:sp>
      <p:sp>
        <p:nvSpPr>
          <p:cNvPr id="94" name="TextShape 2"/>
          <p:cNvSpPr txBox="1"/>
          <p:nvPr/>
        </p:nvSpPr>
        <p:spPr>
          <a:xfrm>
            <a:off x="838080" y="1825560"/>
            <a:ext cx="10515240" cy="4350960"/>
          </a:xfrm>
          <a:prstGeom prst="rect">
            <a:avLst/>
          </a:prstGeom>
        </p:spPr>
        <p:txBody>
          <a:bodyPr/>
          <a:lstStyle/>
          <a:p>
            <a:pPr algn="just">
              <a:lnSpc>
                <a:spcPct val="100000"/>
              </a:lnSpc>
              <a:buFont typeface="Arial"/>
              <a:buChar char="•"/>
            </a:pPr>
            <a:r>
              <a:rPr lang="en-US" sz="2800" dirty="0">
                <a:solidFill>
                  <a:srgbClr val="000000"/>
                </a:solidFill>
                <a:latin typeface="Cambria"/>
              </a:rPr>
              <a:t>Assume we want to set up levels (hot(80-85), mild(70-75), cold(64-69)) in temperature from the above cube. To do this we have to group columns and add up the values according to the concept hierarchy. This operation is called roll-up.
By doing this we obtain the following cube:</a:t>
            </a:r>
            <a:endParaRPr dirty="0"/>
          </a:p>
          <a:p>
            <a:pPr algn="just">
              <a:lnSpc>
                <a:spcPct val="100000"/>
              </a:lnSpc>
            </a:pPr>
            <a:endParaRPr dirty="0"/>
          </a:p>
          <a:p>
            <a:pPr algn="just">
              <a:lnSpc>
                <a:spcPct val="100000"/>
              </a:lnSpc>
            </a:pPr>
            <a:endParaRPr dirty="0"/>
          </a:p>
          <a:p>
            <a:pPr algn="just">
              <a:lnSpc>
                <a:spcPct val="100000"/>
              </a:lnSpc>
              <a:buFont typeface="Arial"/>
              <a:buChar char="•"/>
            </a:pPr>
            <a:r>
              <a:rPr lang="en-US" sz="2800" dirty="0">
                <a:solidFill>
                  <a:srgbClr val="000000"/>
                </a:solidFill>
                <a:latin typeface="Cambria"/>
              </a:rPr>
              <a:t>The concept hierarchy can be defined as hot--&gt;day--&gt;week. The roll-up operation groups the data by levels of temperature.</a:t>
            </a:r>
            <a:endParaRPr dirty="0"/>
          </a:p>
        </p:txBody>
      </p:sp>
      <p:pic>
        <p:nvPicPr>
          <p:cNvPr id="95" name="Picture 4"/>
          <p:cNvPicPr/>
          <p:nvPr/>
        </p:nvPicPr>
        <p:blipFill>
          <a:blip r:embed="rId2"/>
          <a:stretch>
            <a:fillRect/>
          </a:stretch>
        </p:blipFill>
        <p:spPr>
          <a:xfrm>
            <a:off x="4497221" y="4475924"/>
            <a:ext cx="4069440" cy="110016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extShape 1"/>
          <p:cNvSpPr txBox="1"/>
          <p:nvPr/>
        </p:nvSpPr>
        <p:spPr>
          <a:xfrm>
            <a:off x="838080" y="365040"/>
            <a:ext cx="10515240" cy="1325160"/>
          </a:xfrm>
          <a:prstGeom prst="rect">
            <a:avLst/>
          </a:prstGeom>
        </p:spPr>
        <p:txBody>
          <a:bodyPr anchor="ctr"/>
          <a:lstStyle/>
          <a:p>
            <a:pPr>
              <a:lnSpc>
                <a:spcPct val="90000"/>
              </a:lnSpc>
            </a:pPr>
            <a:r>
              <a:rPr lang="en-US" sz="4400" b="1">
                <a:solidFill>
                  <a:srgbClr val="000000"/>
                </a:solidFill>
                <a:latin typeface="Cambria"/>
              </a:rPr>
              <a:t>Roll Down (1)	</a:t>
            </a:r>
            <a:endParaRPr/>
          </a:p>
        </p:txBody>
      </p:sp>
      <p:sp>
        <p:nvSpPr>
          <p:cNvPr id="97" name="TextShape 2"/>
          <p:cNvSpPr txBox="1"/>
          <p:nvPr/>
        </p:nvSpPr>
        <p:spPr>
          <a:xfrm>
            <a:off x="838080" y="1825560"/>
            <a:ext cx="10515240" cy="4350960"/>
          </a:xfrm>
          <a:prstGeom prst="rect">
            <a:avLst/>
          </a:prstGeom>
        </p:spPr>
        <p:txBody>
          <a:bodyPr/>
          <a:lstStyle/>
          <a:p>
            <a:pPr algn="just">
              <a:lnSpc>
                <a:spcPct val="100000"/>
              </a:lnSpc>
              <a:buFont typeface="Arial"/>
              <a:buChar char="•"/>
            </a:pPr>
            <a:r>
              <a:rPr lang="en-US" sz="2800">
                <a:solidFill>
                  <a:srgbClr val="000000"/>
                </a:solidFill>
                <a:latin typeface="Cambria"/>
              </a:rPr>
              <a:t>The roll down operation (also called drill down) is the reverse of roll up. It navigates from less detailed data to more detailed data.</a:t>
            </a:r>
            <a:endParaRPr/>
          </a:p>
          <a:p>
            <a:pPr algn="just">
              <a:lnSpc>
                <a:spcPct val="100000"/>
              </a:lnSpc>
              <a:buFont typeface="Arial"/>
              <a:buChar char="•"/>
            </a:pPr>
            <a:r>
              <a:rPr lang="en-US" sz="2800">
                <a:solidFill>
                  <a:srgbClr val="000000"/>
                </a:solidFill>
                <a:latin typeface="Cambria"/>
              </a:rPr>
              <a:t>It can be realized by either stepping down a concept hierarchy for a dimension or introducing additional dimensions. </a:t>
            </a:r>
            <a:endParaRPr/>
          </a:p>
          <a:p>
            <a:pPr algn="just">
              <a:lnSpc>
                <a:spcPct val="100000"/>
              </a:lnSpc>
              <a:buFont typeface="Arial"/>
              <a:buChar char="•"/>
            </a:pPr>
            <a:r>
              <a:rPr lang="en-US" sz="2800">
                <a:solidFill>
                  <a:srgbClr val="000000"/>
                </a:solidFill>
                <a:latin typeface="Cambria"/>
              </a:rPr>
              <a:t>Performing roll down operation on the same cube mentioned above:</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TextShape 1"/>
          <p:cNvSpPr txBox="1"/>
          <p:nvPr/>
        </p:nvSpPr>
        <p:spPr>
          <a:xfrm>
            <a:off x="838080" y="365040"/>
            <a:ext cx="10515240" cy="1325160"/>
          </a:xfrm>
          <a:prstGeom prst="rect">
            <a:avLst/>
          </a:prstGeom>
        </p:spPr>
        <p:txBody>
          <a:bodyPr anchor="ctr"/>
          <a:lstStyle/>
          <a:p>
            <a:pPr>
              <a:lnSpc>
                <a:spcPct val="90000"/>
              </a:lnSpc>
            </a:pPr>
            <a:r>
              <a:rPr lang="en-US" sz="4400" b="1">
                <a:solidFill>
                  <a:srgbClr val="000000"/>
                </a:solidFill>
                <a:latin typeface="Cambria"/>
              </a:rPr>
              <a:t>Roll Down(2)	</a:t>
            </a:r>
            <a:endParaRPr/>
          </a:p>
        </p:txBody>
      </p:sp>
      <p:pic>
        <p:nvPicPr>
          <p:cNvPr id="99" name="Content Placeholder 4"/>
          <p:cNvPicPr/>
          <p:nvPr/>
        </p:nvPicPr>
        <p:blipFill>
          <a:blip r:embed="rId2"/>
          <a:stretch>
            <a:fillRect/>
          </a:stretch>
        </p:blipFill>
        <p:spPr>
          <a:xfrm>
            <a:off x="3386520" y="2014920"/>
            <a:ext cx="4818600" cy="374328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TextShape 1"/>
          <p:cNvSpPr txBox="1"/>
          <p:nvPr/>
        </p:nvSpPr>
        <p:spPr>
          <a:xfrm>
            <a:off x="838080" y="365040"/>
            <a:ext cx="10515240" cy="1325160"/>
          </a:xfrm>
          <a:prstGeom prst="rect">
            <a:avLst/>
          </a:prstGeom>
        </p:spPr>
        <p:txBody>
          <a:bodyPr anchor="ctr"/>
          <a:lstStyle/>
          <a:p>
            <a:pPr>
              <a:lnSpc>
                <a:spcPct val="90000"/>
              </a:lnSpc>
            </a:pPr>
            <a:r>
              <a:rPr lang="en-US" sz="4400" b="1">
                <a:solidFill>
                  <a:srgbClr val="000000"/>
                </a:solidFill>
                <a:latin typeface="Cambria"/>
              </a:rPr>
              <a:t>Roll Down(3)	</a:t>
            </a:r>
            <a:endParaRPr/>
          </a:p>
        </p:txBody>
      </p:sp>
      <p:sp>
        <p:nvSpPr>
          <p:cNvPr id="101" name="TextShape 2"/>
          <p:cNvSpPr txBox="1"/>
          <p:nvPr/>
        </p:nvSpPr>
        <p:spPr>
          <a:xfrm>
            <a:off x="838080" y="1825560"/>
            <a:ext cx="10515240" cy="4350960"/>
          </a:xfrm>
          <a:prstGeom prst="rect">
            <a:avLst/>
          </a:prstGeom>
        </p:spPr>
        <p:txBody>
          <a:bodyPr/>
          <a:lstStyle/>
          <a:p>
            <a:pPr>
              <a:lnSpc>
                <a:spcPct val="90000"/>
              </a:lnSpc>
              <a:buFont typeface="Arial"/>
              <a:buChar char="•"/>
            </a:pPr>
            <a:r>
              <a:rPr lang="en-US" sz="2800">
                <a:solidFill>
                  <a:srgbClr val="000000"/>
                </a:solidFill>
                <a:latin typeface="Cambria"/>
              </a:rPr>
              <a:t>The result of a drill-down operation performed on the central cube by stepping down a concept hierarchy for temperature can be defined as day&lt;--week&lt;--cool. </a:t>
            </a:r>
            <a:endParaRPr/>
          </a:p>
          <a:p>
            <a:pPr>
              <a:lnSpc>
                <a:spcPct val="90000"/>
              </a:lnSpc>
              <a:buFont typeface="Arial"/>
              <a:buChar char="•"/>
            </a:pPr>
            <a:r>
              <a:rPr lang="en-US" sz="2800">
                <a:solidFill>
                  <a:srgbClr val="000000"/>
                </a:solidFill>
                <a:latin typeface="Cambria"/>
              </a:rPr>
              <a:t>Drill-down occurs by descending the time hierarchy from the level of week to the more detailed level of day. Also new dimensions can be added to the cube, because drill-down adds more detail to the given data.</a:t>
            </a:r>
            <a:r>
              <a:rPr lang="en-US" sz="2800">
                <a:solidFill>
                  <a:srgbClr val="000000"/>
                </a:solidFill>
                <a:latin typeface="Calibri"/>
              </a:rPr>
              <a:t>
</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TextShape 1"/>
          <p:cNvSpPr txBox="1"/>
          <p:nvPr/>
        </p:nvSpPr>
        <p:spPr>
          <a:xfrm>
            <a:off x="838080" y="365040"/>
            <a:ext cx="10515240" cy="1325160"/>
          </a:xfrm>
          <a:prstGeom prst="rect">
            <a:avLst/>
          </a:prstGeom>
        </p:spPr>
        <p:txBody>
          <a:bodyPr anchor="ctr"/>
          <a:lstStyle/>
          <a:p>
            <a:pPr>
              <a:lnSpc>
                <a:spcPct val="90000"/>
              </a:lnSpc>
            </a:pPr>
            <a:r>
              <a:rPr lang="en-US" sz="4400" b="1">
                <a:solidFill>
                  <a:srgbClr val="000000"/>
                </a:solidFill>
                <a:latin typeface="Cambria"/>
              </a:rPr>
              <a:t>Slicing</a:t>
            </a:r>
            <a:endParaRPr/>
          </a:p>
        </p:txBody>
      </p:sp>
      <p:sp>
        <p:nvSpPr>
          <p:cNvPr id="103" name="TextShape 2"/>
          <p:cNvSpPr txBox="1"/>
          <p:nvPr/>
        </p:nvSpPr>
        <p:spPr>
          <a:xfrm>
            <a:off x="838080" y="1439280"/>
            <a:ext cx="10515240" cy="4737240"/>
          </a:xfrm>
          <a:prstGeom prst="rect">
            <a:avLst/>
          </a:prstGeom>
        </p:spPr>
        <p:txBody>
          <a:bodyPr/>
          <a:lstStyle/>
          <a:p>
            <a:pPr>
              <a:lnSpc>
                <a:spcPct val="90000"/>
              </a:lnSpc>
              <a:buFont typeface="Arial"/>
              <a:buChar char="•"/>
            </a:pPr>
            <a:r>
              <a:rPr lang="en-US" sz="2800">
                <a:solidFill>
                  <a:srgbClr val="000000"/>
                </a:solidFill>
                <a:latin typeface="Cambria"/>
              </a:rPr>
              <a:t>Slice performs a selection on one dimension of the given cube, thus resulting in a subcube. For example, in the cube example above, if we make the selection, temperature=cool we will obtain the following cube:</a:t>
            </a:r>
            <a:r>
              <a:rPr lang="en-US" sz="2800">
                <a:solidFill>
                  <a:srgbClr val="000000"/>
                </a:solidFill>
                <a:latin typeface="Calibri"/>
              </a:rPr>
              <a:t>
</a:t>
            </a:r>
            <a:endParaRPr/>
          </a:p>
        </p:txBody>
      </p:sp>
      <p:pic>
        <p:nvPicPr>
          <p:cNvPr id="104" name="Picture 4"/>
          <p:cNvPicPr/>
          <p:nvPr/>
        </p:nvPicPr>
        <p:blipFill>
          <a:blip r:embed="rId2"/>
          <a:stretch>
            <a:fillRect/>
          </a:stretch>
        </p:blipFill>
        <p:spPr>
          <a:xfrm>
            <a:off x="3894840" y="3018960"/>
            <a:ext cx="4385520" cy="372024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1101</Words>
  <Application>Microsoft Office PowerPoint</Application>
  <PresentationFormat>Widescreen</PresentationFormat>
  <Paragraphs>98</Paragraphs>
  <Slides>28</Slides>
  <Notes>3</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28</vt:i4>
      </vt:variant>
    </vt:vector>
  </HeadingPairs>
  <TitlesOfParts>
    <vt:vector size="36" baseType="lpstr">
      <vt:lpstr>Arial</vt:lpstr>
      <vt:lpstr>Calibri</vt:lpstr>
      <vt:lpstr>Calibri Light</vt:lpstr>
      <vt:lpstr>Cambria</vt:lpstr>
      <vt:lpstr>DejaVu Sans</vt:lpstr>
      <vt:lpstr>StarSymbol</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Dhaval Vaja</cp:lastModifiedBy>
  <cp:revision>1</cp:revision>
  <dcterms:modified xsi:type="dcterms:W3CDTF">2017-08-23T06:12:42Z</dcterms:modified>
</cp:coreProperties>
</file>