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486B3E-8D79-4FDF-AAB8-9CB80106EAE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A52C77-8735-4C85-8946-4438296BF6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4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1D2C-F4ED-900D-40E8-3F6FBD7E9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0BF57-6ABC-92BB-3FA1-1CA7E9912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5B89-A6C4-C202-BEF6-A9DC57AAC773}"/>
              </a:ext>
            </a:extLst>
          </p:cNvPr>
          <p:cNvSpPr txBox="1"/>
          <p:nvPr/>
        </p:nvSpPr>
        <p:spPr>
          <a:xfrm>
            <a:off x="7270956" y="5422070"/>
            <a:ext cx="392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Presented by: SARA NARGIS</a:t>
            </a:r>
          </a:p>
        </p:txBody>
      </p:sp>
    </p:spTree>
    <p:extLst>
      <p:ext uri="{BB962C8B-B14F-4D97-AF65-F5344CB8AC3E}">
        <p14:creationId xmlns:p14="http://schemas.microsoft.com/office/powerpoint/2010/main" val="83392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Scatter plots are the graphs that present the relationship between two variables in a data-set.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8731F-3373-CBE0-0B0E-AF4F96A4A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768" y="2399710"/>
            <a:ext cx="4188542" cy="3668796"/>
          </a:xfrm>
        </p:spPr>
      </p:pic>
    </p:spTree>
    <p:extLst>
      <p:ext uri="{BB962C8B-B14F-4D97-AF65-F5344CB8AC3E}">
        <p14:creationId xmlns:p14="http://schemas.microsoft.com/office/powerpoint/2010/main" val="366296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pie chart is a type of graph representing data in a circular form, with each slice of the circle representing a fraction or proportionate part of the whole.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690FA-E656-0EC2-AB89-991F7E23D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3471" y="2403247"/>
            <a:ext cx="3554361" cy="3725095"/>
          </a:xfrm>
        </p:spPr>
      </p:pic>
    </p:spTree>
    <p:extLst>
      <p:ext uri="{BB962C8B-B14F-4D97-AF65-F5344CB8AC3E}">
        <p14:creationId xmlns:p14="http://schemas.microsoft.com/office/powerpoint/2010/main" val="191666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Donut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Donut Chart is a variation of a Pie Chart but with a space in the center.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F1B9B-F9F5-0840-B33D-4ADC93752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2748" y="2480471"/>
            <a:ext cx="3805083" cy="3805083"/>
          </a:xfrm>
        </p:spPr>
      </p:pic>
    </p:spTree>
    <p:extLst>
      <p:ext uri="{BB962C8B-B14F-4D97-AF65-F5344CB8AC3E}">
        <p14:creationId xmlns:p14="http://schemas.microsoft.com/office/powerpoint/2010/main" val="292137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548-F105-CE49-81A4-BE0B4C4C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853E-3D00-31E8-BEF9-58C05780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enhance the performance of your YouTube videos, collaborate with popular artists to draw in more views and engagement. </a:t>
            </a:r>
          </a:p>
          <a:p>
            <a:r>
              <a:rPr lang="en-US" sz="2400" dirty="0"/>
              <a:t>Optimize your titles and descriptions to be catchy and detailed, which will help capture audience interest effectively.</a:t>
            </a:r>
          </a:p>
          <a:p>
            <a:r>
              <a:rPr lang="en-US" sz="2400" dirty="0"/>
              <a:t>Maintain a consistent publishing schedule and release content at times that have been identified as optimal for maximum reach.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25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02E8-D886-9A19-F36A-75B55BE9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9E32-5469-B155-6604-85F0776B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exploratory data analysis (EDA) of the YouTube video dataset reveals several key insights that can drive strategic decisions to enhance video performance. </a:t>
            </a:r>
          </a:p>
          <a:p>
            <a:r>
              <a:rPr lang="en-US" sz="2400" dirty="0"/>
              <a:t>Popular videos often feature well-known artists and have engaging, descriptive titles and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214830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touching a touch screen with a thank you message&#10;&#10;Description automatically generated">
            <a:extLst>
              <a:ext uri="{FF2B5EF4-FFF2-40B4-BE49-F238E27FC236}">
                <a16:creationId xmlns:a16="http://schemas.microsoft.com/office/drawing/2014/main" id="{1D0F311F-6733-1D88-F3E3-6960D346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16" y="1327354"/>
            <a:ext cx="7521678" cy="5014451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36983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1476-E6CC-9865-ED02-165682D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song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22920-DF56-53F2-C1BB-2F1D406B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38" y="2543092"/>
            <a:ext cx="11324324" cy="3887203"/>
          </a:xfr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46186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713E-25D2-3A78-7706-FA538FDD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6D6F-4A58-BB22-05D8-200BB4E33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2A584-E316-0641-6C6A-1E775F868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50892"/>
            <a:ext cx="5087073" cy="553373"/>
          </a:xfrm>
        </p:spPr>
        <p:txBody>
          <a:bodyPr/>
          <a:lstStyle/>
          <a:p>
            <a:r>
              <a:rPr lang="en-US" dirty="0"/>
              <a:t>Removing columns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75873E7-DD3A-FAC9-8B3C-CF883A9D00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2"/>
          <a:stretch/>
        </p:blipFill>
        <p:spPr>
          <a:xfrm>
            <a:off x="6096000" y="2925764"/>
            <a:ext cx="5689761" cy="2935286"/>
          </a:xfrm>
          <a:effectLst>
            <a:glow rad="50800">
              <a:schemeClr val="tx1"/>
            </a:glo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50D106-9661-BBB9-3B99-183C808AB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2" y="2925763"/>
            <a:ext cx="4738464" cy="2935287"/>
          </a:xfrm>
          <a:effectLst>
            <a:glow rad="508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446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DB2-E21C-056D-6D7B-7A43A0BC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BAC9A-367D-F04A-F992-43843E1D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04" y="2005782"/>
            <a:ext cx="6857958" cy="4691714"/>
          </a:xfrm>
          <a:effectLst>
            <a:glow rad="1270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308333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DB2-E21C-056D-6D7B-7A43A0BC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as Charts &amp; graphs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F9248E-C616-56E8-7919-00BC2642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092" y="2186206"/>
            <a:ext cx="8338522" cy="3969638"/>
          </a:xfrm>
          <a:effectLst>
            <a:glow rad="1270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4923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 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graph that presents categorical data with rectangular bars with heights or lengths proportional to the values that they represent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06031-DDF7-DC2E-7DC3-10FEC52C8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6008" y="2228003"/>
            <a:ext cx="5294799" cy="3633047"/>
          </a:xfrm>
        </p:spPr>
      </p:pic>
    </p:spTree>
    <p:extLst>
      <p:ext uri="{BB962C8B-B14F-4D97-AF65-F5344CB8AC3E}">
        <p14:creationId xmlns:p14="http://schemas.microsoft.com/office/powerpoint/2010/main" val="71953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graph that uses lines to connect individual data points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E3390D-1182-34E6-7B59-6E0ED4671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8292" y="2580968"/>
            <a:ext cx="6097102" cy="3385141"/>
          </a:xfrm>
        </p:spPr>
      </p:pic>
    </p:spTree>
    <p:extLst>
      <p:ext uri="{BB962C8B-B14F-4D97-AF65-F5344CB8AC3E}">
        <p14:creationId xmlns:p14="http://schemas.microsoft.com/office/powerpoint/2010/main" val="16780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gauge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40C28"/>
                </a:solidFill>
                <a:latin typeface="Google Sans"/>
              </a:rPr>
              <a:t>A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data visualization type used to display a single value of data in a quantitative way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C104A-F478-492C-B2B8-3E777EB4F1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769" y="2600281"/>
            <a:ext cx="3824082" cy="3113286"/>
          </a:xfrm>
        </p:spPr>
      </p:pic>
    </p:spTree>
    <p:extLst>
      <p:ext uri="{BB962C8B-B14F-4D97-AF65-F5344CB8AC3E}">
        <p14:creationId xmlns:p14="http://schemas.microsoft.com/office/powerpoint/2010/main" val="64987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15D-CA67-D9EA-340A-A301998B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 map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412-1ABD-0F11-072A-7ACF91C315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</a:t>
            </a:r>
            <a:r>
              <a:rPr lang="en-US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isualizes hierarchical data in the form of nested rectangles.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48934D-3C27-446B-0C05-427D4BFE4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3755" y="2495296"/>
            <a:ext cx="3969439" cy="3633046"/>
          </a:xfrm>
        </p:spPr>
      </p:pic>
    </p:spTree>
    <p:extLst>
      <p:ext uri="{BB962C8B-B14F-4D97-AF65-F5344CB8AC3E}">
        <p14:creationId xmlns:p14="http://schemas.microsoft.com/office/powerpoint/2010/main" val="10496860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71</TotalTime>
  <Words>272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Google Sans</vt:lpstr>
      <vt:lpstr>Wingdings 2</vt:lpstr>
      <vt:lpstr>Dividend</vt:lpstr>
      <vt:lpstr>Song analysis project</vt:lpstr>
      <vt:lpstr>Dataset for song analysis</vt:lpstr>
      <vt:lpstr>Data analysis</vt:lpstr>
      <vt:lpstr>Exploratory data analysis</vt:lpstr>
      <vt:lpstr>Data visualization as Charts &amp; graphs</vt:lpstr>
      <vt:lpstr>Bar graph</vt:lpstr>
      <vt:lpstr>Line graph</vt:lpstr>
      <vt:lpstr>gauge graph</vt:lpstr>
      <vt:lpstr>tree map graph</vt:lpstr>
      <vt:lpstr>Scatterplot</vt:lpstr>
      <vt:lpstr>Pie chart</vt:lpstr>
      <vt:lpstr>Donut chart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Nargis</dc:creator>
  <cp:lastModifiedBy>Sara Nargis</cp:lastModifiedBy>
  <cp:revision>13</cp:revision>
  <dcterms:created xsi:type="dcterms:W3CDTF">2024-06-29T15:14:38Z</dcterms:created>
  <dcterms:modified xsi:type="dcterms:W3CDTF">2024-06-29T16:30:34Z</dcterms:modified>
</cp:coreProperties>
</file>