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82" y="1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07362" y="2744494"/>
            <a:ext cx="3119886" cy="2458556"/>
          </a:xfrm>
          <a:prstGeom prst="rect">
            <a:avLst/>
          </a:prstGeom>
        </p:spPr>
      </p:pic>
      <p:sp>
        <p:nvSpPr>
          <p:cNvPr id="17" name="bg object 17"/>
          <p:cNvSpPr/>
          <p:nvPr/>
        </p:nvSpPr>
        <p:spPr>
          <a:xfrm>
            <a:off x="499872" y="2737104"/>
            <a:ext cx="2807335" cy="2118360"/>
          </a:xfrm>
          <a:custGeom>
            <a:avLst/>
            <a:gdLst/>
            <a:ahLst/>
            <a:cxnLst/>
            <a:rect l="l" t="t" r="r" b="b"/>
            <a:pathLst>
              <a:path w="2807335" h="2118360">
                <a:moveTo>
                  <a:pt x="2416937" y="0"/>
                </a:moveTo>
                <a:lnTo>
                  <a:pt x="390220" y="0"/>
                </a:lnTo>
                <a:lnTo>
                  <a:pt x="341273" y="3041"/>
                </a:lnTo>
                <a:lnTo>
                  <a:pt x="294139" y="11920"/>
                </a:lnTo>
                <a:lnTo>
                  <a:pt x="249186" y="26272"/>
                </a:lnTo>
                <a:lnTo>
                  <a:pt x="206778" y="45730"/>
                </a:lnTo>
                <a:lnTo>
                  <a:pt x="167281" y="69929"/>
                </a:lnTo>
                <a:lnTo>
                  <a:pt x="131061" y="98502"/>
                </a:lnTo>
                <a:lnTo>
                  <a:pt x="98484" y="131085"/>
                </a:lnTo>
                <a:lnTo>
                  <a:pt x="69916" y="167310"/>
                </a:lnTo>
                <a:lnTo>
                  <a:pt x="45721" y="206812"/>
                </a:lnTo>
                <a:lnTo>
                  <a:pt x="26267" y="249225"/>
                </a:lnTo>
                <a:lnTo>
                  <a:pt x="11918" y="294183"/>
                </a:lnTo>
                <a:lnTo>
                  <a:pt x="3040" y="341320"/>
                </a:lnTo>
                <a:lnTo>
                  <a:pt x="0" y="390271"/>
                </a:lnTo>
                <a:lnTo>
                  <a:pt x="0" y="1728089"/>
                </a:lnTo>
                <a:lnTo>
                  <a:pt x="3040" y="1777039"/>
                </a:lnTo>
                <a:lnTo>
                  <a:pt x="11918" y="1824176"/>
                </a:lnTo>
                <a:lnTo>
                  <a:pt x="26267" y="1869134"/>
                </a:lnTo>
                <a:lnTo>
                  <a:pt x="45721" y="1911547"/>
                </a:lnTo>
                <a:lnTo>
                  <a:pt x="69916" y="1951049"/>
                </a:lnTo>
                <a:lnTo>
                  <a:pt x="98484" y="1987274"/>
                </a:lnTo>
                <a:lnTo>
                  <a:pt x="131061" y="2019857"/>
                </a:lnTo>
                <a:lnTo>
                  <a:pt x="167281" y="2048430"/>
                </a:lnTo>
                <a:lnTo>
                  <a:pt x="206778" y="2072629"/>
                </a:lnTo>
                <a:lnTo>
                  <a:pt x="249186" y="2092087"/>
                </a:lnTo>
                <a:lnTo>
                  <a:pt x="294139" y="2106439"/>
                </a:lnTo>
                <a:lnTo>
                  <a:pt x="341273" y="2115318"/>
                </a:lnTo>
                <a:lnTo>
                  <a:pt x="390220" y="2118360"/>
                </a:lnTo>
                <a:lnTo>
                  <a:pt x="2416937" y="2118360"/>
                </a:lnTo>
                <a:lnTo>
                  <a:pt x="2465887" y="2115318"/>
                </a:lnTo>
                <a:lnTo>
                  <a:pt x="2513024" y="2106439"/>
                </a:lnTo>
                <a:lnTo>
                  <a:pt x="2557982" y="2092087"/>
                </a:lnTo>
                <a:lnTo>
                  <a:pt x="2600395" y="2072629"/>
                </a:lnTo>
                <a:lnTo>
                  <a:pt x="2639897" y="2048430"/>
                </a:lnTo>
                <a:lnTo>
                  <a:pt x="2676122" y="2019857"/>
                </a:lnTo>
                <a:lnTo>
                  <a:pt x="2708705" y="1987274"/>
                </a:lnTo>
                <a:lnTo>
                  <a:pt x="2737278" y="1951049"/>
                </a:lnTo>
                <a:lnTo>
                  <a:pt x="2761477" y="1911547"/>
                </a:lnTo>
                <a:lnTo>
                  <a:pt x="2780935" y="1869134"/>
                </a:lnTo>
                <a:lnTo>
                  <a:pt x="2795287" y="1824176"/>
                </a:lnTo>
                <a:lnTo>
                  <a:pt x="2804166" y="1777039"/>
                </a:lnTo>
                <a:lnTo>
                  <a:pt x="2807207" y="1728089"/>
                </a:lnTo>
                <a:lnTo>
                  <a:pt x="2807207" y="390271"/>
                </a:lnTo>
                <a:lnTo>
                  <a:pt x="2804166" y="341320"/>
                </a:lnTo>
                <a:lnTo>
                  <a:pt x="2795287" y="294183"/>
                </a:lnTo>
                <a:lnTo>
                  <a:pt x="2780935" y="249225"/>
                </a:lnTo>
                <a:lnTo>
                  <a:pt x="2761477" y="206812"/>
                </a:lnTo>
                <a:lnTo>
                  <a:pt x="2737278" y="167310"/>
                </a:lnTo>
                <a:lnTo>
                  <a:pt x="2708705" y="131085"/>
                </a:lnTo>
                <a:lnTo>
                  <a:pt x="2676122" y="98502"/>
                </a:lnTo>
                <a:lnTo>
                  <a:pt x="2639897" y="69929"/>
                </a:lnTo>
                <a:lnTo>
                  <a:pt x="2600395" y="45730"/>
                </a:lnTo>
                <a:lnTo>
                  <a:pt x="2557982" y="26272"/>
                </a:lnTo>
                <a:lnTo>
                  <a:pt x="2513024" y="11920"/>
                </a:lnTo>
                <a:lnTo>
                  <a:pt x="2465887" y="3041"/>
                </a:lnTo>
                <a:lnTo>
                  <a:pt x="2416937" y="0"/>
                </a:lnTo>
                <a:close/>
              </a:path>
            </a:pathLst>
          </a:custGeom>
          <a:solidFill>
            <a:srgbClr val="5ADFBA"/>
          </a:solidFill>
        </p:spPr>
        <p:txBody>
          <a:bodyPr wrap="square" lIns="0" tIns="0" rIns="0" bIns="0" rtlCol="0"/>
          <a:lstStyle/>
          <a:p>
            <a:endParaRPr/>
          </a:p>
        </p:txBody>
      </p:sp>
      <p:sp>
        <p:nvSpPr>
          <p:cNvPr id="2" name="Holder 2"/>
          <p:cNvSpPr>
            <a:spLocks noGrp="1"/>
          </p:cNvSpPr>
          <p:nvPr>
            <p:ph type="ctrTitle"/>
          </p:nvPr>
        </p:nvSpPr>
        <p:spPr>
          <a:xfrm>
            <a:off x="518413" y="476758"/>
            <a:ext cx="11155172" cy="391159"/>
          </a:xfrm>
          <a:prstGeom prst="rect">
            <a:avLst/>
          </a:prstGeom>
        </p:spPr>
        <p:txBody>
          <a:bodyPr wrap="square" lIns="0" tIns="0" rIns="0" bIns="0">
            <a:spAutoFit/>
          </a:bodyPr>
          <a:lstStyle>
            <a:lvl1pPr>
              <a:defRPr sz="2400" b="1" i="0">
                <a:solidFill>
                  <a:srgbClr val="A6A6A6"/>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A6A6A6"/>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5400" b="0" i="0">
                <a:solidFill>
                  <a:srgbClr val="00AFEF"/>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736080" y="3445764"/>
            <a:ext cx="1369060" cy="1369060"/>
          </a:xfrm>
          <a:custGeom>
            <a:avLst/>
            <a:gdLst/>
            <a:ahLst/>
            <a:cxnLst/>
            <a:rect l="l" t="t" r="r" b="b"/>
            <a:pathLst>
              <a:path w="1369059" h="1369060">
                <a:moveTo>
                  <a:pt x="0" y="684276"/>
                </a:moveTo>
                <a:lnTo>
                  <a:pt x="1717" y="635403"/>
                </a:lnTo>
                <a:lnTo>
                  <a:pt x="6794" y="587458"/>
                </a:lnTo>
                <a:lnTo>
                  <a:pt x="15113" y="540558"/>
                </a:lnTo>
                <a:lnTo>
                  <a:pt x="26560" y="494817"/>
                </a:lnTo>
                <a:lnTo>
                  <a:pt x="41018" y="450351"/>
                </a:lnTo>
                <a:lnTo>
                  <a:pt x="58372" y="407277"/>
                </a:lnTo>
                <a:lnTo>
                  <a:pt x="78505" y="365709"/>
                </a:lnTo>
                <a:lnTo>
                  <a:pt x="101303" y="325764"/>
                </a:lnTo>
                <a:lnTo>
                  <a:pt x="126650" y="287558"/>
                </a:lnTo>
                <a:lnTo>
                  <a:pt x="154429" y="251205"/>
                </a:lnTo>
                <a:lnTo>
                  <a:pt x="184525" y="216822"/>
                </a:lnTo>
                <a:lnTo>
                  <a:pt x="216822" y="184525"/>
                </a:lnTo>
                <a:lnTo>
                  <a:pt x="251205" y="154429"/>
                </a:lnTo>
                <a:lnTo>
                  <a:pt x="287558" y="126650"/>
                </a:lnTo>
                <a:lnTo>
                  <a:pt x="325764" y="101303"/>
                </a:lnTo>
                <a:lnTo>
                  <a:pt x="365709" y="78505"/>
                </a:lnTo>
                <a:lnTo>
                  <a:pt x="407277" y="58372"/>
                </a:lnTo>
                <a:lnTo>
                  <a:pt x="450351" y="41018"/>
                </a:lnTo>
                <a:lnTo>
                  <a:pt x="494817" y="26560"/>
                </a:lnTo>
                <a:lnTo>
                  <a:pt x="540558" y="15113"/>
                </a:lnTo>
                <a:lnTo>
                  <a:pt x="587458" y="6794"/>
                </a:lnTo>
                <a:lnTo>
                  <a:pt x="635403" y="1717"/>
                </a:lnTo>
                <a:lnTo>
                  <a:pt x="684276" y="0"/>
                </a:lnTo>
                <a:lnTo>
                  <a:pt x="733148" y="1717"/>
                </a:lnTo>
                <a:lnTo>
                  <a:pt x="781093" y="6794"/>
                </a:lnTo>
                <a:lnTo>
                  <a:pt x="827993" y="15113"/>
                </a:lnTo>
                <a:lnTo>
                  <a:pt x="873734" y="26560"/>
                </a:lnTo>
                <a:lnTo>
                  <a:pt x="918200" y="41018"/>
                </a:lnTo>
                <a:lnTo>
                  <a:pt x="961274" y="58372"/>
                </a:lnTo>
                <a:lnTo>
                  <a:pt x="1002842" y="78505"/>
                </a:lnTo>
                <a:lnTo>
                  <a:pt x="1042787" y="101303"/>
                </a:lnTo>
                <a:lnTo>
                  <a:pt x="1080993" y="126650"/>
                </a:lnTo>
                <a:lnTo>
                  <a:pt x="1117346" y="154429"/>
                </a:lnTo>
                <a:lnTo>
                  <a:pt x="1151729" y="184525"/>
                </a:lnTo>
                <a:lnTo>
                  <a:pt x="1184026" y="216822"/>
                </a:lnTo>
                <a:lnTo>
                  <a:pt x="1214122" y="251205"/>
                </a:lnTo>
                <a:lnTo>
                  <a:pt x="1241901" y="287558"/>
                </a:lnTo>
                <a:lnTo>
                  <a:pt x="1267248" y="325764"/>
                </a:lnTo>
                <a:lnTo>
                  <a:pt x="1290046" y="365709"/>
                </a:lnTo>
                <a:lnTo>
                  <a:pt x="1310179" y="407277"/>
                </a:lnTo>
                <a:lnTo>
                  <a:pt x="1327533" y="450351"/>
                </a:lnTo>
                <a:lnTo>
                  <a:pt x="1341991" y="494817"/>
                </a:lnTo>
                <a:lnTo>
                  <a:pt x="1353438" y="540558"/>
                </a:lnTo>
                <a:lnTo>
                  <a:pt x="1361757" y="587458"/>
                </a:lnTo>
                <a:lnTo>
                  <a:pt x="1366834" y="635403"/>
                </a:lnTo>
                <a:lnTo>
                  <a:pt x="1368552" y="684276"/>
                </a:lnTo>
                <a:lnTo>
                  <a:pt x="1366834" y="733148"/>
                </a:lnTo>
                <a:lnTo>
                  <a:pt x="1361757" y="781093"/>
                </a:lnTo>
                <a:lnTo>
                  <a:pt x="1353438" y="827993"/>
                </a:lnTo>
                <a:lnTo>
                  <a:pt x="1341991" y="873734"/>
                </a:lnTo>
                <a:lnTo>
                  <a:pt x="1327533" y="918200"/>
                </a:lnTo>
                <a:lnTo>
                  <a:pt x="1310179" y="961274"/>
                </a:lnTo>
                <a:lnTo>
                  <a:pt x="1290046" y="1002842"/>
                </a:lnTo>
                <a:lnTo>
                  <a:pt x="1267248" y="1042787"/>
                </a:lnTo>
                <a:lnTo>
                  <a:pt x="1241901" y="1080993"/>
                </a:lnTo>
                <a:lnTo>
                  <a:pt x="1214122" y="1117346"/>
                </a:lnTo>
                <a:lnTo>
                  <a:pt x="1184026" y="1151729"/>
                </a:lnTo>
                <a:lnTo>
                  <a:pt x="1151729" y="1184026"/>
                </a:lnTo>
                <a:lnTo>
                  <a:pt x="1117346" y="1214122"/>
                </a:lnTo>
                <a:lnTo>
                  <a:pt x="1080993" y="1241901"/>
                </a:lnTo>
                <a:lnTo>
                  <a:pt x="1042787" y="1267248"/>
                </a:lnTo>
                <a:lnTo>
                  <a:pt x="1002842" y="1290046"/>
                </a:lnTo>
                <a:lnTo>
                  <a:pt x="961274" y="1310179"/>
                </a:lnTo>
                <a:lnTo>
                  <a:pt x="918200" y="1327533"/>
                </a:lnTo>
                <a:lnTo>
                  <a:pt x="873734" y="1341991"/>
                </a:lnTo>
                <a:lnTo>
                  <a:pt x="827993" y="1353438"/>
                </a:lnTo>
                <a:lnTo>
                  <a:pt x="781093" y="1361757"/>
                </a:lnTo>
                <a:lnTo>
                  <a:pt x="733148" y="1366834"/>
                </a:lnTo>
                <a:lnTo>
                  <a:pt x="684276" y="1368552"/>
                </a:lnTo>
                <a:lnTo>
                  <a:pt x="635403" y="1366834"/>
                </a:lnTo>
                <a:lnTo>
                  <a:pt x="587458" y="1361757"/>
                </a:lnTo>
                <a:lnTo>
                  <a:pt x="540558" y="1353438"/>
                </a:lnTo>
                <a:lnTo>
                  <a:pt x="494817" y="1341991"/>
                </a:lnTo>
                <a:lnTo>
                  <a:pt x="450351" y="1327533"/>
                </a:lnTo>
                <a:lnTo>
                  <a:pt x="407277" y="1310179"/>
                </a:lnTo>
                <a:lnTo>
                  <a:pt x="365709" y="1290046"/>
                </a:lnTo>
                <a:lnTo>
                  <a:pt x="325764" y="1267248"/>
                </a:lnTo>
                <a:lnTo>
                  <a:pt x="287558" y="1241901"/>
                </a:lnTo>
                <a:lnTo>
                  <a:pt x="251205" y="1214122"/>
                </a:lnTo>
                <a:lnTo>
                  <a:pt x="216822" y="1184026"/>
                </a:lnTo>
                <a:lnTo>
                  <a:pt x="184525" y="1151729"/>
                </a:lnTo>
                <a:lnTo>
                  <a:pt x="154429" y="1117346"/>
                </a:lnTo>
                <a:lnTo>
                  <a:pt x="126650" y="1080993"/>
                </a:lnTo>
                <a:lnTo>
                  <a:pt x="101303" y="1042787"/>
                </a:lnTo>
                <a:lnTo>
                  <a:pt x="78505" y="1002842"/>
                </a:lnTo>
                <a:lnTo>
                  <a:pt x="58372" y="961274"/>
                </a:lnTo>
                <a:lnTo>
                  <a:pt x="41018" y="918200"/>
                </a:lnTo>
                <a:lnTo>
                  <a:pt x="26560" y="873734"/>
                </a:lnTo>
                <a:lnTo>
                  <a:pt x="15113" y="827993"/>
                </a:lnTo>
                <a:lnTo>
                  <a:pt x="6794" y="781093"/>
                </a:lnTo>
                <a:lnTo>
                  <a:pt x="1717" y="733148"/>
                </a:lnTo>
                <a:lnTo>
                  <a:pt x="0" y="684276"/>
                </a:lnTo>
                <a:close/>
              </a:path>
            </a:pathLst>
          </a:custGeom>
          <a:ln w="76200">
            <a:solidFill>
              <a:srgbClr val="5ADFBA"/>
            </a:solidFill>
          </a:ln>
        </p:spPr>
        <p:txBody>
          <a:bodyPr wrap="square" lIns="0" tIns="0" rIns="0" bIns="0" rtlCol="0"/>
          <a:lstStyle/>
          <a:p>
            <a:endParaRPr/>
          </a:p>
        </p:txBody>
      </p:sp>
      <p:sp>
        <p:nvSpPr>
          <p:cNvPr id="17" name="bg object 17"/>
          <p:cNvSpPr/>
          <p:nvPr/>
        </p:nvSpPr>
        <p:spPr>
          <a:xfrm>
            <a:off x="4162044" y="3445764"/>
            <a:ext cx="1369060" cy="1369060"/>
          </a:xfrm>
          <a:custGeom>
            <a:avLst/>
            <a:gdLst/>
            <a:ahLst/>
            <a:cxnLst/>
            <a:rect l="l" t="t" r="r" b="b"/>
            <a:pathLst>
              <a:path w="1369060" h="1369060">
                <a:moveTo>
                  <a:pt x="0" y="684276"/>
                </a:moveTo>
                <a:lnTo>
                  <a:pt x="1717" y="635403"/>
                </a:lnTo>
                <a:lnTo>
                  <a:pt x="6794" y="587458"/>
                </a:lnTo>
                <a:lnTo>
                  <a:pt x="15113" y="540558"/>
                </a:lnTo>
                <a:lnTo>
                  <a:pt x="26560" y="494817"/>
                </a:lnTo>
                <a:lnTo>
                  <a:pt x="41018" y="450351"/>
                </a:lnTo>
                <a:lnTo>
                  <a:pt x="58372" y="407277"/>
                </a:lnTo>
                <a:lnTo>
                  <a:pt x="78505" y="365709"/>
                </a:lnTo>
                <a:lnTo>
                  <a:pt x="101303" y="325764"/>
                </a:lnTo>
                <a:lnTo>
                  <a:pt x="126650" y="287558"/>
                </a:lnTo>
                <a:lnTo>
                  <a:pt x="154429" y="251205"/>
                </a:lnTo>
                <a:lnTo>
                  <a:pt x="184525" y="216822"/>
                </a:lnTo>
                <a:lnTo>
                  <a:pt x="216822" y="184525"/>
                </a:lnTo>
                <a:lnTo>
                  <a:pt x="251205" y="154429"/>
                </a:lnTo>
                <a:lnTo>
                  <a:pt x="287558" y="126650"/>
                </a:lnTo>
                <a:lnTo>
                  <a:pt x="325764" y="101303"/>
                </a:lnTo>
                <a:lnTo>
                  <a:pt x="365709" y="78505"/>
                </a:lnTo>
                <a:lnTo>
                  <a:pt x="407277" y="58372"/>
                </a:lnTo>
                <a:lnTo>
                  <a:pt x="450351" y="41018"/>
                </a:lnTo>
                <a:lnTo>
                  <a:pt x="494817" y="26560"/>
                </a:lnTo>
                <a:lnTo>
                  <a:pt x="540558" y="15113"/>
                </a:lnTo>
                <a:lnTo>
                  <a:pt x="587458" y="6794"/>
                </a:lnTo>
                <a:lnTo>
                  <a:pt x="635403" y="1717"/>
                </a:lnTo>
                <a:lnTo>
                  <a:pt x="684276" y="0"/>
                </a:lnTo>
                <a:lnTo>
                  <a:pt x="733148" y="1717"/>
                </a:lnTo>
                <a:lnTo>
                  <a:pt x="781093" y="6794"/>
                </a:lnTo>
                <a:lnTo>
                  <a:pt x="827993" y="15113"/>
                </a:lnTo>
                <a:lnTo>
                  <a:pt x="873734" y="26560"/>
                </a:lnTo>
                <a:lnTo>
                  <a:pt x="918200" y="41018"/>
                </a:lnTo>
                <a:lnTo>
                  <a:pt x="961274" y="58372"/>
                </a:lnTo>
                <a:lnTo>
                  <a:pt x="1002842" y="78505"/>
                </a:lnTo>
                <a:lnTo>
                  <a:pt x="1042787" y="101303"/>
                </a:lnTo>
                <a:lnTo>
                  <a:pt x="1080993" y="126650"/>
                </a:lnTo>
                <a:lnTo>
                  <a:pt x="1117346" y="154429"/>
                </a:lnTo>
                <a:lnTo>
                  <a:pt x="1151729" y="184525"/>
                </a:lnTo>
                <a:lnTo>
                  <a:pt x="1184026" y="216822"/>
                </a:lnTo>
                <a:lnTo>
                  <a:pt x="1214122" y="251205"/>
                </a:lnTo>
                <a:lnTo>
                  <a:pt x="1241901" y="287558"/>
                </a:lnTo>
                <a:lnTo>
                  <a:pt x="1267248" y="325764"/>
                </a:lnTo>
                <a:lnTo>
                  <a:pt x="1290046" y="365709"/>
                </a:lnTo>
                <a:lnTo>
                  <a:pt x="1310179" y="407277"/>
                </a:lnTo>
                <a:lnTo>
                  <a:pt x="1327533" y="450351"/>
                </a:lnTo>
                <a:lnTo>
                  <a:pt x="1341991" y="494817"/>
                </a:lnTo>
                <a:lnTo>
                  <a:pt x="1353438" y="540558"/>
                </a:lnTo>
                <a:lnTo>
                  <a:pt x="1361757" y="587458"/>
                </a:lnTo>
                <a:lnTo>
                  <a:pt x="1366834" y="635403"/>
                </a:lnTo>
                <a:lnTo>
                  <a:pt x="1368552" y="684276"/>
                </a:lnTo>
                <a:lnTo>
                  <a:pt x="1366834" y="733148"/>
                </a:lnTo>
                <a:lnTo>
                  <a:pt x="1361757" y="781093"/>
                </a:lnTo>
                <a:lnTo>
                  <a:pt x="1353438" y="827993"/>
                </a:lnTo>
                <a:lnTo>
                  <a:pt x="1341991" y="873734"/>
                </a:lnTo>
                <a:lnTo>
                  <a:pt x="1327533" y="918200"/>
                </a:lnTo>
                <a:lnTo>
                  <a:pt x="1310179" y="961274"/>
                </a:lnTo>
                <a:lnTo>
                  <a:pt x="1290046" y="1002842"/>
                </a:lnTo>
                <a:lnTo>
                  <a:pt x="1267248" y="1042787"/>
                </a:lnTo>
                <a:lnTo>
                  <a:pt x="1241901" y="1080993"/>
                </a:lnTo>
                <a:lnTo>
                  <a:pt x="1214122" y="1117346"/>
                </a:lnTo>
                <a:lnTo>
                  <a:pt x="1184026" y="1151729"/>
                </a:lnTo>
                <a:lnTo>
                  <a:pt x="1151729" y="1184026"/>
                </a:lnTo>
                <a:lnTo>
                  <a:pt x="1117346" y="1214122"/>
                </a:lnTo>
                <a:lnTo>
                  <a:pt x="1080993" y="1241901"/>
                </a:lnTo>
                <a:lnTo>
                  <a:pt x="1042787" y="1267248"/>
                </a:lnTo>
                <a:lnTo>
                  <a:pt x="1002842" y="1290046"/>
                </a:lnTo>
                <a:lnTo>
                  <a:pt x="961274" y="1310179"/>
                </a:lnTo>
                <a:lnTo>
                  <a:pt x="918200" y="1327533"/>
                </a:lnTo>
                <a:lnTo>
                  <a:pt x="873734" y="1341991"/>
                </a:lnTo>
                <a:lnTo>
                  <a:pt x="827993" y="1353438"/>
                </a:lnTo>
                <a:lnTo>
                  <a:pt x="781093" y="1361757"/>
                </a:lnTo>
                <a:lnTo>
                  <a:pt x="733148" y="1366834"/>
                </a:lnTo>
                <a:lnTo>
                  <a:pt x="684276" y="1368552"/>
                </a:lnTo>
                <a:lnTo>
                  <a:pt x="635403" y="1366834"/>
                </a:lnTo>
                <a:lnTo>
                  <a:pt x="587458" y="1361757"/>
                </a:lnTo>
                <a:lnTo>
                  <a:pt x="540558" y="1353438"/>
                </a:lnTo>
                <a:lnTo>
                  <a:pt x="494817" y="1341991"/>
                </a:lnTo>
                <a:lnTo>
                  <a:pt x="450351" y="1327533"/>
                </a:lnTo>
                <a:lnTo>
                  <a:pt x="407277" y="1310179"/>
                </a:lnTo>
                <a:lnTo>
                  <a:pt x="365709" y="1290046"/>
                </a:lnTo>
                <a:lnTo>
                  <a:pt x="325764" y="1267248"/>
                </a:lnTo>
                <a:lnTo>
                  <a:pt x="287558" y="1241901"/>
                </a:lnTo>
                <a:lnTo>
                  <a:pt x="251205" y="1214122"/>
                </a:lnTo>
                <a:lnTo>
                  <a:pt x="216822" y="1184026"/>
                </a:lnTo>
                <a:lnTo>
                  <a:pt x="184525" y="1151729"/>
                </a:lnTo>
                <a:lnTo>
                  <a:pt x="154429" y="1117346"/>
                </a:lnTo>
                <a:lnTo>
                  <a:pt x="126650" y="1080993"/>
                </a:lnTo>
                <a:lnTo>
                  <a:pt x="101303" y="1042787"/>
                </a:lnTo>
                <a:lnTo>
                  <a:pt x="78505" y="1002842"/>
                </a:lnTo>
                <a:lnTo>
                  <a:pt x="58372" y="961274"/>
                </a:lnTo>
                <a:lnTo>
                  <a:pt x="41018" y="918200"/>
                </a:lnTo>
                <a:lnTo>
                  <a:pt x="26560" y="873734"/>
                </a:lnTo>
                <a:lnTo>
                  <a:pt x="15113" y="827993"/>
                </a:lnTo>
                <a:lnTo>
                  <a:pt x="6794" y="781093"/>
                </a:lnTo>
                <a:lnTo>
                  <a:pt x="1717" y="733148"/>
                </a:lnTo>
                <a:lnTo>
                  <a:pt x="0" y="684276"/>
                </a:lnTo>
                <a:close/>
              </a:path>
            </a:pathLst>
          </a:custGeom>
          <a:ln w="76200">
            <a:solidFill>
              <a:srgbClr val="FF929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A6A6A6"/>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A6A6A6"/>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03797" y="2229104"/>
            <a:ext cx="2392045" cy="452119"/>
          </a:xfrm>
          <a:prstGeom prst="rect">
            <a:avLst/>
          </a:prstGeom>
        </p:spPr>
        <p:txBody>
          <a:bodyPr wrap="square" lIns="0" tIns="0" rIns="0" bIns="0">
            <a:spAutoFit/>
          </a:bodyPr>
          <a:lstStyle>
            <a:lvl1pPr>
              <a:defRPr sz="2800" b="1" i="0">
                <a:solidFill>
                  <a:srgbClr val="A6A6A6"/>
                </a:solidFill>
                <a:latin typeface="Calibri"/>
                <a:cs typeface="Calibri"/>
              </a:defRPr>
            </a:lvl1pPr>
          </a:lstStyle>
          <a:p>
            <a:endParaRPr/>
          </a:p>
        </p:txBody>
      </p:sp>
      <p:sp>
        <p:nvSpPr>
          <p:cNvPr id="3" name="Holder 3"/>
          <p:cNvSpPr>
            <a:spLocks noGrp="1"/>
          </p:cNvSpPr>
          <p:nvPr>
            <p:ph type="body" idx="1"/>
          </p:nvPr>
        </p:nvSpPr>
        <p:spPr>
          <a:xfrm>
            <a:off x="5108575" y="2547365"/>
            <a:ext cx="6391909" cy="1954529"/>
          </a:xfrm>
          <a:prstGeom prst="rect">
            <a:avLst/>
          </a:prstGeom>
        </p:spPr>
        <p:txBody>
          <a:bodyPr wrap="square" lIns="0" tIns="0" rIns="0" bIns="0">
            <a:spAutoFit/>
          </a:bodyPr>
          <a:lstStyle>
            <a:lvl1pPr>
              <a:defRPr sz="5400" b="0" i="0">
                <a:solidFill>
                  <a:srgbClr val="00AFEF"/>
                </a:solidFill>
                <a:latin typeface="Arial Black"/>
                <a:cs typeface="Arial Black"/>
              </a:defRPr>
            </a:lvl1pPr>
          </a:lstStyle>
          <a:p>
            <a:endParaRPr/>
          </a:p>
        </p:txBody>
      </p:sp>
      <p:sp>
        <p:nvSpPr>
          <p:cNvPr id="4" name="Holder 4"/>
          <p:cNvSpPr>
            <a:spLocks noGrp="1"/>
          </p:cNvSpPr>
          <p:nvPr>
            <p:ph type="ftr" sz="quarter" idx="5"/>
          </p:nvPr>
        </p:nvSpPr>
        <p:spPr>
          <a:xfrm>
            <a:off x="10295381" y="6617081"/>
            <a:ext cx="1817370" cy="203834"/>
          </a:xfrm>
          <a:prstGeom prst="rect">
            <a:avLst/>
          </a:prstGeom>
        </p:spPr>
        <p:txBody>
          <a:bodyPr wrap="square" lIns="0" tIns="0" rIns="0" bIns="0">
            <a:spAutoFit/>
          </a:bodyPr>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s://www.linkedin.com/posts/shazin-ashraf_codebasicsresumeprojectchallenge-dataanalytics-activity-7021848397519196160-d-D5?utm_source=share&amp;utm_medium=member_deskto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5.pn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png"/><Relationship Id="rId7" Type="http://schemas.openxmlformats.org/officeDocument/2006/relationships/image" Target="../media/image8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34" Type="http://schemas.openxmlformats.org/officeDocument/2006/relationships/image" Target="../media/image45.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2" Type="http://schemas.openxmlformats.org/officeDocument/2006/relationships/image" Target="../media/image13.png"/><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36" Type="http://schemas.openxmlformats.org/officeDocument/2006/relationships/image" Target="../media/image4.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3.png"/><Relationship Id="rId8"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0" dirty="0"/>
              <a:t>Atliq</a:t>
            </a:r>
            <a:r>
              <a:rPr spc="-80" dirty="0"/>
              <a:t> </a:t>
            </a:r>
            <a:r>
              <a:rPr spc="-15" dirty="0"/>
              <a:t>Hardwares</a:t>
            </a:r>
          </a:p>
        </p:txBody>
      </p:sp>
      <p:sp>
        <p:nvSpPr>
          <p:cNvPr id="3" name="object 3"/>
          <p:cNvSpPr txBox="1">
            <a:spLocks noGrp="1"/>
          </p:cNvSpPr>
          <p:nvPr>
            <p:ph type="body" idx="1"/>
          </p:nvPr>
        </p:nvSpPr>
        <p:spPr>
          <a:prstGeom prst="rect">
            <a:avLst/>
          </a:prstGeom>
        </p:spPr>
        <p:txBody>
          <a:bodyPr vert="horz" wrap="square" lIns="0" tIns="106045" rIns="0" bIns="0" rtlCol="0">
            <a:spAutoFit/>
          </a:bodyPr>
          <a:lstStyle/>
          <a:p>
            <a:pPr marL="12700" marR="5080">
              <a:lnSpc>
                <a:spcPts val="5830"/>
              </a:lnSpc>
              <a:spcBef>
                <a:spcPts val="835"/>
              </a:spcBef>
            </a:pPr>
            <a:r>
              <a:rPr dirty="0"/>
              <a:t>Consumer</a:t>
            </a:r>
            <a:r>
              <a:rPr spc="-95" dirty="0"/>
              <a:t> </a:t>
            </a:r>
            <a:r>
              <a:rPr spc="-5" dirty="0"/>
              <a:t>Goods </a:t>
            </a:r>
            <a:r>
              <a:rPr spc="-1785" dirty="0"/>
              <a:t> </a:t>
            </a:r>
            <a:r>
              <a:rPr dirty="0"/>
              <a:t>Ad-hoc</a:t>
            </a:r>
            <a:r>
              <a:rPr spc="-35" dirty="0"/>
              <a:t> </a:t>
            </a:r>
            <a:r>
              <a:rPr spc="-5" dirty="0"/>
              <a:t>Insights</a:t>
            </a:r>
          </a:p>
          <a:p>
            <a:pPr marL="12700">
              <a:lnSpc>
                <a:spcPct val="100000"/>
              </a:lnSpc>
              <a:spcBef>
                <a:spcPts val="390"/>
              </a:spcBef>
            </a:pPr>
            <a:r>
              <a:rPr sz="2000" b="1" spc="-10" dirty="0">
                <a:solidFill>
                  <a:srgbClr val="5ADFBA"/>
                </a:solidFill>
                <a:latin typeface="Calibri"/>
                <a:cs typeface="Calibri"/>
              </a:rPr>
              <a:t>Presented</a:t>
            </a:r>
            <a:r>
              <a:rPr sz="2000" b="1" spc="-35" dirty="0">
                <a:solidFill>
                  <a:srgbClr val="5ADFBA"/>
                </a:solidFill>
                <a:latin typeface="Calibri"/>
                <a:cs typeface="Calibri"/>
              </a:rPr>
              <a:t> </a:t>
            </a:r>
            <a:r>
              <a:rPr sz="2000" b="1" spc="-5" dirty="0">
                <a:solidFill>
                  <a:srgbClr val="5ADFBA"/>
                </a:solidFill>
                <a:latin typeface="Calibri"/>
                <a:cs typeface="Calibri"/>
              </a:rPr>
              <a:t>by</a:t>
            </a:r>
            <a:r>
              <a:rPr lang="en-US" sz="2000" b="1" spc="-5" dirty="0">
                <a:solidFill>
                  <a:srgbClr val="5ADFBA"/>
                </a:solidFill>
                <a:latin typeface="Calibri"/>
                <a:cs typeface="Calibri"/>
              </a:rPr>
              <a:t>  </a:t>
            </a:r>
            <a:r>
              <a:rPr sz="2000" b="1" spc="-10" dirty="0">
                <a:solidFill>
                  <a:srgbClr val="5ADFBA"/>
                </a:solidFill>
                <a:latin typeface="Calibri"/>
                <a:cs typeface="Calibri"/>
              </a:rPr>
              <a:t> </a:t>
            </a:r>
            <a:r>
              <a:rPr lang="en-US" sz="2000" b="1" spc="-10" dirty="0">
                <a:solidFill>
                  <a:schemeClr val="accent6">
                    <a:lumMod val="75000"/>
                  </a:schemeClr>
                </a:solidFill>
                <a:latin typeface="Calibri"/>
                <a:cs typeface="Calibri"/>
              </a:rPr>
              <a:t>Sneha gupta</a:t>
            </a:r>
            <a:endParaRPr sz="2000" dirty="0">
              <a:solidFill>
                <a:schemeClr val="accent6">
                  <a:lumMod val="75000"/>
                </a:schemeClr>
              </a:solidFill>
              <a:latin typeface="Calibri"/>
              <a:cs typeface="Calibri"/>
            </a:endParaRPr>
          </a:p>
        </p:txBody>
      </p:sp>
      <p:grpSp>
        <p:nvGrpSpPr>
          <p:cNvPr id="4" name="object 4"/>
          <p:cNvGrpSpPr/>
          <p:nvPr/>
        </p:nvGrpSpPr>
        <p:grpSpPr>
          <a:xfrm>
            <a:off x="466344" y="461556"/>
            <a:ext cx="4432300" cy="5256530"/>
            <a:chOff x="466344" y="461556"/>
            <a:chExt cx="4432300" cy="5256530"/>
          </a:xfrm>
        </p:grpSpPr>
        <p:pic>
          <p:nvPicPr>
            <p:cNvPr id="5" name="object 5"/>
            <p:cNvPicPr/>
            <p:nvPr/>
          </p:nvPicPr>
          <p:blipFill>
            <a:blip r:embed="rId2" cstate="print"/>
            <a:stretch>
              <a:fillRect/>
            </a:stretch>
          </p:blipFill>
          <p:spPr>
            <a:xfrm>
              <a:off x="506064" y="1248200"/>
              <a:ext cx="4392000" cy="4469774"/>
            </a:xfrm>
            <a:prstGeom prst="rect">
              <a:avLst/>
            </a:prstGeom>
          </p:spPr>
        </p:pic>
        <p:pic>
          <p:nvPicPr>
            <p:cNvPr id="6" name="object 6"/>
            <p:cNvPicPr/>
            <p:nvPr/>
          </p:nvPicPr>
          <p:blipFill>
            <a:blip r:embed="rId3" cstate="print"/>
            <a:stretch>
              <a:fillRect/>
            </a:stretch>
          </p:blipFill>
          <p:spPr>
            <a:xfrm>
              <a:off x="1310437" y="461556"/>
              <a:ext cx="777670" cy="687729"/>
            </a:xfrm>
            <a:prstGeom prst="rect">
              <a:avLst/>
            </a:prstGeom>
          </p:spPr>
        </p:pic>
        <p:sp>
          <p:nvSpPr>
            <p:cNvPr id="7" name="object 7"/>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8" name="object 8"/>
            <p:cNvPicPr/>
            <p:nvPr/>
          </p:nvPicPr>
          <p:blipFill>
            <a:blip r:embed="rId4" cstate="print"/>
            <a:stretch>
              <a:fillRect/>
            </a:stretch>
          </p:blipFill>
          <p:spPr>
            <a:xfrm>
              <a:off x="466344" y="748296"/>
              <a:ext cx="1002779" cy="857999"/>
            </a:xfrm>
            <a:prstGeom prst="rect">
              <a:avLst/>
            </a:prstGeom>
          </p:spPr>
        </p:pic>
        <p:sp>
          <p:nvSpPr>
            <p:cNvPr id="9" name="object 9"/>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pic>
        <p:nvPicPr>
          <p:cNvPr id="10" name="object 10"/>
          <p:cNvPicPr/>
          <p:nvPr/>
        </p:nvPicPr>
        <p:blipFill>
          <a:blip r:embed="rId5" cstate="print"/>
          <a:stretch>
            <a:fillRect/>
          </a:stretch>
        </p:blipFill>
        <p:spPr>
          <a:xfrm>
            <a:off x="5128259" y="1772411"/>
            <a:ext cx="848867" cy="832103"/>
          </a:xfrm>
          <a:prstGeom prst="rect">
            <a:avLst/>
          </a:prstGeom>
        </p:spPr>
      </p:pic>
      <p:pic>
        <p:nvPicPr>
          <p:cNvPr id="11" name="object 11"/>
          <p:cNvPicPr/>
          <p:nvPr/>
        </p:nvPicPr>
        <p:blipFill>
          <a:blip r:embed="rId6" cstate="print"/>
          <a:stretch>
            <a:fillRect/>
          </a:stretch>
        </p:blipFill>
        <p:spPr>
          <a:xfrm>
            <a:off x="7793879" y="5574935"/>
            <a:ext cx="822672" cy="822672"/>
          </a:xfrm>
          <a:prstGeom prst="rect">
            <a:avLst/>
          </a:prstGeom>
        </p:spPr>
      </p:pic>
      <p:sp>
        <p:nvSpPr>
          <p:cNvPr id="12" name="object 12"/>
          <p:cNvSpPr txBox="1"/>
          <p:nvPr/>
        </p:nvSpPr>
        <p:spPr>
          <a:xfrm>
            <a:off x="8724138" y="5758992"/>
            <a:ext cx="278003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5ADFBA"/>
                </a:solidFill>
                <a:latin typeface="Calibri"/>
                <a:cs typeface="Calibri"/>
              </a:rPr>
              <a:t>SQL</a:t>
            </a:r>
            <a:r>
              <a:rPr sz="2400" b="1" spc="-45" dirty="0">
                <a:solidFill>
                  <a:srgbClr val="5ADFBA"/>
                </a:solidFill>
                <a:latin typeface="Calibri"/>
                <a:cs typeface="Calibri"/>
              </a:rPr>
              <a:t> </a:t>
            </a:r>
            <a:r>
              <a:rPr sz="2400" b="1" spc="-5" dirty="0">
                <a:solidFill>
                  <a:srgbClr val="5ADFBA"/>
                </a:solidFill>
                <a:latin typeface="Calibri"/>
                <a:cs typeface="Calibri"/>
              </a:rPr>
              <a:t>Project</a:t>
            </a:r>
            <a:r>
              <a:rPr sz="2400" b="1" spc="-50" dirty="0">
                <a:solidFill>
                  <a:srgbClr val="5ADFBA"/>
                </a:solidFill>
                <a:latin typeface="Calibri"/>
                <a:cs typeface="Calibri"/>
              </a:rPr>
              <a:t> </a:t>
            </a:r>
            <a:r>
              <a:rPr sz="2400" b="1" spc="-5" dirty="0">
                <a:solidFill>
                  <a:srgbClr val="5ADFBA"/>
                </a:solidFill>
                <a:latin typeface="Calibri"/>
                <a:cs typeface="Calibri"/>
              </a:rPr>
              <a:t>Challenge</a:t>
            </a:r>
            <a:endParaRPr sz="2400">
              <a:latin typeface="Calibri"/>
              <a:cs typeface="Calibri"/>
            </a:endParaRPr>
          </a:p>
        </p:txBody>
      </p:sp>
      <p:grpSp>
        <p:nvGrpSpPr>
          <p:cNvPr id="13" name="object 13"/>
          <p:cNvGrpSpPr/>
          <p:nvPr/>
        </p:nvGrpSpPr>
        <p:grpSpPr>
          <a:xfrm>
            <a:off x="9012915" y="422616"/>
            <a:ext cx="2722245" cy="95250"/>
            <a:chOff x="9012915" y="422616"/>
            <a:chExt cx="2722245" cy="95250"/>
          </a:xfrm>
        </p:grpSpPr>
        <p:pic>
          <p:nvPicPr>
            <p:cNvPr id="14" name="object 14"/>
            <p:cNvPicPr/>
            <p:nvPr/>
          </p:nvPicPr>
          <p:blipFill>
            <a:blip r:embed="rId7" cstate="print"/>
            <a:stretch>
              <a:fillRect/>
            </a:stretch>
          </p:blipFill>
          <p:spPr>
            <a:xfrm>
              <a:off x="9012915" y="422616"/>
              <a:ext cx="2721914" cy="94682"/>
            </a:xfrm>
            <a:prstGeom prst="rect">
              <a:avLst/>
            </a:prstGeom>
          </p:spPr>
        </p:pic>
        <p:sp>
          <p:nvSpPr>
            <p:cNvPr id="15" name="object 15"/>
            <p:cNvSpPr/>
            <p:nvPr/>
          </p:nvSpPr>
          <p:spPr>
            <a:xfrm>
              <a:off x="9021317" y="441197"/>
              <a:ext cx="2655570" cy="0"/>
            </a:xfrm>
            <a:custGeom>
              <a:avLst/>
              <a:gdLst/>
              <a:ahLst/>
              <a:cxnLst/>
              <a:rect l="l" t="t" r="r" b="b"/>
              <a:pathLst>
                <a:path w="2655570">
                  <a:moveTo>
                    <a:pt x="0" y="0"/>
                  </a:moveTo>
                  <a:lnTo>
                    <a:pt x="2655570" y="0"/>
                  </a:lnTo>
                </a:path>
              </a:pathLst>
            </a:custGeom>
            <a:ln w="19050">
              <a:solidFill>
                <a:srgbClr val="2CD6A6"/>
              </a:solidFill>
            </a:ln>
          </p:spPr>
          <p:txBody>
            <a:bodyPr wrap="square" lIns="0" tIns="0" rIns="0" bIns="0" rtlCol="0"/>
            <a:lstStyle/>
            <a:p>
              <a:endParaRPr/>
            </a:p>
          </p:txBody>
        </p:sp>
      </p:grpSp>
      <p:grpSp>
        <p:nvGrpSpPr>
          <p:cNvPr id="16" name="object 16"/>
          <p:cNvGrpSpPr/>
          <p:nvPr/>
        </p:nvGrpSpPr>
        <p:grpSpPr>
          <a:xfrm>
            <a:off x="498327" y="6405829"/>
            <a:ext cx="2722245" cy="95250"/>
            <a:chOff x="498327" y="6405829"/>
            <a:chExt cx="2722245" cy="95250"/>
          </a:xfrm>
        </p:grpSpPr>
        <p:pic>
          <p:nvPicPr>
            <p:cNvPr id="17" name="object 17"/>
            <p:cNvPicPr/>
            <p:nvPr/>
          </p:nvPicPr>
          <p:blipFill>
            <a:blip r:embed="rId7" cstate="print"/>
            <a:stretch>
              <a:fillRect/>
            </a:stretch>
          </p:blipFill>
          <p:spPr>
            <a:xfrm>
              <a:off x="498327" y="6405829"/>
              <a:ext cx="2721914" cy="94681"/>
            </a:xfrm>
            <a:prstGeom prst="rect">
              <a:avLst/>
            </a:prstGeom>
          </p:spPr>
        </p:pic>
        <p:sp>
          <p:nvSpPr>
            <p:cNvPr id="18" name="object 18"/>
            <p:cNvSpPr/>
            <p:nvPr/>
          </p:nvSpPr>
          <p:spPr>
            <a:xfrm>
              <a:off x="506729" y="6424421"/>
              <a:ext cx="2655570" cy="0"/>
            </a:xfrm>
            <a:custGeom>
              <a:avLst/>
              <a:gdLst/>
              <a:ahLst/>
              <a:cxnLst/>
              <a:rect l="l" t="t" r="r" b="b"/>
              <a:pathLst>
                <a:path w="2655570">
                  <a:moveTo>
                    <a:pt x="0" y="0"/>
                  </a:moveTo>
                  <a:lnTo>
                    <a:pt x="2655570" y="0"/>
                  </a:lnTo>
                </a:path>
              </a:pathLst>
            </a:custGeom>
            <a:ln w="19050">
              <a:solidFill>
                <a:srgbClr val="2CD6A6"/>
              </a:solidFill>
            </a:ln>
          </p:spPr>
          <p:txBody>
            <a:bodyPr wrap="square" lIns="0" tIns="0" rIns="0" bIns="0" rtlCol="0"/>
            <a:lstStyle/>
            <a:p>
              <a:endParaRPr/>
            </a:p>
          </p:txBody>
        </p:sp>
      </p:grpSp>
      <p:pic>
        <p:nvPicPr>
          <p:cNvPr id="19" name="object 19"/>
          <p:cNvPicPr/>
          <p:nvPr/>
        </p:nvPicPr>
        <p:blipFill>
          <a:blip r:embed="rId8" cstate="print"/>
          <a:stretch>
            <a:fillRect/>
          </a:stretch>
        </p:blipFill>
        <p:spPr>
          <a:xfrm>
            <a:off x="11007852" y="583691"/>
            <a:ext cx="480059" cy="480060"/>
          </a:xfrm>
          <a:prstGeom prst="rect">
            <a:avLst/>
          </a:prstGeom>
        </p:spPr>
      </p:pic>
      <p:sp>
        <p:nvSpPr>
          <p:cNvPr id="20" name="object 20"/>
          <p:cNvSpPr txBox="1"/>
          <p:nvPr/>
        </p:nvSpPr>
        <p:spPr>
          <a:xfrm>
            <a:off x="9358376" y="608838"/>
            <a:ext cx="15728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7E7E7E"/>
                </a:solidFill>
                <a:latin typeface="Calibri"/>
                <a:cs typeface="Calibri"/>
                <a:hlinkClick r:id="rId9"/>
              </a:rPr>
              <a:t>My</a:t>
            </a:r>
            <a:r>
              <a:rPr sz="2400" b="1" spc="-55" dirty="0">
                <a:solidFill>
                  <a:srgbClr val="7E7E7E"/>
                </a:solidFill>
                <a:latin typeface="Calibri"/>
                <a:cs typeface="Calibri"/>
                <a:hlinkClick r:id="rId9"/>
              </a:rPr>
              <a:t> </a:t>
            </a:r>
            <a:r>
              <a:rPr sz="2400" b="1" spc="-15" dirty="0">
                <a:solidFill>
                  <a:srgbClr val="7E7E7E"/>
                </a:solidFill>
                <a:latin typeface="Calibri"/>
                <a:cs typeface="Calibri"/>
                <a:hlinkClick r:id="rId9"/>
              </a:rPr>
              <a:t>LinkedIn</a:t>
            </a:r>
            <a:endParaRPr sz="2400">
              <a:latin typeface="Calibri"/>
              <a:cs typeface="Calibri"/>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2705" y="2784424"/>
            <a:ext cx="4074160" cy="2540635"/>
          </a:xfrm>
          <a:prstGeom prst="rect">
            <a:avLst/>
          </a:prstGeom>
        </p:spPr>
        <p:txBody>
          <a:bodyPr vert="horz" wrap="square" lIns="0" tIns="88265" rIns="0" bIns="0" rtlCol="0">
            <a:spAutoFit/>
          </a:bodyPr>
          <a:lstStyle/>
          <a:p>
            <a:pPr marL="12700" marR="5080">
              <a:lnSpc>
                <a:spcPct val="80000"/>
              </a:lnSpc>
              <a:spcBef>
                <a:spcPts val="695"/>
              </a:spcBef>
              <a:tabLst>
                <a:tab pos="3283585" algn="l"/>
              </a:tabLst>
            </a:pPr>
            <a:r>
              <a:rPr sz="2500" spc="-10" dirty="0">
                <a:solidFill>
                  <a:srgbClr val="1D9A78"/>
                </a:solidFill>
                <a:latin typeface="Calibri"/>
                <a:cs typeface="Calibri"/>
              </a:rPr>
              <a:t>What</a:t>
            </a:r>
            <a:r>
              <a:rPr sz="2500" spc="5" dirty="0">
                <a:solidFill>
                  <a:srgbClr val="1D9A78"/>
                </a:solidFill>
                <a:latin typeface="Calibri"/>
                <a:cs typeface="Calibri"/>
              </a:rPr>
              <a:t> </a:t>
            </a:r>
            <a:r>
              <a:rPr sz="2500" spc="-5" dirty="0">
                <a:solidFill>
                  <a:srgbClr val="1D9A78"/>
                </a:solidFill>
                <a:latin typeface="Calibri"/>
                <a:cs typeface="Calibri"/>
              </a:rPr>
              <a:t>is the</a:t>
            </a:r>
            <a:r>
              <a:rPr sz="2500" spc="-10" dirty="0">
                <a:solidFill>
                  <a:srgbClr val="1D9A78"/>
                </a:solidFill>
                <a:latin typeface="Calibri"/>
                <a:cs typeface="Calibri"/>
              </a:rPr>
              <a:t> </a:t>
            </a:r>
            <a:r>
              <a:rPr sz="2500" spc="-15" dirty="0">
                <a:solidFill>
                  <a:srgbClr val="1D9A78"/>
                </a:solidFill>
                <a:latin typeface="Calibri"/>
                <a:cs typeface="Calibri"/>
              </a:rPr>
              <a:t>percentage</a:t>
            </a:r>
            <a:r>
              <a:rPr sz="2500" spc="25" dirty="0">
                <a:solidFill>
                  <a:srgbClr val="1D9A78"/>
                </a:solidFill>
                <a:latin typeface="Calibri"/>
                <a:cs typeface="Calibri"/>
              </a:rPr>
              <a:t> </a:t>
            </a:r>
            <a:r>
              <a:rPr sz="2500" spc="-10" dirty="0">
                <a:solidFill>
                  <a:srgbClr val="1D9A78"/>
                </a:solidFill>
                <a:latin typeface="Calibri"/>
                <a:cs typeface="Calibri"/>
              </a:rPr>
              <a:t>of </a:t>
            </a:r>
            <a:r>
              <a:rPr sz="2500" spc="-5" dirty="0">
                <a:solidFill>
                  <a:srgbClr val="1D9A78"/>
                </a:solidFill>
                <a:latin typeface="Calibri"/>
                <a:cs typeface="Calibri"/>
              </a:rPr>
              <a:t> </a:t>
            </a:r>
            <a:r>
              <a:rPr sz="2500" spc="-10" dirty="0">
                <a:solidFill>
                  <a:srgbClr val="1D9A78"/>
                </a:solidFill>
                <a:latin typeface="Calibri"/>
                <a:cs typeface="Calibri"/>
              </a:rPr>
              <a:t>unique</a:t>
            </a:r>
            <a:r>
              <a:rPr sz="2500" spc="35" dirty="0">
                <a:solidFill>
                  <a:srgbClr val="1D9A78"/>
                </a:solidFill>
                <a:latin typeface="Calibri"/>
                <a:cs typeface="Calibri"/>
              </a:rPr>
              <a:t> </a:t>
            </a:r>
            <a:r>
              <a:rPr sz="2500" spc="-15" dirty="0">
                <a:solidFill>
                  <a:srgbClr val="1D9A78"/>
                </a:solidFill>
                <a:latin typeface="Calibri"/>
                <a:cs typeface="Calibri"/>
              </a:rPr>
              <a:t>product</a:t>
            </a:r>
            <a:r>
              <a:rPr sz="2500" spc="25" dirty="0">
                <a:solidFill>
                  <a:srgbClr val="1D9A78"/>
                </a:solidFill>
                <a:latin typeface="Calibri"/>
                <a:cs typeface="Calibri"/>
              </a:rPr>
              <a:t> </a:t>
            </a:r>
            <a:r>
              <a:rPr sz="2500" spc="-10" dirty="0">
                <a:solidFill>
                  <a:srgbClr val="1D9A78"/>
                </a:solidFill>
                <a:latin typeface="Calibri"/>
                <a:cs typeface="Calibri"/>
              </a:rPr>
              <a:t>increase	</a:t>
            </a:r>
            <a:r>
              <a:rPr sz="2500" spc="-5" dirty="0">
                <a:solidFill>
                  <a:srgbClr val="1D9A78"/>
                </a:solidFill>
                <a:latin typeface="Calibri"/>
                <a:cs typeface="Calibri"/>
              </a:rPr>
              <a:t>in </a:t>
            </a:r>
            <a:r>
              <a:rPr sz="2500" dirty="0">
                <a:solidFill>
                  <a:srgbClr val="1D9A78"/>
                </a:solidFill>
                <a:latin typeface="Calibri"/>
                <a:cs typeface="Calibri"/>
              </a:rPr>
              <a:t> </a:t>
            </a:r>
            <a:r>
              <a:rPr sz="2500" spc="-5" dirty="0">
                <a:solidFill>
                  <a:srgbClr val="1D9A78"/>
                </a:solidFill>
                <a:latin typeface="Calibri"/>
                <a:cs typeface="Calibri"/>
              </a:rPr>
              <a:t>2021</a:t>
            </a:r>
            <a:r>
              <a:rPr sz="2500" spc="-10" dirty="0">
                <a:solidFill>
                  <a:srgbClr val="1D9A78"/>
                </a:solidFill>
                <a:latin typeface="Calibri"/>
                <a:cs typeface="Calibri"/>
              </a:rPr>
              <a:t> vs.</a:t>
            </a:r>
            <a:r>
              <a:rPr sz="2500" spc="-20" dirty="0">
                <a:solidFill>
                  <a:srgbClr val="1D9A78"/>
                </a:solidFill>
                <a:latin typeface="Calibri"/>
                <a:cs typeface="Calibri"/>
              </a:rPr>
              <a:t> </a:t>
            </a:r>
            <a:r>
              <a:rPr sz="2500" spc="-10" dirty="0">
                <a:solidFill>
                  <a:srgbClr val="1D9A78"/>
                </a:solidFill>
                <a:latin typeface="Calibri"/>
                <a:cs typeface="Calibri"/>
              </a:rPr>
              <a:t>2020?</a:t>
            </a:r>
            <a:r>
              <a:rPr sz="2500" dirty="0">
                <a:solidFill>
                  <a:srgbClr val="1D9A78"/>
                </a:solidFill>
                <a:latin typeface="Calibri"/>
                <a:cs typeface="Calibri"/>
              </a:rPr>
              <a:t> </a:t>
            </a:r>
            <a:r>
              <a:rPr sz="2500" spc="-10" dirty="0">
                <a:solidFill>
                  <a:srgbClr val="1D9A78"/>
                </a:solidFill>
                <a:latin typeface="Calibri"/>
                <a:cs typeface="Calibri"/>
              </a:rPr>
              <a:t>The</a:t>
            </a:r>
            <a:r>
              <a:rPr sz="2500" spc="-5" dirty="0">
                <a:solidFill>
                  <a:srgbClr val="1D9A78"/>
                </a:solidFill>
                <a:latin typeface="Calibri"/>
                <a:cs typeface="Calibri"/>
              </a:rPr>
              <a:t> </a:t>
            </a:r>
            <a:r>
              <a:rPr sz="2500" spc="-10" dirty="0">
                <a:solidFill>
                  <a:srgbClr val="1D9A78"/>
                </a:solidFill>
                <a:latin typeface="Calibri"/>
                <a:cs typeface="Calibri"/>
              </a:rPr>
              <a:t>final output </a:t>
            </a:r>
            <a:r>
              <a:rPr sz="2500" spc="-550" dirty="0">
                <a:solidFill>
                  <a:srgbClr val="1D9A78"/>
                </a:solidFill>
                <a:latin typeface="Calibri"/>
                <a:cs typeface="Calibri"/>
              </a:rPr>
              <a:t> </a:t>
            </a:r>
            <a:r>
              <a:rPr sz="2500" spc="-15" dirty="0">
                <a:solidFill>
                  <a:srgbClr val="1D9A78"/>
                </a:solidFill>
                <a:latin typeface="Calibri"/>
                <a:cs typeface="Calibri"/>
              </a:rPr>
              <a:t>contains</a:t>
            </a:r>
            <a:r>
              <a:rPr sz="2500" dirty="0">
                <a:solidFill>
                  <a:srgbClr val="1D9A78"/>
                </a:solidFill>
                <a:latin typeface="Calibri"/>
                <a:cs typeface="Calibri"/>
              </a:rPr>
              <a:t> </a:t>
            </a:r>
            <a:r>
              <a:rPr sz="2500" spc="-5" dirty="0">
                <a:solidFill>
                  <a:srgbClr val="1D9A78"/>
                </a:solidFill>
                <a:latin typeface="Calibri"/>
                <a:cs typeface="Calibri"/>
              </a:rPr>
              <a:t>these</a:t>
            </a:r>
            <a:r>
              <a:rPr sz="2500" spc="10" dirty="0">
                <a:solidFill>
                  <a:srgbClr val="1D9A78"/>
                </a:solidFill>
                <a:latin typeface="Calibri"/>
                <a:cs typeface="Calibri"/>
              </a:rPr>
              <a:t> </a:t>
            </a:r>
            <a:r>
              <a:rPr sz="2500" spc="-10" dirty="0">
                <a:solidFill>
                  <a:srgbClr val="1D9A78"/>
                </a:solidFill>
                <a:latin typeface="Calibri"/>
                <a:cs typeface="Calibri"/>
              </a:rPr>
              <a:t>fields:</a:t>
            </a:r>
            <a:endParaRPr sz="2500">
              <a:latin typeface="Calibri"/>
              <a:cs typeface="Calibri"/>
            </a:endParaRPr>
          </a:p>
          <a:p>
            <a:pPr>
              <a:lnSpc>
                <a:spcPct val="100000"/>
              </a:lnSpc>
              <a:spcBef>
                <a:spcPts val="20"/>
              </a:spcBef>
            </a:pPr>
            <a:endParaRPr sz="1950">
              <a:latin typeface="Calibri"/>
              <a:cs typeface="Calibri"/>
            </a:endParaRPr>
          </a:p>
          <a:p>
            <a:pPr marL="12700" marR="1064260" algn="just">
              <a:lnSpc>
                <a:spcPct val="80000"/>
              </a:lnSpc>
            </a:pPr>
            <a:r>
              <a:rPr sz="2500" spc="-10" dirty="0">
                <a:solidFill>
                  <a:srgbClr val="A6A6A6"/>
                </a:solidFill>
                <a:latin typeface="Calibri"/>
                <a:cs typeface="Calibri"/>
              </a:rPr>
              <a:t>uni</a:t>
            </a:r>
            <a:r>
              <a:rPr sz="2500" spc="-20" dirty="0">
                <a:solidFill>
                  <a:srgbClr val="A6A6A6"/>
                </a:solidFill>
                <a:latin typeface="Calibri"/>
                <a:cs typeface="Calibri"/>
              </a:rPr>
              <a:t>q</a:t>
            </a:r>
            <a:r>
              <a:rPr sz="2500" spc="-10" dirty="0">
                <a:solidFill>
                  <a:srgbClr val="A6A6A6"/>
                </a:solidFill>
                <a:latin typeface="Calibri"/>
                <a:cs typeface="Calibri"/>
              </a:rPr>
              <a:t>ue_p</a:t>
            </a:r>
            <a:r>
              <a:rPr sz="2500" spc="-40" dirty="0">
                <a:solidFill>
                  <a:srgbClr val="A6A6A6"/>
                </a:solidFill>
                <a:latin typeface="Calibri"/>
                <a:cs typeface="Calibri"/>
              </a:rPr>
              <a:t>r</a:t>
            </a:r>
            <a:r>
              <a:rPr sz="2500" spc="-10" dirty="0">
                <a:solidFill>
                  <a:srgbClr val="A6A6A6"/>
                </a:solidFill>
                <a:latin typeface="Calibri"/>
                <a:cs typeface="Calibri"/>
              </a:rPr>
              <a:t>oducts_</a:t>
            </a:r>
            <a:r>
              <a:rPr sz="2500" spc="-20" dirty="0">
                <a:solidFill>
                  <a:srgbClr val="A6A6A6"/>
                </a:solidFill>
                <a:latin typeface="Calibri"/>
                <a:cs typeface="Calibri"/>
              </a:rPr>
              <a:t>2</a:t>
            </a:r>
            <a:r>
              <a:rPr sz="2500" spc="-5" dirty="0">
                <a:solidFill>
                  <a:srgbClr val="A6A6A6"/>
                </a:solidFill>
                <a:latin typeface="Calibri"/>
                <a:cs typeface="Calibri"/>
              </a:rPr>
              <a:t>0</a:t>
            </a:r>
            <a:r>
              <a:rPr sz="2500" spc="-20" dirty="0">
                <a:solidFill>
                  <a:srgbClr val="A6A6A6"/>
                </a:solidFill>
                <a:latin typeface="Calibri"/>
                <a:cs typeface="Calibri"/>
              </a:rPr>
              <a:t>2</a:t>
            </a:r>
            <a:r>
              <a:rPr sz="2500" spc="-5" dirty="0">
                <a:solidFill>
                  <a:srgbClr val="A6A6A6"/>
                </a:solidFill>
                <a:latin typeface="Calibri"/>
                <a:cs typeface="Calibri"/>
              </a:rPr>
              <a:t>0  </a:t>
            </a:r>
            <a:r>
              <a:rPr sz="2500" spc="-10" dirty="0">
                <a:solidFill>
                  <a:srgbClr val="A6A6A6"/>
                </a:solidFill>
                <a:latin typeface="Calibri"/>
                <a:cs typeface="Calibri"/>
              </a:rPr>
              <a:t>uniq</a:t>
            </a:r>
            <a:r>
              <a:rPr sz="2500" spc="-15" dirty="0">
                <a:solidFill>
                  <a:srgbClr val="A6A6A6"/>
                </a:solidFill>
                <a:latin typeface="Calibri"/>
                <a:cs typeface="Calibri"/>
              </a:rPr>
              <a:t>u</a:t>
            </a:r>
            <a:r>
              <a:rPr sz="2500" spc="-5" dirty="0">
                <a:solidFill>
                  <a:srgbClr val="A6A6A6"/>
                </a:solidFill>
                <a:latin typeface="Calibri"/>
                <a:cs typeface="Calibri"/>
              </a:rPr>
              <a:t>e</a:t>
            </a:r>
            <a:r>
              <a:rPr sz="2500" dirty="0">
                <a:solidFill>
                  <a:srgbClr val="A6A6A6"/>
                </a:solidFill>
                <a:latin typeface="Calibri"/>
                <a:cs typeface="Calibri"/>
              </a:rPr>
              <a:t>_</a:t>
            </a:r>
            <a:r>
              <a:rPr sz="2500" spc="-10" dirty="0">
                <a:solidFill>
                  <a:srgbClr val="A6A6A6"/>
                </a:solidFill>
                <a:latin typeface="Calibri"/>
                <a:cs typeface="Calibri"/>
              </a:rPr>
              <a:t>p</a:t>
            </a:r>
            <a:r>
              <a:rPr sz="2500" spc="-40" dirty="0">
                <a:solidFill>
                  <a:srgbClr val="A6A6A6"/>
                </a:solidFill>
                <a:latin typeface="Calibri"/>
                <a:cs typeface="Calibri"/>
              </a:rPr>
              <a:t>r</a:t>
            </a:r>
            <a:r>
              <a:rPr sz="2500" spc="-10" dirty="0">
                <a:solidFill>
                  <a:srgbClr val="A6A6A6"/>
                </a:solidFill>
                <a:latin typeface="Calibri"/>
                <a:cs typeface="Calibri"/>
              </a:rPr>
              <a:t>oducts_20</a:t>
            </a:r>
            <a:r>
              <a:rPr sz="2500" spc="-20" dirty="0">
                <a:solidFill>
                  <a:srgbClr val="A6A6A6"/>
                </a:solidFill>
                <a:latin typeface="Calibri"/>
                <a:cs typeface="Calibri"/>
              </a:rPr>
              <a:t>2</a:t>
            </a:r>
            <a:r>
              <a:rPr sz="2500" spc="-5" dirty="0">
                <a:solidFill>
                  <a:srgbClr val="A6A6A6"/>
                </a:solidFill>
                <a:latin typeface="Calibri"/>
                <a:cs typeface="Calibri"/>
              </a:rPr>
              <a:t>1  </a:t>
            </a:r>
            <a:r>
              <a:rPr sz="2500" spc="-10" dirty="0">
                <a:solidFill>
                  <a:srgbClr val="A6A6A6"/>
                </a:solidFill>
                <a:latin typeface="Calibri"/>
                <a:cs typeface="Calibri"/>
              </a:rPr>
              <a:t>percentage_chg</a:t>
            </a:r>
            <a:endParaRPr sz="25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085332" y="3797808"/>
              <a:ext cx="5843777" cy="997457"/>
            </a:xfrm>
            <a:prstGeom prst="rect">
              <a:avLst/>
            </a:prstGeom>
          </p:spPr>
        </p:pic>
        <p:pic>
          <p:nvPicPr>
            <p:cNvPr id="6" name="object 6"/>
            <p:cNvPicPr/>
            <p:nvPr/>
          </p:nvPicPr>
          <p:blipFill>
            <a:blip r:embed="rId3" cstate="print"/>
            <a:stretch>
              <a:fillRect/>
            </a:stretch>
          </p:blipFill>
          <p:spPr>
            <a:xfrm>
              <a:off x="6100572" y="2839211"/>
              <a:ext cx="5815583" cy="969263"/>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2:</a:t>
            </a:r>
            <a:endParaRPr sz="400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0303" y="2031492"/>
            <a:ext cx="3805428" cy="3796284"/>
          </a:xfrm>
          <a:prstGeom prst="rect">
            <a:avLst/>
          </a:prstGeom>
        </p:spPr>
      </p:pic>
      <p:sp>
        <p:nvSpPr>
          <p:cNvPr id="3" name="object 3"/>
          <p:cNvSpPr txBox="1">
            <a:spLocks noGrp="1"/>
          </p:cNvSpPr>
          <p:nvPr>
            <p:ph type="title"/>
          </p:nvPr>
        </p:nvSpPr>
        <p:spPr>
          <a:xfrm>
            <a:off x="6910831" y="1079753"/>
            <a:ext cx="808990" cy="572770"/>
          </a:xfrm>
          <a:prstGeom prst="rect">
            <a:avLst/>
          </a:prstGeom>
        </p:spPr>
        <p:txBody>
          <a:bodyPr vert="horz" wrap="square" lIns="0" tIns="12700" rIns="0" bIns="0" rtlCol="0">
            <a:spAutoFit/>
          </a:bodyPr>
          <a:lstStyle/>
          <a:p>
            <a:pPr marL="12700">
              <a:lnSpc>
                <a:spcPts val="2875"/>
              </a:lnSpc>
              <a:spcBef>
                <a:spcPts val="100"/>
              </a:spcBef>
            </a:pPr>
            <a:r>
              <a:rPr sz="2400" spc="-5" dirty="0">
                <a:solidFill>
                  <a:srgbClr val="5FACE3"/>
                </a:solidFill>
                <a:latin typeface="Segoe UI"/>
                <a:cs typeface="Segoe UI"/>
              </a:rPr>
              <a:t>36.33</a:t>
            </a:r>
            <a:endParaRPr sz="2400">
              <a:latin typeface="Segoe UI"/>
              <a:cs typeface="Segoe UI"/>
            </a:endParaRPr>
          </a:p>
          <a:p>
            <a:pPr marL="73660">
              <a:lnSpc>
                <a:spcPts val="1435"/>
              </a:lnSpc>
            </a:pPr>
            <a:r>
              <a:rPr sz="1200" b="0" dirty="0">
                <a:solidFill>
                  <a:srgbClr val="767070"/>
                </a:solidFill>
                <a:latin typeface="Calibri"/>
                <a:cs typeface="Calibri"/>
              </a:rPr>
              <a:t>%</a:t>
            </a:r>
            <a:r>
              <a:rPr sz="1200" b="0" spc="5" dirty="0">
                <a:solidFill>
                  <a:srgbClr val="767070"/>
                </a:solidFill>
                <a:latin typeface="Calibri"/>
                <a:cs typeface="Calibri"/>
              </a:rPr>
              <a:t> </a:t>
            </a:r>
            <a:r>
              <a:rPr sz="1200" b="0" dirty="0">
                <a:solidFill>
                  <a:srgbClr val="767070"/>
                </a:solidFill>
                <a:latin typeface="Calibri"/>
                <a:cs typeface="Calibri"/>
              </a:rPr>
              <a:t>i</a:t>
            </a:r>
            <a:r>
              <a:rPr sz="1200" b="0" spc="5" dirty="0">
                <a:solidFill>
                  <a:srgbClr val="767070"/>
                </a:solidFill>
                <a:latin typeface="Calibri"/>
                <a:cs typeface="Calibri"/>
              </a:rPr>
              <a:t>n</a:t>
            </a:r>
            <a:r>
              <a:rPr sz="1200" b="0" spc="-5" dirty="0">
                <a:solidFill>
                  <a:srgbClr val="767070"/>
                </a:solidFill>
                <a:latin typeface="Calibri"/>
                <a:cs typeface="Calibri"/>
              </a:rPr>
              <a:t>c</a:t>
            </a:r>
            <a:r>
              <a:rPr sz="1200" b="0" spc="-15" dirty="0">
                <a:solidFill>
                  <a:srgbClr val="767070"/>
                </a:solidFill>
                <a:latin typeface="Calibri"/>
                <a:cs typeface="Calibri"/>
              </a:rPr>
              <a:t>r</a:t>
            </a:r>
            <a:r>
              <a:rPr sz="1200" b="0" dirty="0">
                <a:solidFill>
                  <a:srgbClr val="767070"/>
                </a:solidFill>
                <a:latin typeface="Calibri"/>
                <a:cs typeface="Calibri"/>
              </a:rPr>
              <a:t>ea</a:t>
            </a:r>
            <a:r>
              <a:rPr sz="1200" b="0" spc="-5" dirty="0">
                <a:solidFill>
                  <a:srgbClr val="767070"/>
                </a:solidFill>
                <a:latin typeface="Calibri"/>
                <a:cs typeface="Calibri"/>
              </a:rPr>
              <a:t>se</a:t>
            </a:r>
            <a:endParaRPr sz="1200">
              <a:latin typeface="Calibri"/>
              <a:cs typeface="Calibri"/>
            </a:endParaRPr>
          </a:p>
        </p:txBody>
      </p:sp>
      <p:grpSp>
        <p:nvGrpSpPr>
          <p:cNvPr id="4" name="object 4"/>
          <p:cNvGrpSpPr/>
          <p:nvPr/>
        </p:nvGrpSpPr>
        <p:grpSpPr>
          <a:xfrm>
            <a:off x="6695313" y="751712"/>
            <a:ext cx="2022475" cy="3535679"/>
            <a:chOff x="6695313" y="751712"/>
            <a:chExt cx="2022475" cy="3535679"/>
          </a:xfrm>
        </p:grpSpPr>
        <p:sp>
          <p:nvSpPr>
            <p:cNvPr id="5" name="object 5"/>
            <p:cNvSpPr/>
            <p:nvPr/>
          </p:nvSpPr>
          <p:spPr>
            <a:xfrm>
              <a:off x="6723888" y="780287"/>
              <a:ext cx="1181100" cy="1179830"/>
            </a:xfrm>
            <a:custGeom>
              <a:avLst/>
              <a:gdLst/>
              <a:ahLst/>
              <a:cxnLst/>
              <a:rect l="l" t="t" r="r" b="b"/>
              <a:pathLst>
                <a:path w="1181100" h="1179830">
                  <a:moveTo>
                    <a:pt x="0" y="589788"/>
                  </a:moveTo>
                  <a:lnTo>
                    <a:pt x="1957" y="541412"/>
                  </a:lnTo>
                  <a:lnTo>
                    <a:pt x="7729" y="494115"/>
                  </a:lnTo>
                  <a:lnTo>
                    <a:pt x="17163" y="448047"/>
                  </a:lnTo>
                  <a:lnTo>
                    <a:pt x="30108" y="403360"/>
                  </a:lnTo>
                  <a:lnTo>
                    <a:pt x="46410" y="360205"/>
                  </a:lnTo>
                  <a:lnTo>
                    <a:pt x="65919" y="318735"/>
                  </a:lnTo>
                  <a:lnTo>
                    <a:pt x="88481" y="279102"/>
                  </a:lnTo>
                  <a:lnTo>
                    <a:pt x="113946" y="241456"/>
                  </a:lnTo>
                  <a:lnTo>
                    <a:pt x="142161" y="205950"/>
                  </a:lnTo>
                  <a:lnTo>
                    <a:pt x="172973" y="172735"/>
                  </a:lnTo>
                  <a:lnTo>
                    <a:pt x="206232" y="141964"/>
                  </a:lnTo>
                  <a:lnTo>
                    <a:pt x="241785" y="113787"/>
                  </a:lnTo>
                  <a:lnTo>
                    <a:pt x="279480" y="88358"/>
                  </a:lnTo>
                  <a:lnTo>
                    <a:pt x="319165" y="65826"/>
                  </a:lnTo>
                  <a:lnTo>
                    <a:pt x="360687" y="46345"/>
                  </a:lnTo>
                  <a:lnTo>
                    <a:pt x="403896" y="30065"/>
                  </a:lnTo>
                  <a:lnTo>
                    <a:pt x="448639" y="17139"/>
                  </a:lnTo>
                  <a:lnTo>
                    <a:pt x="494763" y="7718"/>
                  </a:lnTo>
                  <a:lnTo>
                    <a:pt x="542117" y="1954"/>
                  </a:lnTo>
                  <a:lnTo>
                    <a:pt x="590550" y="0"/>
                  </a:lnTo>
                  <a:lnTo>
                    <a:pt x="638982" y="1954"/>
                  </a:lnTo>
                  <a:lnTo>
                    <a:pt x="686336" y="7718"/>
                  </a:lnTo>
                  <a:lnTo>
                    <a:pt x="732460" y="17139"/>
                  </a:lnTo>
                  <a:lnTo>
                    <a:pt x="777203" y="30065"/>
                  </a:lnTo>
                  <a:lnTo>
                    <a:pt x="820412" y="46345"/>
                  </a:lnTo>
                  <a:lnTo>
                    <a:pt x="861934" y="65826"/>
                  </a:lnTo>
                  <a:lnTo>
                    <a:pt x="901619" y="88358"/>
                  </a:lnTo>
                  <a:lnTo>
                    <a:pt x="939314" y="113787"/>
                  </a:lnTo>
                  <a:lnTo>
                    <a:pt x="974867" y="141964"/>
                  </a:lnTo>
                  <a:lnTo>
                    <a:pt x="1008125" y="172735"/>
                  </a:lnTo>
                  <a:lnTo>
                    <a:pt x="1038938" y="205950"/>
                  </a:lnTo>
                  <a:lnTo>
                    <a:pt x="1067153" y="241456"/>
                  </a:lnTo>
                  <a:lnTo>
                    <a:pt x="1092618" y="279102"/>
                  </a:lnTo>
                  <a:lnTo>
                    <a:pt x="1115180" y="318735"/>
                  </a:lnTo>
                  <a:lnTo>
                    <a:pt x="1134689" y="360205"/>
                  </a:lnTo>
                  <a:lnTo>
                    <a:pt x="1150991" y="403360"/>
                  </a:lnTo>
                  <a:lnTo>
                    <a:pt x="1163936" y="448047"/>
                  </a:lnTo>
                  <a:lnTo>
                    <a:pt x="1173370" y="494115"/>
                  </a:lnTo>
                  <a:lnTo>
                    <a:pt x="1179142" y="541412"/>
                  </a:lnTo>
                  <a:lnTo>
                    <a:pt x="1181100" y="589788"/>
                  </a:lnTo>
                  <a:lnTo>
                    <a:pt x="1179142" y="638163"/>
                  </a:lnTo>
                  <a:lnTo>
                    <a:pt x="1173370" y="685460"/>
                  </a:lnTo>
                  <a:lnTo>
                    <a:pt x="1163936" y="731528"/>
                  </a:lnTo>
                  <a:lnTo>
                    <a:pt x="1150991" y="776215"/>
                  </a:lnTo>
                  <a:lnTo>
                    <a:pt x="1134689" y="819370"/>
                  </a:lnTo>
                  <a:lnTo>
                    <a:pt x="1115180" y="860840"/>
                  </a:lnTo>
                  <a:lnTo>
                    <a:pt x="1092618" y="900473"/>
                  </a:lnTo>
                  <a:lnTo>
                    <a:pt x="1067153" y="938119"/>
                  </a:lnTo>
                  <a:lnTo>
                    <a:pt x="1038938" y="973625"/>
                  </a:lnTo>
                  <a:lnTo>
                    <a:pt x="1008126" y="1006840"/>
                  </a:lnTo>
                  <a:lnTo>
                    <a:pt x="974867" y="1037611"/>
                  </a:lnTo>
                  <a:lnTo>
                    <a:pt x="939314" y="1065788"/>
                  </a:lnTo>
                  <a:lnTo>
                    <a:pt x="901619" y="1091217"/>
                  </a:lnTo>
                  <a:lnTo>
                    <a:pt x="861934" y="1113749"/>
                  </a:lnTo>
                  <a:lnTo>
                    <a:pt x="820412" y="1133230"/>
                  </a:lnTo>
                  <a:lnTo>
                    <a:pt x="777203" y="1149510"/>
                  </a:lnTo>
                  <a:lnTo>
                    <a:pt x="732460" y="1162436"/>
                  </a:lnTo>
                  <a:lnTo>
                    <a:pt x="686336" y="1171857"/>
                  </a:lnTo>
                  <a:lnTo>
                    <a:pt x="638982" y="1177621"/>
                  </a:lnTo>
                  <a:lnTo>
                    <a:pt x="590550" y="1179576"/>
                  </a:lnTo>
                  <a:lnTo>
                    <a:pt x="542117" y="1177621"/>
                  </a:lnTo>
                  <a:lnTo>
                    <a:pt x="494763" y="1171857"/>
                  </a:lnTo>
                  <a:lnTo>
                    <a:pt x="448639" y="1162436"/>
                  </a:lnTo>
                  <a:lnTo>
                    <a:pt x="403896" y="1149510"/>
                  </a:lnTo>
                  <a:lnTo>
                    <a:pt x="360687" y="1133230"/>
                  </a:lnTo>
                  <a:lnTo>
                    <a:pt x="319165" y="1113749"/>
                  </a:lnTo>
                  <a:lnTo>
                    <a:pt x="279480" y="1091217"/>
                  </a:lnTo>
                  <a:lnTo>
                    <a:pt x="241785" y="1065788"/>
                  </a:lnTo>
                  <a:lnTo>
                    <a:pt x="206232" y="1037611"/>
                  </a:lnTo>
                  <a:lnTo>
                    <a:pt x="172974" y="1006840"/>
                  </a:lnTo>
                  <a:lnTo>
                    <a:pt x="142161" y="973625"/>
                  </a:lnTo>
                  <a:lnTo>
                    <a:pt x="113946" y="938119"/>
                  </a:lnTo>
                  <a:lnTo>
                    <a:pt x="88481" y="900473"/>
                  </a:lnTo>
                  <a:lnTo>
                    <a:pt x="65919" y="860840"/>
                  </a:lnTo>
                  <a:lnTo>
                    <a:pt x="46410" y="819370"/>
                  </a:lnTo>
                  <a:lnTo>
                    <a:pt x="30108" y="776215"/>
                  </a:lnTo>
                  <a:lnTo>
                    <a:pt x="17163" y="731528"/>
                  </a:lnTo>
                  <a:lnTo>
                    <a:pt x="7729" y="685460"/>
                  </a:lnTo>
                  <a:lnTo>
                    <a:pt x="1957" y="638163"/>
                  </a:lnTo>
                  <a:lnTo>
                    <a:pt x="0" y="589788"/>
                  </a:lnTo>
                  <a:close/>
                </a:path>
              </a:pathLst>
            </a:custGeom>
            <a:ln w="57149">
              <a:solidFill>
                <a:srgbClr val="5ADFBA"/>
              </a:solidFill>
            </a:ln>
          </p:spPr>
          <p:txBody>
            <a:bodyPr wrap="square" lIns="0" tIns="0" rIns="0" bIns="0" rtlCol="0"/>
            <a:lstStyle/>
            <a:p>
              <a:endParaRPr/>
            </a:p>
          </p:txBody>
        </p:sp>
        <p:pic>
          <p:nvPicPr>
            <p:cNvPr id="6" name="object 6"/>
            <p:cNvPicPr/>
            <p:nvPr/>
          </p:nvPicPr>
          <p:blipFill>
            <a:blip r:embed="rId3" cstate="print"/>
            <a:stretch>
              <a:fillRect/>
            </a:stretch>
          </p:blipFill>
          <p:spPr>
            <a:xfrm>
              <a:off x="8584692" y="3878580"/>
              <a:ext cx="132587" cy="135636"/>
            </a:xfrm>
            <a:prstGeom prst="rect">
              <a:avLst/>
            </a:prstGeom>
          </p:spPr>
        </p:pic>
        <p:pic>
          <p:nvPicPr>
            <p:cNvPr id="7" name="object 7"/>
            <p:cNvPicPr/>
            <p:nvPr/>
          </p:nvPicPr>
          <p:blipFill>
            <a:blip r:embed="rId4" cstate="print"/>
            <a:stretch>
              <a:fillRect/>
            </a:stretch>
          </p:blipFill>
          <p:spPr>
            <a:xfrm>
              <a:off x="8584692" y="4151376"/>
              <a:ext cx="132587" cy="135636"/>
            </a:xfrm>
            <a:prstGeom prst="rect">
              <a:avLst/>
            </a:prstGeom>
          </p:spPr>
        </p:pic>
        <p:sp>
          <p:nvSpPr>
            <p:cNvPr id="8" name="object 8"/>
            <p:cNvSpPr/>
            <p:nvPr/>
          </p:nvSpPr>
          <p:spPr>
            <a:xfrm>
              <a:off x="7108190" y="2401823"/>
              <a:ext cx="462915" cy="702945"/>
            </a:xfrm>
            <a:custGeom>
              <a:avLst/>
              <a:gdLst/>
              <a:ahLst/>
              <a:cxnLst/>
              <a:rect l="l" t="t" r="r" b="b"/>
              <a:pathLst>
                <a:path w="462915" h="702944">
                  <a:moveTo>
                    <a:pt x="346425" y="129166"/>
                  </a:moveTo>
                  <a:lnTo>
                    <a:pt x="0" y="672211"/>
                  </a:lnTo>
                  <a:lnTo>
                    <a:pt x="48259" y="702945"/>
                  </a:lnTo>
                  <a:lnTo>
                    <a:pt x="394586" y="159864"/>
                  </a:lnTo>
                  <a:lnTo>
                    <a:pt x="346425" y="129166"/>
                  </a:lnTo>
                  <a:close/>
                </a:path>
                <a:path w="462915" h="702944">
                  <a:moveTo>
                    <a:pt x="451802" y="105028"/>
                  </a:moveTo>
                  <a:lnTo>
                    <a:pt x="361823" y="105028"/>
                  </a:lnTo>
                  <a:lnTo>
                    <a:pt x="409955" y="135762"/>
                  </a:lnTo>
                  <a:lnTo>
                    <a:pt x="394586" y="159864"/>
                  </a:lnTo>
                  <a:lnTo>
                    <a:pt x="442849" y="190626"/>
                  </a:lnTo>
                  <a:lnTo>
                    <a:pt x="451802" y="105028"/>
                  </a:lnTo>
                  <a:close/>
                </a:path>
                <a:path w="462915" h="702944">
                  <a:moveTo>
                    <a:pt x="361823" y="105028"/>
                  </a:moveTo>
                  <a:lnTo>
                    <a:pt x="346425" y="129166"/>
                  </a:lnTo>
                  <a:lnTo>
                    <a:pt x="394586" y="159864"/>
                  </a:lnTo>
                  <a:lnTo>
                    <a:pt x="409955" y="135762"/>
                  </a:lnTo>
                  <a:lnTo>
                    <a:pt x="361823" y="105028"/>
                  </a:lnTo>
                  <a:close/>
                </a:path>
                <a:path w="462915" h="702944">
                  <a:moveTo>
                    <a:pt x="462787" y="0"/>
                  </a:moveTo>
                  <a:lnTo>
                    <a:pt x="298195" y="98425"/>
                  </a:lnTo>
                  <a:lnTo>
                    <a:pt x="346425" y="129166"/>
                  </a:lnTo>
                  <a:lnTo>
                    <a:pt x="361823" y="105028"/>
                  </a:lnTo>
                  <a:lnTo>
                    <a:pt x="451802" y="105028"/>
                  </a:lnTo>
                  <a:lnTo>
                    <a:pt x="462787" y="0"/>
                  </a:lnTo>
                  <a:close/>
                </a:path>
              </a:pathLst>
            </a:custGeom>
            <a:solidFill>
              <a:srgbClr val="5ADFBA"/>
            </a:solidFill>
          </p:spPr>
          <p:txBody>
            <a:bodyPr wrap="square" lIns="0" tIns="0" rIns="0" bIns="0" rtlCol="0"/>
            <a:lstStyle/>
            <a:p>
              <a:endParaRPr/>
            </a:p>
          </p:txBody>
        </p:sp>
      </p:grpSp>
      <p:sp>
        <p:nvSpPr>
          <p:cNvPr id="9" name="object 9"/>
          <p:cNvSpPr txBox="1"/>
          <p:nvPr/>
        </p:nvSpPr>
        <p:spPr>
          <a:xfrm>
            <a:off x="753262" y="2852673"/>
            <a:ext cx="5210175" cy="1122680"/>
          </a:xfrm>
          <a:prstGeom prst="rect">
            <a:avLst/>
          </a:prstGeom>
        </p:spPr>
        <p:txBody>
          <a:bodyPr vert="horz" wrap="square" lIns="0" tIns="12700" rIns="0" bIns="0" rtlCol="0">
            <a:spAutoFit/>
          </a:bodyPr>
          <a:lstStyle/>
          <a:p>
            <a:pPr marL="12700" marR="5080">
              <a:lnSpc>
                <a:spcPct val="100000"/>
              </a:lnSpc>
              <a:spcBef>
                <a:spcPts val="100"/>
              </a:spcBef>
            </a:pPr>
            <a:r>
              <a:rPr sz="1800" spc="-15" dirty="0">
                <a:solidFill>
                  <a:srgbClr val="A6A6A6"/>
                </a:solidFill>
                <a:latin typeface="Calibri"/>
                <a:cs typeface="Calibri"/>
              </a:rPr>
              <a:t>It’s</a:t>
            </a:r>
            <a:r>
              <a:rPr sz="1800" dirty="0">
                <a:solidFill>
                  <a:srgbClr val="A6A6A6"/>
                </a:solidFill>
                <a:latin typeface="Calibri"/>
                <a:cs typeface="Calibri"/>
              </a:rPr>
              <a:t> a</a:t>
            </a:r>
            <a:r>
              <a:rPr sz="1800" spc="-5" dirty="0">
                <a:solidFill>
                  <a:srgbClr val="A6A6A6"/>
                </a:solidFill>
                <a:latin typeface="Calibri"/>
                <a:cs typeface="Calibri"/>
              </a:rPr>
              <a:t> good</a:t>
            </a:r>
            <a:r>
              <a:rPr sz="1800" spc="10" dirty="0">
                <a:solidFill>
                  <a:srgbClr val="A6A6A6"/>
                </a:solidFill>
                <a:latin typeface="Calibri"/>
                <a:cs typeface="Calibri"/>
              </a:rPr>
              <a:t> </a:t>
            </a:r>
            <a:r>
              <a:rPr sz="1800" spc="-5" dirty="0">
                <a:solidFill>
                  <a:srgbClr val="A6A6A6"/>
                </a:solidFill>
                <a:latin typeface="Calibri"/>
                <a:cs typeface="Calibri"/>
              </a:rPr>
              <a:t>sign</a:t>
            </a:r>
            <a:r>
              <a:rPr sz="1800" dirty="0">
                <a:solidFill>
                  <a:srgbClr val="A6A6A6"/>
                </a:solidFill>
                <a:latin typeface="Calibri"/>
                <a:cs typeface="Calibri"/>
              </a:rPr>
              <a:t> </a:t>
            </a:r>
            <a:r>
              <a:rPr sz="1800" spc="-5" dirty="0">
                <a:solidFill>
                  <a:srgbClr val="A6A6A6"/>
                </a:solidFill>
                <a:latin typeface="Calibri"/>
                <a:cs typeface="Calibri"/>
              </a:rPr>
              <a:t>that</a:t>
            </a:r>
            <a:r>
              <a:rPr sz="1800" dirty="0">
                <a:solidFill>
                  <a:srgbClr val="A6A6A6"/>
                </a:solidFill>
                <a:latin typeface="Calibri"/>
                <a:cs typeface="Calibri"/>
              </a:rPr>
              <a:t> </a:t>
            </a:r>
            <a:r>
              <a:rPr sz="1800" spc="-10" dirty="0">
                <a:solidFill>
                  <a:srgbClr val="A6A6A6"/>
                </a:solidFill>
                <a:latin typeface="Calibri"/>
                <a:cs typeface="Calibri"/>
              </a:rPr>
              <a:t>we</a:t>
            </a:r>
            <a:r>
              <a:rPr sz="1800" dirty="0">
                <a:solidFill>
                  <a:srgbClr val="A6A6A6"/>
                </a:solidFill>
                <a:latin typeface="Calibri"/>
                <a:cs typeface="Calibri"/>
              </a:rPr>
              <a:t> </a:t>
            </a:r>
            <a:r>
              <a:rPr sz="1800" spc="-10" dirty="0">
                <a:solidFill>
                  <a:srgbClr val="A6A6A6"/>
                </a:solidFill>
                <a:latin typeface="Calibri"/>
                <a:cs typeface="Calibri"/>
              </a:rPr>
              <a:t>are</a:t>
            </a:r>
            <a:r>
              <a:rPr sz="1800" spc="15" dirty="0">
                <a:solidFill>
                  <a:srgbClr val="A6A6A6"/>
                </a:solidFill>
                <a:latin typeface="Calibri"/>
                <a:cs typeface="Calibri"/>
              </a:rPr>
              <a:t> </a:t>
            </a:r>
            <a:r>
              <a:rPr sz="1800" spc="-10" dirty="0">
                <a:solidFill>
                  <a:srgbClr val="A6A6A6"/>
                </a:solidFill>
                <a:latin typeface="Calibri"/>
                <a:cs typeface="Calibri"/>
              </a:rPr>
              <a:t>continuously</a:t>
            </a:r>
            <a:r>
              <a:rPr sz="1800" spc="10" dirty="0">
                <a:solidFill>
                  <a:srgbClr val="A6A6A6"/>
                </a:solidFill>
                <a:latin typeface="Calibri"/>
                <a:cs typeface="Calibri"/>
              </a:rPr>
              <a:t> </a:t>
            </a:r>
            <a:r>
              <a:rPr sz="1800" spc="-10" dirty="0">
                <a:solidFill>
                  <a:srgbClr val="A6A6A6"/>
                </a:solidFill>
                <a:latin typeface="Calibri"/>
                <a:cs typeface="Calibri"/>
              </a:rPr>
              <a:t>innovating</a:t>
            </a:r>
            <a:r>
              <a:rPr sz="1800" spc="15" dirty="0">
                <a:solidFill>
                  <a:srgbClr val="A6A6A6"/>
                </a:solidFill>
                <a:latin typeface="Calibri"/>
                <a:cs typeface="Calibri"/>
              </a:rPr>
              <a:t> </a:t>
            </a:r>
            <a:r>
              <a:rPr sz="1800" dirty="0">
                <a:solidFill>
                  <a:srgbClr val="A6A6A6"/>
                </a:solidFill>
                <a:latin typeface="Calibri"/>
                <a:cs typeface="Calibri"/>
              </a:rPr>
              <a:t>and </a:t>
            </a:r>
            <a:r>
              <a:rPr sz="1800" spc="-395" dirty="0">
                <a:solidFill>
                  <a:srgbClr val="A6A6A6"/>
                </a:solidFill>
                <a:latin typeface="Calibri"/>
                <a:cs typeface="Calibri"/>
              </a:rPr>
              <a:t> </a:t>
            </a:r>
            <a:r>
              <a:rPr sz="1800" spc="-10" dirty="0">
                <a:solidFill>
                  <a:srgbClr val="A6A6A6"/>
                </a:solidFill>
                <a:latin typeface="Calibri"/>
                <a:cs typeface="Calibri"/>
              </a:rPr>
              <a:t>introducing</a:t>
            </a:r>
            <a:r>
              <a:rPr sz="1800" spc="20" dirty="0">
                <a:solidFill>
                  <a:srgbClr val="A6A6A6"/>
                </a:solidFill>
                <a:latin typeface="Calibri"/>
                <a:cs typeface="Calibri"/>
              </a:rPr>
              <a:t> </a:t>
            </a:r>
            <a:r>
              <a:rPr sz="1800" spc="-5" dirty="0">
                <a:solidFill>
                  <a:srgbClr val="A6A6A6"/>
                </a:solidFill>
                <a:latin typeface="Calibri"/>
                <a:cs typeface="Calibri"/>
              </a:rPr>
              <a:t>new</a:t>
            </a:r>
            <a:r>
              <a:rPr sz="1800" spc="5" dirty="0">
                <a:solidFill>
                  <a:srgbClr val="A6A6A6"/>
                </a:solidFill>
                <a:latin typeface="Calibri"/>
                <a:cs typeface="Calibri"/>
              </a:rPr>
              <a:t> </a:t>
            </a:r>
            <a:r>
              <a:rPr sz="1800" spc="-10" dirty="0">
                <a:solidFill>
                  <a:srgbClr val="A6A6A6"/>
                </a:solidFill>
                <a:latin typeface="Calibri"/>
                <a:cs typeface="Calibri"/>
              </a:rPr>
              <a:t>products to</a:t>
            </a:r>
            <a:r>
              <a:rPr sz="1800" spc="-5" dirty="0">
                <a:solidFill>
                  <a:srgbClr val="A6A6A6"/>
                </a:solidFill>
                <a:latin typeface="Calibri"/>
                <a:cs typeface="Calibri"/>
              </a:rPr>
              <a:t> </a:t>
            </a:r>
            <a:r>
              <a:rPr sz="1800" dirty="0">
                <a:solidFill>
                  <a:srgbClr val="A6A6A6"/>
                </a:solidFill>
                <a:latin typeface="Calibri"/>
                <a:cs typeface="Calibri"/>
              </a:rPr>
              <a:t>the</a:t>
            </a:r>
            <a:r>
              <a:rPr sz="1800" spc="10" dirty="0">
                <a:solidFill>
                  <a:srgbClr val="A6A6A6"/>
                </a:solidFill>
                <a:latin typeface="Calibri"/>
                <a:cs typeface="Calibri"/>
              </a:rPr>
              <a:t> </a:t>
            </a:r>
            <a:r>
              <a:rPr sz="1800" spc="-15" dirty="0">
                <a:solidFill>
                  <a:srgbClr val="A6A6A6"/>
                </a:solidFill>
                <a:latin typeface="Calibri"/>
                <a:cs typeface="Calibri"/>
              </a:rPr>
              <a:t>market.</a:t>
            </a:r>
            <a:r>
              <a:rPr sz="1800" spc="15" dirty="0">
                <a:solidFill>
                  <a:srgbClr val="A6A6A6"/>
                </a:solidFill>
                <a:latin typeface="Calibri"/>
                <a:cs typeface="Calibri"/>
              </a:rPr>
              <a:t> </a:t>
            </a:r>
            <a:r>
              <a:rPr sz="1800" b="1" dirty="0">
                <a:solidFill>
                  <a:srgbClr val="1D9A78"/>
                </a:solidFill>
                <a:latin typeface="Calibri"/>
                <a:cs typeface="Calibri"/>
              </a:rPr>
              <a:t>In</a:t>
            </a:r>
            <a:r>
              <a:rPr sz="1800" b="1" spc="-10" dirty="0">
                <a:solidFill>
                  <a:srgbClr val="1D9A78"/>
                </a:solidFill>
                <a:latin typeface="Calibri"/>
                <a:cs typeface="Calibri"/>
              </a:rPr>
              <a:t> </a:t>
            </a:r>
            <a:r>
              <a:rPr sz="1800" b="1" dirty="0">
                <a:solidFill>
                  <a:srgbClr val="1D9A78"/>
                </a:solidFill>
                <a:latin typeface="Calibri"/>
                <a:cs typeface="Calibri"/>
              </a:rPr>
              <a:t>FY</a:t>
            </a:r>
            <a:r>
              <a:rPr sz="1800" b="1" spc="-5" dirty="0">
                <a:solidFill>
                  <a:srgbClr val="1D9A78"/>
                </a:solidFill>
                <a:latin typeface="Calibri"/>
                <a:cs typeface="Calibri"/>
              </a:rPr>
              <a:t> </a:t>
            </a:r>
            <a:r>
              <a:rPr sz="1800" b="1" dirty="0">
                <a:solidFill>
                  <a:srgbClr val="1D9A78"/>
                </a:solidFill>
                <a:latin typeface="Calibri"/>
                <a:cs typeface="Calibri"/>
              </a:rPr>
              <a:t>2020, </a:t>
            </a:r>
            <a:r>
              <a:rPr sz="1800" b="1" spc="-5" dirty="0">
                <a:solidFill>
                  <a:srgbClr val="1D9A78"/>
                </a:solidFill>
                <a:latin typeface="Calibri"/>
                <a:cs typeface="Calibri"/>
              </a:rPr>
              <a:t>we </a:t>
            </a:r>
            <a:r>
              <a:rPr sz="1800" b="1" spc="-395" dirty="0">
                <a:solidFill>
                  <a:srgbClr val="1D9A78"/>
                </a:solidFill>
                <a:latin typeface="Calibri"/>
                <a:cs typeface="Calibri"/>
              </a:rPr>
              <a:t> </a:t>
            </a:r>
            <a:r>
              <a:rPr sz="1800" b="1" dirty="0">
                <a:solidFill>
                  <a:srgbClr val="1D9A78"/>
                </a:solidFill>
                <a:latin typeface="Calibri"/>
                <a:cs typeface="Calibri"/>
              </a:rPr>
              <a:t>had a </a:t>
            </a:r>
            <a:r>
              <a:rPr sz="1800" b="1" spc="-5" dirty="0">
                <a:solidFill>
                  <a:srgbClr val="1D9A78"/>
                </a:solidFill>
                <a:latin typeface="Calibri"/>
                <a:cs typeface="Calibri"/>
              </a:rPr>
              <a:t>total </a:t>
            </a:r>
            <a:r>
              <a:rPr sz="1800" b="1" dirty="0">
                <a:solidFill>
                  <a:srgbClr val="1D9A78"/>
                </a:solidFill>
                <a:latin typeface="Calibri"/>
                <a:cs typeface="Calibri"/>
              </a:rPr>
              <a:t>of 245 </a:t>
            </a:r>
            <a:r>
              <a:rPr sz="1800" b="1" spc="-5" dirty="0">
                <a:solidFill>
                  <a:srgbClr val="1D9A78"/>
                </a:solidFill>
                <a:latin typeface="Calibri"/>
                <a:cs typeface="Calibri"/>
              </a:rPr>
              <a:t>products</a:t>
            </a:r>
            <a:r>
              <a:rPr sz="1800" spc="-5" dirty="0">
                <a:solidFill>
                  <a:srgbClr val="A6A6A6"/>
                </a:solidFill>
                <a:latin typeface="Calibri"/>
                <a:cs typeface="Calibri"/>
              </a:rPr>
              <a:t>, but </a:t>
            </a:r>
            <a:r>
              <a:rPr sz="1800" b="1" dirty="0">
                <a:solidFill>
                  <a:srgbClr val="1D9A78"/>
                </a:solidFill>
                <a:latin typeface="Calibri"/>
                <a:cs typeface="Calibri"/>
              </a:rPr>
              <a:t>in FY 2021, our </a:t>
            </a:r>
            <a:r>
              <a:rPr sz="1800" b="1" spc="-5" dirty="0">
                <a:solidFill>
                  <a:srgbClr val="1D9A78"/>
                </a:solidFill>
                <a:latin typeface="Calibri"/>
                <a:cs typeface="Calibri"/>
              </a:rPr>
              <a:t>count </a:t>
            </a:r>
            <a:r>
              <a:rPr sz="1800" b="1" dirty="0">
                <a:solidFill>
                  <a:srgbClr val="1D9A78"/>
                </a:solidFill>
                <a:latin typeface="Calibri"/>
                <a:cs typeface="Calibri"/>
              </a:rPr>
              <a:t> </a:t>
            </a:r>
            <a:r>
              <a:rPr sz="1800" b="1" spc="-5" dirty="0">
                <a:solidFill>
                  <a:srgbClr val="1D9A78"/>
                </a:solidFill>
                <a:latin typeface="Calibri"/>
                <a:cs typeface="Calibri"/>
              </a:rPr>
              <a:t>increased</a:t>
            </a:r>
            <a:r>
              <a:rPr sz="1800" b="1" spc="-20" dirty="0">
                <a:solidFill>
                  <a:srgbClr val="1D9A78"/>
                </a:solidFill>
                <a:latin typeface="Calibri"/>
                <a:cs typeface="Calibri"/>
              </a:rPr>
              <a:t> </a:t>
            </a:r>
            <a:r>
              <a:rPr sz="1800" b="1" spc="-5" dirty="0">
                <a:solidFill>
                  <a:srgbClr val="1D9A78"/>
                </a:solidFill>
                <a:latin typeface="Calibri"/>
                <a:cs typeface="Calibri"/>
              </a:rPr>
              <a:t>by</a:t>
            </a:r>
            <a:r>
              <a:rPr sz="1800" b="1" spc="-35" dirty="0">
                <a:solidFill>
                  <a:srgbClr val="1D9A78"/>
                </a:solidFill>
                <a:latin typeface="Calibri"/>
                <a:cs typeface="Calibri"/>
              </a:rPr>
              <a:t> </a:t>
            </a:r>
            <a:r>
              <a:rPr sz="1800" b="1" dirty="0">
                <a:solidFill>
                  <a:srgbClr val="1D9A78"/>
                </a:solidFill>
                <a:latin typeface="Calibri"/>
                <a:cs typeface="Calibri"/>
              </a:rPr>
              <a:t>36%</a:t>
            </a:r>
            <a:r>
              <a:rPr sz="1800" b="1" spc="5" dirty="0">
                <a:solidFill>
                  <a:srgbClr val="1D9A78"/>
                </a:solidFill>
                <a:latin typeface="Calibri"/>
                <a:cs typeface="Calibri"/>
              </a:rPr>
              <a:t> </a:t>
            </a:r>
            <a:r>
              <a:rPr sz="1800" b="1" spc="-10" dirty="0">
                <a:solidFill>
                  <a:srgbClr val="1D9A78"/>
                </a:solidFill>
                <a:latin typeface="Calibri"/>
                <a:cs typeface="Calibri"/>
              </a:rPr>
              <a:t>to</a:t>
            </a:r>
            <a:r>
              <a:rPr sz="1800" b="1" spc="-15" dirty="0">
                <a:solidFill>
                  <a:srgbClr val="1D9A78"/>
                </a:solidFill>
                <a:latin typeface="Calibri"/>
                <a:cs typeface="Calibri"/>
              </a:rPr>
              <a:t> </a:t>
            </a:r>
            <a:r>
              <a:rPr sz="1800" b="1" dirty="0">
                <a:solidFill>
                  <a:srgbClr val="1D9A78"/>
                </a:solidFill>
                <a:latin typeface="Calibri"/>
                <a:cs typeface="Calibri"/>
              </a:rPr>
              <a:t>334</a:t>
            </a:r>
            <a:r>
              <a:rPr sz="1800" b="1" spc="5" dirty="0">
                <a:solidFill>
                  <a:srgbClr val="1D9A78"/>
                </a:solidFill>
                <a:latin typeface="Calibri"/>
                <a:cs typeface="Calibri"/>
              </a:rPr>
              <a:t> </a:t>
            </a:r>
            <a:r>
              <a:rPr sz="1800" b="1" spc="-5" dirty="0">
                <a:solidFill>
                  <a:srgbClr val="1D9A78"/>
                </a:solidFill>
                <a:latin typeface="Calibri"/>
                <a:cs typeface="Calibri"/>
              </a:rPr>
              <a:t>products.</a:t>
            </a:r>
            <a:endParaRPr sz="1800">
              <a:latin typeface="Calibri"/>
              <a:cs typeface="Calibri"/>
            </a:endParaRPr>
          </a:p>
        </p:txBody>
      </p:sp>
      <p:sp>
        <p:nvSpPr>
          <p:cNvPr id="10" name="object 10"/>
          <p:cNvSpPr txBox="1"/>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1D9A78"/>
                </a:solidFill>
                <a:latin typeface="Calibri"/>
                <a:cs typeface="Calibri"/>
              </a:rPr>
              <a:t>Insights</a:t>
            </a:r>
            <a:endParaRPr sz="3200">
              <a:latin typeface="Calibri"/>
              <a:cs typeface="Calibri"/>
            </a:endParaRPr>
          </a:p>
        </p:txBody>
      </p:sp>
      <p:sp>
        <p:nvSpPr>
          <p:cNvPr id="11" name="object 11"/>
          <p:cNvSpPr txBox="1"/>
          <p:nvPr/>
        </p:nvSpPr>
        <p:spPr>
          <a:xfrm>
            <a:off x="8849106" y="3748277"/>
            <a:ext cx="1930400" cy="604520"/>
          </a:xfrm>
          <a:prstGeom prst="rect">
            <a:avLst/>
          </a:prstGeom>
        </p:spPr>
        <p:txBody>
          <a:bodyPr vert="horz" wrap="square" lIns="0" tIns="12700" rIns="0" bIns="0" rtlCol="0">
            <a:spAutoFit/>
          </a:bodyPr>
          <a:lstStyle/>
          <a:p>
            <a:pPr marL="12700" marR="5080">
              <a:lnSpc>
                <a:spcPct val="105600"/>
              </a:lnSpc>
              <a:spcBef>
                <a:spcPts val="100"/>
              </a:spcBef>
            </a:pPr>
            <a:r>
              <a:rPr sz="1800" spc="-10" dirty="0">
                <a:solidFill>
                  <a:srgbClr val="1D9A78"/>
                </a:solidFill>
                <a:latin typeface="Calibri"/>
                <a:cs typeface="Calibri"/>
              </a:rPr>
              <a:t>Product_count-2020 </a:t>
            </a:r>
            <a:r>
              <a:rPr sz="1800" spc="-395" dirty="0">
                <a:solidFill>
                  <a:srgbClr val="1D9A78"/>
                </a:solidFill>
                <a:latin typeface="Calibri"/>
                <a:cs typeface="Calibri"/>
              </a:rPr>
              <a:t> </a:t>
            </a:r>
            <a:r>
              <a:rPr sz="1800" spc="-10" dirty="0">
                <a:solidFill>
                  <a:srgbClr val="1D9A78"/>
                </a:solidFill>
                <a:latin typeface="Calibri"/>
                <a:cs typeface="Calibri"/>
              </a:rPr>
              <a:t>Product_count-2021</a:t>
            </a:r>
            <a:endParaRPr sz="1800">
              <a:latin typeface="Calibri"/>
              <a:cs typeface="Calibri"/>
            </a:endParaRPr>
          </a:p>
        </p:txBody>
      </p:sp>
      <p:sp>
        <p:nvSpPr>
          <p:cNvPr id="12" name="object 12"/>
          <p:cNvSpPr txBox="1"/>
          <p:nvPr/>
        </p:nvSpPr>
        <p:spPr>
          <a:xfrm>
            <a:off x="6536181" y="5733322"/>
            <a:ext cx="1695450" cy="621665"/>
          </a:xfrm>
          <a:prstGeom prst="rect">
            <a:avLst/>
          </a:prstGeom>
        </p:spPr>
        <p:txBody>
          <a:bodyPr vert="horz" wrap="square" lIns="0" tIns="60325" rIns="0" bIns="0" rtlCol="0">
            <a:spAutoFit/>
          </a:bodyPr>
          <a:lstStyle/>
          <a:p>
            <a:pPr marR="31750" algn="ctr">
              <a:lnSpc>
                <a:spcPct val="100000"/>
              </a:lnSpc>
              <a:spcBef>
                <a:spcPts val="475"/>
              </a:spcBef>
              <a:tabLst>
                <a:tab pos="490855" algn="l"/>
              </a:tabLst>
            </a:pPr>
            <a:r>
              <a:rPr sz="1400" spc="-5" dirty="0">
                <a:solidFill>
                  <a:srgbClr val="7E7E7E"/>
                </a:solidFill>
                <a:latin typeface="Calibri"/>
                <a:cs typeface="Calibri"/>
              </a:rPr>
              <a:t>2020	</a:t>
            </a:r>
            <a:r>
              <a:rPr sz="2100" spc="-7" baseline="1984" dirty="0">
                <a:solidFill>
                  <a:srgbClr val="7E7E7E"/>
                </a:solidFill>
                <a:latin typeface="Calibri"/>
                <a:cs typeface="Calibri"/>
              </a:rPr>
              <a:t>2021</a:t>
            </a:r>
            <a:endParaRPr sz="2100" baseline="1984">
              <a:latin typeface="Calibri"/>
              <a:cs typeface="Calibri"/>
            </a:endParaRPr>
          </a:p>
          <a:p>
            <a:pPr algn="ctr">
              <a:lnSpc>
                <a:spcPct val="100000"/>
              </a:lnSpc>
              <a:spcBef>
                <a:spcPts val="480"/>
              </a:spcBef>
            </a:pPr>
            <a:r>
              <a:rPr sz="1800" spc="-5" dirty="0">
                <a:solidFill>
                  <a:srgbClr val="1D9A78"/>
                </a:solidFill>
                <a:latin typeface="Calibri"/>
                <a:cs typeface="Calibri"/>
              </a:rPr>
              <a:t>Count</a:t>
            </a:r>
            <a:r>
              <a:rPr sz="1800" spc="-25" dirty="0">
                <a:solidFill>
                  <a:srgbClr val="1D9A78"/>
                </a:solidFill>
                <a:latin typeface="Calibri"/>
                <a:cs typeface="Calibri"/>
              </a:rPr>
              <a:t> </a:t>
            </a:r>
            <a:r>
              <a:rPr sz="1800" spc="-5" dirty="0">
                <a:solidFill>
                  <a:srgbClr val="1D9A78"/>
                </a:solidFill>
                <a:latin typeface="Calibri"/>
                <a:cs typeface="Calibri"/>
              </a:rPr>
              <a:t>of</a:t>
            </a:r>
            <a:r>
              <a:rPr sz="1800" spc="-35" dirty="0">
                <a:solidFill>
                  <a:srgbClr val="1D9A78"/>
                </a:solidFill>
                <a:latin typeface="Calibri"/>
                <a:cs typeface="Calibri"/>
              </a:rPr>
              <a:t> </a:t>
            </a:r>
            <a:r>
              <a:rPr sz="1800" spc="-10" dirty="0">
                <a:solidFill>
                  <a:srgbClr val="1D9A78"/>
                </a:solidFill>
                <a:latin typeface="Calibri"/>
                <a:cs typeface="Calibri"/>
              </a:rPr>
              <a:t>Products</a:t>
            </a:r>
            <a:endParaRPr sz="1800">
              <a:latin typeface="Calibri"/>
              <a:cs typeface="Calibri"/>
            </a:endParaRPr>
          </a:p>
        </p:txBody>
      </p:sp>
      <p:grpSp>
        <p:nvGrpSpPr>
          <p:cNvPr id="13" name="object 13"/>
          <p:cNvGrpSpPr/>
          <p:nvPr/>
        </p:nvGrpSpPr>
        <p:grpSpPr>
          <a:xfrm>
            <a:off x="466344" y="461556"/>
            <a:ext cx="1621790" cy="1144905"/>
            <a:chOff x="466344" y="461556"/>
            <a:chExt cx="1621790" cy="1144905"/>
          </a:xfrm>
        </p:grpSpPr>
        <p:pic>
          <p:nvPicPr>
            <p:cNvPr id="14" name="object 14"/>
            <p:cNvPicPr/>
            <p:nvPr/>
          </p:nvPicPr>
          <p:blipFill>
            <a:blip r:embed="rId5" cstate="print"/>
            <a:stretch>
              <a:fillRect/>
            </a:stretch>
          </p:blipFill>
          <p:spPr>
            <a:xfrm>
              <a:off x="1310437" y="461556"/>
              <a:ext cx="777670" cy="687729"/>
            </a:xfrm>
            <a:prstGeom prst="rect">
              <a:avLst/>
            </a:prstGeom>
          </p:spPr>
        </p:pic>
        <p:sp>
          <p:nvSpPr>
            <p:cNvPr id="15" name="object 15"/>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6" name="object 16"/>
            <p:cNvPicPr/>
            <p:nvPr/>
          </p:nvPicPr>
          <p:blipFill>
            <a:blip r:embed="rId6" cstate="print"/>
            <a:stretch>
              <a:fillRect/>
            </a:stretch>
          </p:blipFill>
          <p:spPr>
            <a:xfrm>
              <a:off x="466344" y="748296"/>
              <a:ext cx="1002779" cy="857999"/>
            </a:xfrm>
            <a:prstGeom prst="rect">
              <a:avLst/>
            </a:prstGeom>
          </p:spPr>
        </p:pic>
        <p:sp>
          <p:nvSpPr>
            <p:cNvPr id="17" name="object 17"/>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6752" y="2750311"/>
            <a:ext cx="4060825" cy="2844800"/>
          </a:xfrm>
          <a:prstGeom prst="rect">
            <a:avLst/>
          </a:prstGeom>
        </p:spPr>
        <p:txBody>
          <a:bodyPr vert="horz" wrap="square" lIns="0" tIns="88265" rIns="0" bIns="0" rtlCol="0">
            <a:spAutoFit/>
          </a:bodyPr>
          <a:lstStyle/>
          <a:p>
            <a:pPr marL="12700" marR="5080">
              <a:lnSpc>
                <a:spcPct val="80000"/>
              </a:lnSpc>
              <a:spcBef>
                <a:spcPts val="695"/>
              </a:spcBef>
            </a:pPr>
            <a:r>
              <a:rPr sz="2500" spc="-10" dirty="0">
                <a:solidFill>
                  <a:srgbClr val="1D9A78"/>
                </a:solidFill>
                <a:latin typeface="Calibri"/>
                <a:cs typeface="Calibri"/>
              </a:rPr>
              <a:t>Provide </a:t>
            </a:r>
            <a:r>
              <a:rPr sz="2500" spc="-5" dirty="0">
                <a:solidFill>
                  <a:srgbClr val="1D9A78"/>
                </a:solidFill>
                <a:latin typeface="Calibri"/>
                <a:cs typeface="Calibri"/>
              </a:rPr>
              <a:t>a </a:t>
            </a:r>
            <a:r>
              <a:rPr sz="2500" spc="-10" dirty="0">
                <a:solidFill>
                  <a:srgbClr val="1D9A78"/>
                </a:solidFill>
                <a:latin typeface="Calibri"/>
                <a:cs typeface="Calibri"/>
              </a:rPr>
              <a:t>report </a:t>
            </a:r>
            <a:r>
              <a:rPr sz="2500" spc="-5" dirty="0">
                <a:solidFill>
                  <a:srgbClr val="1D9A78"/>
                </a:solidFill>
                <a:latin typeface="Calibri"/>
                <a:cs typeface="Calibri"/>
              </a:rPr>
              <a:t>with </a:t>
            </a:r>
            <a:r>
              <a:rPr sz="2500" dirty="0">
                <a:solidFill>
                  <a:srgbClr val="1D9A78"/>
                </a:solidFill>
                <a:latin typeface="Calibri"/>
                <a:cs typeface="Calibri"/>
              </a:rPr>
              <a:t>all </a:t>
            </a:r>
            <a:r>
              <a:rPr sz="2500" spc="-5" dirty="0">
                <a:solidFill>
                  <a:srgbClr val="1D9A78"/>
                </a:solidFill>
                <a:latin typeface="Calibri"/>
                <a:cs typeface="Calibri"/>
              </a:rPr>
              <a:t>the </a:t>
            </a:r>
            <a:r>
              <a:rPr sz="2500" dirty="0">
                <a:solidFill>
                  <a:srgbClr val="1D9A78"/>
                </a:solidFill>
                <a:latin typeface="Calibri"/>
                <a:cs typeface="Calibri"/>
              </a:rPr>
              <a:t> </a:t>
            </a:r>
            <a:r>
              <a:rPr sz="2500" spc="-10" dirty="0">
                <a:solidFill>
                  <a:srgbClr val="1D9A78"/>
                </a:solidFill>
                <a:latin typeface="Calibri"/>
                <a:cs typeface="Calibri"/>
              </a:rPr>
              <a:t>unique</a:t>
            </a:r>
            <a:r>
              <a:rPr sz="2500" spc="10" dirty="0">
                <a:solidFill>
                  <a:srgbClr val="1D9A78"/>
                </a:solidFill>
                <a:latin typeface="Calibri"/>
                <a:cs typeface="Calibri"/>
              </a:rPr>
              <a:t> </a:t>
            </a:r>
            <a:r>
              <a:rPr sz="2500" spc="-15" dirty="0">
                <a:solidFill>
                  <a:srgbClr val="1D9A78"/>
                </a:solidFill>
                <a:latin typeface="Calibri"/>
                <a:cs typeface="Calibri"/>
              </a:rPr>
              <a:t>product</a:t>
            </a:r>
            <a:r>
              <a:rPr sz="2500" spc="5" dirty="0">
                <a:solidFill>
                  <a:srgbClr val="1D9A78"/>
                </a:solidFill>
                <a:latin typeface="Calibri"/>
                <a:cs typeface="Calibri"/>
              </a:rPr>
              <a:t> </a:t>
            </a:r>
            <a:r>
              <a:rPr sz="2500" spc="-15" dirty="0">
                <a:solidFill>
                  <a:srgbClr val="1D9A78"/>
                </a:solidFill>
                <a:latin typeface="Calibri"/>
                <a:cs typeface="Calibri"/>
              </a:rPr>
              <a:t>counts</a:t>
            </a:r>
            <a:r>
              <a:rPr sz="2500" dirty="0">
                <a:solidFill>
                  <a:srgbClr val="1D9A78"/>
                </a:solidFill>
                <a:latin typeface="Calibri"/>
                <a:cs typeface="Calibri"/>
              </a:rPr>
              <a:t> </a:t>
            </a:r>
            <a:r>
              <a:rPr sz="2500" spc="-25" dirty="0">
                <a:solidFill>
                  <a:srgbClr val="1D9A78"/>
                </a:solidFill>
                <a:latin typeface="Calibri"/>
                <a:cs typeface="Calibri"/>
              </a:rPr>
              <a:t>for</a:t>
            </a:r>
            <a:r>
              <a:rPr sz="2500" spc="-10" dirty="0">
                <a:solidFill>
                  <a:srgbClr val="1D9A78"/>
                </a:solidFill>
                <a:latin typeface="Calibri"/>
                <a:cs typeface="Calibri"/>
              </a:rPr>
              <a:t> </a:t>
            </a:r>
            <a:r>
              <a:rPr sz="2500" spc="-5" dirty="0">
                <a:solidFill>
                  <a:srgbClr val="1D9A78"/>
                </a:solidFill>
                <a:latin typeface="Calibri"/>
                <a:cs typeface="Calibri"/>
              </a:rPr>
              <a:t>each </a:t>
            </a:r>
            <a:r>
              <a:rPr sz="2500" spc="-550" dirty="0">
                <a:solidFill>
                  <a:srgbClr val="1D9A78"/>
                </a:solidFill>
                <a:latin typeface="Calibri"/>
                <a:cs typeface="Calibri"/>
              </a:rPr>
              <a:t> </a:t>
            </a:r>
            <a:r>
              <a:rPr sz="2500" spc="-10" dirty="0">
                <a:solidFill>
                  <a:srgbClr val="1D9A78"/>
                </a:solidFill>
                <a:latin typeface="Calibri"/>
                <a:cs typeface="Calibri"/>
              </a:rPr>
              <a:t>segment</a:t>
            </a:r>
            <a:r>
              <a:rPr sz="2500" spc="5" dirty="0">
                <a:solidFill>
                  <a:srgbClr val="1D9A78"/>
                </a:solidFill>
                <a:latin typeface="Calibri"/>
                <a:cs typeface="Calibri"/>
              </a:rPr>
              <a:t> </a:t>
            </a:r>
            <a:r>
              <a:rPr sz="2500" spc="-5" dirty="0">
                <a:solidFill>
                  <a:srgbClr val="1D9A78"/>
                </a:solidFill>
                <a:latin typeface="Calibri"/>
                <a:cs typeface="Calibri"/>
              </a:rPr>
              <a:t>and</a:t>
            </a:r>
            <a:r>
              <a:rPr sz="2500" dirty="0">
                <a:solidFill>
                  <a:srgbClr val="1D9A78"/>
                </a:solidFill>
                <a:latin typeface="Calibri"/>
                <a:cs typeface="Calibri"/>
              </a:rPr>
              <a:t> </a:t>
            </a:r>
            <a:r>
              <a:rPr sz="2500" spc="-10" dirty="0">
                <a:solidFill>
                  <a:srgbClr val="1D9A78"/>
                </a:solidFill>
                <a:latin typeface="Calibri"/>
                <a:cs typeface="Calibri"/>
              </a:rPr>
              <a:t>sort</a:t>
            </a:r>
            <a:r>
              <a:rPr sz="2500" spc="-15" dirty="0">
                <a:solidFill>
                  <a:srgbClr val="1D9A78"/>
                </a:solidFill>
                <a:latin typeface="Calibri"/>
                <a:cs typeface="Calibri"/>
              </a:rPr>
              <a:t> </a:t>
            </a:r>
            <a:r>
              <a:rPr sz="2500" spc="-5" dirty="0">
                <a:solidFill>
                  <a:srgbClr val="1D9A78"/>
                </a:solidFill>
                <a:latin typeface="Calibri"/>
                <a:cs typeface="Calibri"/>
              </a:rPr>
              <a:t>them</a:t>
            </a:r>
            <a:r>
              <a:rPr sz="2500" spc="10" dirty="0">
                <a:solidFill>
                  <a:srgbClr val="1D9A78"/>
                </a:solidFill>
                <a:latin typeface="Calibri"/>
                <a:cs typeface="Calibri"/>
              </a:rPr>
              <a:t> </a:t>
            </a:r>
            <a:r>
              <a:rPr sz="2500" spc="-5" dirty="0">
                <a:solidFill>
                  <a:srgbClr val="1D9A78"/>
                </a:solidFill>
                <a:latin typeface="Calibri"/>
                <a:cs typeface="Calibri"/>
              </a:rPr>
              <a:t>in </a:t>
            </a:r>
            <a:r>
              <a:rPr sz="2500" dirty="0">
                <a:solidFill>
                  <a:srgbClr val="1D9A78"/>
                </a:solidFill>
                <a:latin typeface="Calibri"/>
                <a:cs typeface="Calibri"/>
              </a:rPr>
              <a:t> </a:t>
            </a:r>
            <a:r>
              <a:rPr sz="2500" spc="-10" dirty="0">
                <a:solidFill>
                  <a:srgbClr val="1D9A78"/>
                </a:solidFill>
                <a:latin typeface="Calibri"/>
                <a:cs typeface="Calibri"/>
              </a:rPr>
              <a:t>descending</a:t>
            </a:r>
            <a:r>
              <a:rPr sz="2500" spc="10" dirty="0">
                <a:solidFill>
                  <a:srgbClr val="1D9A78"/>
                </a:solidFill>
                <a:latin typeface="Calibri"/>
                <a:cs typeface="Calibri"/>
              </a:rPr>
              <a:t> </a:t>
            </a:r>
            <a:r>
              <a:rPr sz="2500" spc="-15" dirty="0">
                <a:solidFill>
                  <a:srgbClr val="1D9A78"/>
                </a:solidFill>
                <a:latin typeface="Calibri"/>
                <a:cs typeface="Calibri"/>
              </a:rPr>
              <a:t>order</a:t>
            </a:r>
            <a:r>
              <a:rPr sz="2500" dirty="0">
                <a:solidFill>
                  <a:srgbClr val="1D9A78"/>
                </a:solidFill>
                <a:latin typeface="Calibri"/>
                <a:cs typeface="Calibri"/>
              </a:rPr>
              <a:t> </a:t>
            </a:r>
            <a:r>
              <a:rPr sz="2500" spc="-5" dirty="0">
                <a:solidFill>
                  <a:srgbClr val="1D9A78"/>
                </a:solidFill>
                <a:latin typeface="Calibri"/>
                <a:cs typeface="Calibri"/>
              </a:rPr>
              <a:t>of</a:t>
            </a:r>
            <a:r>
              <a:rPr sz="2500" spc="-10" dirty="0">
                <a:solidFill>
                  <a:srgbClr val="1D9A78"/>
                </a:solidFill>
                <a:latin typeface="Calibri"/>
                <a:cs typeface="Calibri"/>
              </a:rPr>
              <a:t> </a:t>
            </a:r>
            <a:r>
              <a:rPr sz="2500" spc="-15" dirty="0">
                <a:solidFill>
                  <a:srgbClr val="1D9A78"/>
                </a:solidFill>
                <a:latin typeface="Calibri"/>
                <a:cs typeface="Calibri"/>
              </a:rPr>
              <a:t>product </a:t>
            </a:r>
            <a:r>
              <a:rPr sz="2500" spc="-10" dirty="0">
                <a:solidFill>
                  <a:srgbClr val="1D9A78"/>
                </a:solidFill>
                <a:latin typeface="Calibri"/>
                <a:cs typeface="Calibri"/>
              </a:rPr>
              <a:t> counts. </a:t>
            </a:r>
            <a:r>
              <a:rPr sz="2500" spc="-5" dirty="0">
                <a:solidFill>
                  <a:srgbClr val="1D9A78"/>
                </a:solidFill>
                <a:latin typeface="Calibri"/>
                <a:cs typeface="Calibri"/>
              </a:rPr>
              <a:t>The</a:t>
            </a:r>
            <a:r>
              <a:rPr sz="2500" spc="-10" dirty="0">
                <a:solidFill>
                  <a:srgbClr val="1D9A78"/>
                </a:solidFill>
                <a:latin typeface="Calibri"/>
                <a:cs typeface="Calibri"/>
              </a:rPr>
              <a:t> final</a:t>
            </a:r>
            <a:r>
              <a:rPr sz="2500" spc="10" dirty="0">
                <a:solidFill>
                  <a:srgbClr val="1D9A78"/>
                </a:solidFill>
                <a:latin typeface="Calibri"/>
                <a:cs typeface="Calibri"/>
              </a:rPr>
              <a:t> </a:t>
            </a:r>
            <a:r>
              <a:rPr sz="2500" spc="-10" dirty="0">
                <a:solidFill>
                  <a:srgbClr val="1D9A78"/>
                </a:solidFill>
                <a:latin typeface="Calibri"/>
                <a:cs typeface="Calibri"/>
              </a:rPr>
              <a:t>output </a:t>
            </a:r>
            <a:r>
              <a:rPr sz="2500" spc="-5" dirty="0">
                <a:solidFill>
                  <a:srgbClr val="1D9A78"/>
                </a:solidFill>
                <a:latin typeface="Calibri"/>
                <a:cs typeface="Calibri"/>
              </a:rPr>
              <a:t> </a:t>
            </a:r>
            <a:r>
              <a:rPr sz="2500" spc="-15" dirty="0">
                <a:solidFill>
                  <a:srgbClr val="1D9A78"/>
                </a:solidFill>
                <a:latin typeface="Calibri"/>
                <a:cs typeface="Calibri"/>
              </a:rPr>
              <a:t>contains</a:t>
            </a:r>
            <a:r>
              <a:rPr sz="2500" dirty="0">
                <a:solidFill>
                  <a:srgbClr val="1D9A78"/>
                </a:solidFill>
                <a:latin typeface="Calibri"/>
                <a:cs typeface="Calibri"/>
              </a:rPr>
              <a:t> </a:t>
            </a:r>
            <a:r>
              <a:rPr sz="2500" spc="-5" dirty="0">
                <a:solidFill>
                  <a:srgbClr val="1D9A78"/>
                </a:solidFill>
                <a:latin typeface="Calibri"/>
                <a:cs typeface="Calibri"/>
              </a:rPr>
              <a:t>2</a:t>
            </a:r>
            <a:r>
              <a:rPr sz="2500" spc="-10" dirty="0">
                <a:solidFill>
                  <a:srgbClr val="1D9A78"/>
                </a:solidFill>
                <a:latin typeface="Calibri"/>
                <a:cs typeface="Calibri"/>
              </a:rPr>
              <a:t> </a:t>
            </a:r>
            <a:r>
              <a:rPr sz="2500" spc="-5" dirty="0">
                <a:solidFill>
                  <a:srgbClr val="1D9A78"/>
                </a:solidFill>
                <a:latin typeface="Calibri"/>
                <a:cs typeface="Calibri"/>
              </a:rPr>
              <a:t>fields:</a:t>
            </a:r>
            <a:endParaRPr sz="2500">
              <a:latin typeface="Calibri"/>
              <a:cs typeface="Calibri"/>
            </a:endParaRPr>
          </a:p>
          <a:p>
            <a:pPr>
              <a:lnSpc>
                <a:spcPct val="100000"/>
              </a:lnSpc>
            </a:pPr>
            <a:endParaRPr sz="1950">
              <a:latin typeface="Calibri"/>
              <a:cs typeface="Calibri"/>
            </a:endParaRPr>
          </a:p>
          <a:p>
            <a:pPr marL="12700" marR="2134870">
              <a:lnSpc>
                <a:spcPts val="2400"/>
              </a:lnSpc>
            </a:pPr>
            <a:r>
              <a:rPr sz="2500" spc="-10" dirty="0">
                <a:solidFill>
                  <a:srgbClr val="A6A6A6"/>
                </a:solidFill>
                <a:latin typeface="Calibri"/>
                <a:cs typeface="Calibri"/>
              </a:rPr>
              <a:t>Segment </a:t>
            </a:r>
            <a:r>
              <a:rPr sz="2500" spc="-5" dirty="0">
                <a:solidFill>
                  <a:srgbClr val="A6A6A6"/>
                </a:solidFill>
                <a:latin typeface="Calibri"/>
                <a:cs typeface="Calibri"/>
              </a:rPr>
              <a:t> </a:t>
            </a:r>
            <a:r>
              <a:rPr sz="2500" spc="-10" dirty="0">
                <a:solidFill>
                  <a:srgbClr val="A6A6A6"/>
                </a:solidFill>
                <a:latin typeface="Calibri"/>
                <a:cs typeface="Calibri"/>
              </a:rPr>
              <a:t>p</a:t>
            </a:r>
            <a:r>
              <a:rPr sz="2500" spc="-40" dirty="0">
                <a:solidFill>
                  <a:srgbClr val="A6A6A6"/>
                </a:solidFill>
                <a:latin typeface="Calibri"/>
                <a:cs typeface="Calibri"/>
              </a:rPr>
              <a:t>r</a:t>
            </a:r>
            <a:r>
              <a:rPr sz="2500" spc="-10" dirty="0">
                <a:solidFill>
                  <a:srgbClr val="A6A6A6"/>
                </a:solidFill>
                <a:latin typeface="Calibri"/>
                <a:cs typeface="Calibri"/>
              </a:rPr>
              <a:t>oduct</a:t>
            </a:r>
            <a:r>
              <a:rPr sz="2500" dirty="0">
                <a:solidFill>
                  <a:srgbClr val="A6A6A6"/>
                </a:solidFill>
                <a:latin typeface="Calibri"/>
                <a:cs typeface="Calibri"/>
              </a:rPr>
              <a:t>_</a:t>
            </a:r>
            <a:r>
              <a:rPr sz="2500" spc="-30" dirty="0">
                <a:solidFill>
                  <a:srgbClr val="A6A6A6"/>
                </a:solidFill>
                <a:latin typeface="Calibri"/>
                <a:cs typeface="Calibri"/>
              </a:rPr>
              <a:t>c</a:t>
            </a:r>
            <a:r>
              <a:rPr sz="2500" spc="-10" dirty="0">
                <a:solidFill>
                  <a:srgbClr val="A6A6A6"/>
                </a:solidFill>
                <a:latin typeface="Calibri"/>
                <a:cs typeface="Calibri"/>
              </a:rPr>
              <a:t>ou</a:t>
            </a:r>
            <a:r>
              <a:rPr sz="2500" spc="-35" dirty="0">
                <a:solidFill>
                  <a:srgbClr val="A6A6A6"/>
                </a:solidFill>
                <a:latin typeface="Calibri"/>
                <a:cs typeface="Calibri"/>
              </a:rPr>
              <a:t>n</a:t>
            </a:r>
            <a:r>
              <a:rPr sz="2500" spc="-5" dirty="0">
                <a:solidFill>
                  <a:srgbClr val="A6A6A6"/>
                </a:solidFill>
                <a:latin typeface="Calibri"/>
                <a:cs typeface="Calibri"/>
              </a:rPr>
              <a:t>t</a:t>
            </a:r>
            <a:endParaRPr sz="25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7167372" y="5312663"/>
              <a:ext cx="3723894" cy="1545334"/>
            </a:xfrm>
            <a:prstGeom prst="rect">
              <a:avLst/>
            </a:prstGeom>
          </p:spPr>
        </p:pic>
        <p:pic>
          <p:nvPicPr>
            <p:cNvPr id="6" name="object 6"/>
            <p:cNvPicPr/>
            <p:nvPr/>
          </p:nvPicPr>
          <p:blipFill>
            <a:blip r:embed="rId3" cstate="print"/>
            <a:stretch>
              <a:fillRect/>
            </a:stretch>
          </p:blipFill>
          <p:spPr>
            <a:xfrm>
              <a:off x="7182612" y="2805683"/>
              <a:ext cx="3695700" cy="2517647"/>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3:</a:t>
            </a:r>
            <a:endParaRPr sz="400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5714" y="6103111"/>
            <a:ext cx="606107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1D9A78"/>
                </a:solidFill>
                <a:latin typeface="Calibri"/>
                <a:cs typeface="Calibri"/>
              </a:rPr>
              <a:t>How </a:t>
            </a:r>
            <a:r>
              <a:rPr sz="2400" spc="-15" dirty="0">
                <a:solidFill>
                  <a:srgbClr val="1D9A78"/>
                </a:solidFill>
                <a:latin typeface="Calibri"/>
                <a:cs typeface="Calibri"/>
              </a:rPr>
              <a:t>many</a:t>
            </a:r>
            <a:r>
              <a:rPr sz="2400" spc="-10" dirty="0">
                <a:solidFill>
                  <a:srgbClr val="1D9A78"/>
                </a:solidFill>
                <a:latin typeface="Calibri"/>
                <a:cs typeface="Calibri"/>
              </a:rPr>
              <a:t> products</a:t>
            </a:r>
            <a:r>
              <a:rPr sz="2400" spc="-25" dirty="0">
                <a:solidFill>
                  <a:srgbClr val="1D9A78"/>
                </a:solidFill>
                <a:latin typeface="Calibri"/>
                <a:cs typeface="Calibri"/>
              </a:rPr>
              <a:t> </a:t>
            </a:r>
            <a:r>
              <a:rPr sz="2400" spc="-15" dirty="0">
                <a:solidFill>
                  <a:srgbClr val="1D9A78"/>
                </a:solidFill>
                <a:latin typeface="Calibri"/>
                <a:cs typeface="Calibri"/>
              </a:rPr>
              <a:t>are</a:t>
            </a:r>
            <a:r>
              <a:rPr sz="2400" spc="-5" dirty="0">
                <a:solidFill>
                  <a:srgbClr val="1D9A78"/>
                </a:solidFill>
                <a:latin typeface="Calibri"/>
                <a:cs typeface="Calibri"/>
              </a:rPr>
              <a:t> </a:t>
            </a:r>
            <a:r>
              <a:rPr sz="2400" spc="-10" dirty="0">
                <a:solidFill>
                  <a:srgbClr val="1D9A78"/>
                </a:solidFill>
                <a:latin typeface="Calibri"/>
                <a:cs typeface="Calibri"/>
              </a:rPr>
              <a:t>there</a:t>
            </a:r>
            <a:r>
              <a:rPr sz="2400" spc="-5" dirty="0">
                <a:solidFill>
                  <a:srgbClr val="1D9A78"/>
                </a:solidFill>
                <a:latin typeface="Calibri"/>
                <a:cs typeface="Calibri"/>
              </a:rPr>
              <a:t> </a:t>
            </a:r>
            <a:r>
              <a:rPr sz="2400" dirty="0">
                <a:solidFill>
                  <a:srgbClr val="1D9A78"/>
                </a:solidFill>
                <a:latin typeface="Calibri"/>
                <a:cs typeface="Calibri"/>
              </a:rPr>
              <a:t>in</a:t>
            </a:r>
            <a:r>
              <a:rPr sz="2400" spc="-5" dirty="0">
                <a:solidFill>
                  <a:srgbClr val="1D9A78"/>
                </a:solidFill>
                <a:latin typeface="Calibri"/>
                <a:cs typeface="Calibri"/>
              </a:rPr>
              <a:t> </a:t>
            </a:r>
            <a:r>
              <a:rPr sz="2400" dirty="0">
                <a:solidFill>
                  <a:srgbClr val="1D9A78"/>
                </a:solidFill>
                <a:latin typeface="Calibri"/>
                <a:cs typeface="Calibri"/>
              </a:rPr>
              <a:t>each</a:t>
            </a:r>
            <a:r>
              <a:rPr sz="2400" spc="-15" dirty="0">
                <a:solidFill>
                  <a:srgbClr val="1D9A78"/>
                </a:solidFill>
                <a:latin typeface="Calibri"/>
                <a:cs typeface="Calibri"/>
              </a:rPr>
              <a:t> </a:t>
            </a:r>
            <a:r>
              <a:rPr sz="2400" spc="-5" dirty="0">
                <a:solidFill>
                  <a:srgbClr val="1D9A78"/>
                </a:solidFill>
                <a:latin typeface="Calibri"/>
                <a:cs typeface="Calibri"/>
              </a:rPr>
              <a:t>segments?</a:t>
            </a:r>
            <a:endParaRPr sz="2400">
              <a:latin typeface="Calibri"/>
              <a:cs typeface="Calibri"/>
            </a:endParaRPr>
          </a:p>
        </p:txBody>
      </p:sp>
      <p:sp>
        <p:nvSpPr>
          <p:cNvPr id="3" name="object 3"/>
          <p:cNvSpPr txBox="1"/>
          <p:nvPr/>
        </p:nvSpPr>
        <p:spPr>
          <a:xfrm>
            <a:off x="3010916" y="1209802"/>
            <a:ext cx="7924800" cy="1123315"/>
          </a:xfrm>
          <a:prstGeom prst="rect">
            <a:avLst/>
          </a:prstGeom>
        </p:spPr>
        <p:txBody>
          <a:bodyPr vert="horz" wrap="square" lIns="0" tIns="12700" rIns="0" bIns="0" rtlCol="0">
            <a:spAutoFit/>
          </a:bodyPr>
          <a:lstStyle/>
          <a:p>
            <a:pPr marL="12700" marR="5080">
              <a:lnSpc>
                <a:spcPct val="100000"/>
              </a:lnSpc>
              <a:spcBef>
                <a:spcPts val="100"/>
              </a:spcBef>
            </a:pPr>
            <a:r>
              <a:rPr sz="1800" spc="-35" dirty="0">
                <a:solidFill>
                  <a:srgbClr val="A6A6A6"/>
                </a:solidFill>
                <a:latin typeface="Calibri"/>
                <a:cs typeface="Calibri"/>
              </a:rPr>
              <a:t>We</a:t>
            </a:r>
            <a:r>
              <a:rPr sz="1800" dirty="0">
                <a:solidFill>
                  <a:srgbClr val="A6A6A6"/>
                </a:solidFill>
                <a:latin typeface="Calibri"/>
                <a:cs typeface="Calibri"/>
              </a:rPr>
              <a:t> </a:t>
            </a:r>
            <a:r>
              <a:rPr sz="1800" spc="-10" dirty="0">
                <a:solidFill>
                  <a:srgbClr val="A6A6A6"/>
                </a:solidFill>
                <a:latin typeface="Calibri"/>
                <a:cs typeface="Calibri"/>
              </a:rPr>
              <a:t>provide</a:t>
            </a:r>
            <a:r>
              <a:rPr sz="1800" spc="20" dirty="0">
                <a:solidFill>
                  <a:srgbClr val="A6A6A6"/>
                </a:solidFill>
                <a:latin typeface="Calibri"/>
                <a:cs typeface="Calibri"/>
              </a:rPr>
              <a:t> </a:t>
            </a:r>
            <a:r>
              <a:rPr sz="1800" dirty="0">
                <a:solidFill>
                  <a:srgbClr val="A6A6A6"/>
                </a:solidFill>
                <a:latin typeface="Calibri"/>
                <a:cs typeface="Calibri"/>
              </a:rPr>
              <a:t>a</a:t>
            </a:r>
            <a:r>
              <a:rPr sz="1800" spc="-5" dirty="0">
                <a:solidFill>
                  <a:srgbClr val="A6A6A6"/>
                </a:solidFill>
                <a:latin typeface="Calibri"/>
                <a:cs typeface="Calibri"/>
              </a:rPr>
              <a:t> wide</a:t>
            </a:r>
            <a:r>
              <a:rPr sz="1800" spc="30" dirty="0">
                <a:solidFill>
                  <a:srgbClr val="A6A6A6"/>
                </a:solidFill>
                <a:latin typeface="Calibri"/>
                <a:cs typeface="Calibri"/>
              </a:rPr>
              <a:t> </a:t>
            </a:r>
            <a:r>
              <a:rPr sz="1800" spc="-10" dirty="0">
                <a:solidFill>
                  <a:srgbClr val="A6A6A6"/>
                </a:solidFill>
                <a:latin typeface="Calibri"/>
                <a:cs typeface="Calibri"/>
              </a:rPr>
              <a:t>range</a:t>
            </a:r>
            <a:r>
              <a:rPr sz="1800" spc="-5" dirty="0">
                <a:solidFill>
                  <a:srgbClr val="A6A6A6"/>
                </a:solidFill>
                <a:latin typeface="Calibri"/>
                <a:cs typeface="Calibri"/>
              </a:rPr>
              <a:t> of</a:t>
            </a:r>
            <a:r>
              <a:rPr sz="1800" spc="5" dirty="0">
                <a:solidFill>
                  <a:srgbClr val="A6A6A6"/>
                </a:solidFill>
                <a:latin typeface="Calibri"/>
                <a:cs typeface="Calibri"/>
              </a:rPr>
              <a:t> </a:t>
            </a:r>
            <a:r>
              <a:rPr sz="1800" spc="-10" dirty="0">
                <a:solidFill>
                  <a:srgbClr val="A6A6A6"/>
                </a:solidFill>
                <a:latin typeface="Calibri"/>
                <a:cs typeface="Calibri"/>
              </a:rPr>
              <a:t>products</a:t>
            </a:r>
            <a:r>
              <a:rPr sz="1800" spc="15" dirty="0">
                <a:solidFill>
                  <a:srgbClr val="A6A6A6"/>
                </a:solidFill>
                <a:latin typeface="Calibri"/>
                <a:cs typeface="Calibri"/>
              </a:rPr>
              <a:t> </a:t>
            </a:r>
            <a:r>
              <a:rPr sz="1800" spc="-5" dirty="0">
                <a:solidFill>
                  <a:srgbClr val="A6A6A6"/>
                </a:solidFill>
                <a:latin typeface="Calibri"/>
                <a:cs typeface="Calibri"/>
              </a:rPr>
              <a:t>under</a:t>
            </a:r>
            <a:r>
              <a:rPr sz="1800" spc="5" dirty="0">
                <a:solidFill>
                  <a:srgbClr val="A6A6A6"/>
                </a:solidFill>
                <a:latin typeface="Calibri"/>
                <a:cs typeface="Calibri"/>
              </a:rPr>
              <a:t> </a:t>
            </a:r>
            <a:r>
              <a:rPr sz="1800" dirty="0">
                <a:solidFill>
                  <a:srgbClr val="A6A6A6"/>
                </a:solidFill>
                <a:latin typeface="Calibri"/>
                <a:cs typeface="Calibri"/>
              </a:rPr>
              <a:t>the</a:t>
            </a:r>
            <a:r>
              <a:rPr sz="1800" spc="5" dirty="0">
                <a:solidFill>
                  <a:srgbClr val="A6A6A6"/>
                </a:solidFill>
                <a:latin typeface="Calibri"/>
                <a:cs typeface="Calibri"/>
              </a:rPr>
              <a:t> </a:t>
            </a:r>
            <a:r>
              <a:rPr sz="1800" dirty="0">
                <a:solidFill>
                  <a:srgbClr val="A6A6A6"/>
                </a:solidFill>
                <a:latin typeface="Calibri"/>
                <a:cs typeface="Calibri"/>
              </a:rPr>
              <a:t>segments</a:t>
            </a:r>
            <a:r>
              <a:rPr sz="1800" spc="25" dirty="0">
                <a:solidFill>
                  <a:srgbClr val="A6A6A6"/>
                </a:solidFill>
                <a:latin typeface="Calibri"/>
                <a:cs typeface="Calibri"/>
              </a:rPr>
              <a:t> </a:t>
            </a:r>
            <a:r>
              <a:rPr sz="1800" b="1" spc="-5" dirty="0">
                <a:solidFill>
                  <a:srgbClr val="1D9A78"/>
                </a:solidFill>
                <a:latin typeface="Calibri"/>
                <a:cs typeface="Calibri"/>
              </a:rPr>
              <a:t>Notebook,</a:t>
            </a:r>
            <a:r>
              <a:rPr sz="1800" b="1" spc="-30" dirty="0">
                <a:solidFill>
                  <a:srgbClr val="1D9A78"/>
                </a:solidFill>
                <a:latin typeface="Calibri"/>
                <a:cs typeface="Calibri"/>
              </a:rPr>
              <a:t> </a:t>
            </a:r>
            <a:r>
              <a:rPr sz="1800" b="1" spc="-10" dirty="0">
                <a:solidFill>
                  <a:srgbClr val="1D9A78"/>
                </a:solidFill>
                <a:latin typeface="Calibri"/>
                <a:cs typeface="Calibri"/>
              </a:rPr>
              <a:t>Peripherals, </a:t>
            </a:r>
            <a:r>
              <a:rPr sz="1800" b="1" spc="-5" dirty="0">
                <a:solidFill>
                  <a:srgbClr val="1D9A78"/>
                </a:solidFill>
                <a:latin typeface="Calibri"/>
                <a:cs typeface="Calibri"/>
              </a:rPr>
              <a:t> </a:t>
            </a:r>
            <a:r>
              <a:rPr sz="1800" b="1" dirty="0">
                <a:solidFill>
                  <a:srgbClr val="1D9A78"/>
                </a:solidFill>
                <a:latin typeface="Calibri"/>
                <a:cs typeface="Calibri"/>
              </a:rPr>
              <a:t>and </a:t>
            </a:r>
            <a:r>
              <a:rPr sz="1800" b="1" spc="-5" dirty="0">
                <a:solidFill>
                  <a:srgbClr val="1D9A78"/>
                </a:solidFill>
                <a:latin typeface="Calibri"/>
                <a:cs typeface="Calibri"/>
              </a:rPr>
              <a:t>Accessories, with </a:t>
            </a:r>
            <a:r>
              <a:rPr sz="1800" b="1" dirty="0">
                <a:solidFill>
                  <a:srgbClr val="1D9A78"/>
                </a:solidFill>
                <a:latin typeface="Calibri"/>
                <a:cs typeface="Calibri"/>
              </a:rPr>
              <a:t>an </a:t>
            </a:r>
            <a:r>
              <a:rPr sz="1800" b="1" spc="-20" dirty="0">
                <a:solidFill>
                  <a:srgbClr val="1D9A78"/>
                </a:solidFill>
                <a:latin typeface="Calibri"/>
                <a:cs typeface="Calibri"/>
              </a:rPr>
              <a:t>average </a:t>
            </a:r>
            <a:r>
              <a:rPr sz="1800" b="1" dirty="0">
                <a:solidFill>
                  <a:srgbClr val="1D9A78"/>
                </a:solidFill>
                <a:latin typeface="Calibri"/>
                <a:cs typeface="Calibri"/>
              </a:rPr>
              <a:t>of 110 </a:t>
            </a:r>
            <a:r>
              <a:rPr sz="1800" b="1" spc="-5" dirty="0">
                <a:solidFill>
                  <a:srgbClr val="1D9A78"/>
                </a:solidFill>
                <a:latin typeface="Calibri"/>
                <a:cs typeface="Calibri"/>
              </a:rPr>
              <a:t>products </a:t>
            </a:r>
            <a:r>
              <a:rPr sz="1800" b="1" dirty="0">
                <a:solidFill>
                  <a:srgbClr val="1D9A78"/>
                </a:solidFill>
                <a:latin typeface="Calibri"/>
                <a:cs typeface="Calibri"/>
              </a:rPr>
              <a:t>in each </a:t>
            </a:r>
            <a:r>
              <a:rPr sz="1800" b="1" spc="-5" dirty="0">
                <a:solidFill>
                  <a:srgbClr val="1D9A78"/>
                </a:solidFill>
                <a:latin typeface="Calibri"/>
                <a:cs typeface="Calibri"/>
              </a:rPr>
              <a:t>segment</a:t>
            </a:r>
            <a:r>
              <a:rPr sz="1800" spc="-5" dirty="0">
                <a:solidFill>
                  <a:srgbClr val="A6A6A6"/>
                </a:solidFill>
                <a:latin typeface="Calibri"/>
                <a:cs typeface="Calibri"/>
              </a:rPr>
              <a:t>. </a:t>
            </a:r>
            <a:r>
              <a:rPr sz="1800" spc="-10" dirty="0">
                <a:solidFill>
                  <a:srgbClr val="A6A6A6"/>
                </a:solidFill>
                <a:latin typeface="Calibri"/>
                <a:cs typeface="Calibri"/>
              </a:rPr>
              <a:t>However we still </a:t>
            </a:r>
            <a:r>
              <a:rPr sz="1800" spc="-395" dirty="0">
                <a:solidFill>
                  <a:srgbClr val="A6A6A6"/>
                </a:solidFill>
                <a:latin typeface="Calibri"/>
                <a:cs typeface="Calibri"/>
              </a:rPr>
              <a:t> </a:t>
            </a:r>
            <a:r>
              <a:rPr sz="1800" spc="-5" dirty="0">
                <a:solidFill>
                  <a:srgbClr val="A6A6A6"/>
                </a:solidFill>
                <a:latin typeface="Calibri"/>
                <a:cs typeface="Calibri"/>
              </a:rPr>
              <a:t>need</a:t>
            </a:r>
            <a:r>
              <a:rPr sz="1800" spc="15" dirty="0">
                <a:solidFill>
                  <a:srgbClr val="A6A6A6"/>
                </a:solidFill>
                <a:latin typeface="Calibri"/>
                <a:cs typeface="Calibri"/>
              </a:rPr>
              <a:t> </a:t>
            </a:r>
            <a:r>
              <a:rPr sz="1800" spc="-10" dirty="0">
                <a:solidFill>
                  <a:srgbClr val="A6A6A6"/>
                </a:solidFill>
                <a:latin typeface="Calibri"/>
                <a:cs typeface="Calibri"/>
              </a:rPr>
              <a:t>to</a:t>
            </a:r>
            <a:r>
              <a:rPr sz="1800" spc="-5" dirty="0">
                <a:solidFill>
                  <a:srgbClr val="A6A6A6"/>
                </a:solidFill>
                <a:latin typeface="Calibri"/>
                <a:cs typeface="Calibri"/>
              </a:rPr>
              <a:t> </a:t>
            </a:r>
            <a:r>
              <a:rPr sz="1800" spc="-10" dirty="0">
                <a:solidFill>
                  <a:srgbClr val="A6A6A6"/>
                </a:solidFill>
                <a:latin typeface="Calibri"/>
                <a:cs typeface="Calibri"/>
              </a:rPr>
              <a:t>diversify</a:t>
            </a:r>
            <a:r>
              <a:rPr sz="1800" spc="-5" dirty="0">
                <a:solidFill>
                  <a:srgbClr val="A6A6A6"/>
                </a:solidFill>
                <a:latin typeface="Calibri"/>
                <a:cs typeface="Calibri"/>
              </a:rPr>
              <a:t> our</a:t>
            </a:r>
            <a:r>
              <a:rPr sz="1800" spc="5" dirty="0">
                <a:solidFill>
                  <a:srgbClr val="A6A6A6"/>
                </a:solidFill>
                <a:latin typeface="Calibri"/>
                <a:cs typeface="Calibri"/>
              </a:rPr>
              <a:t> </a:t>
            </a:r>
            <a:r>
              <a:rPr sz="1800" spc="-10" dirty="0">
                <a:solidFill>
                  <a:srgbClr val="A6A6A6"/>
                </a:solidFill>
                <a:latin typeface="Calibri"/>
                <a:cs typeface="Calibri"/>
              </a:rPr>
              <a:t>production</a:t>
            </a:r>
            <a:r>
              <a:rPr sz="1800" spc="25" dirty="0">
                <a:solidFill>
                  <a:srgbClr val="A6A6A6"/>
                </a:solidFill>
                <a:latin typeface="Calibri"/>
                <a:cs typeface="Calibri"/>
              </a:rPr>
              <a:t> </a:t>
            </a:r>
            <a:r>
              <a:rPr sz="1800" spc="-5" dirty="0">
                <a:solidFill>
                  <a:srgbClr val="A6A6A6"/>
                </a:solidFill>
                <a:latin typeface="Calibri"/>
                <a:cs typeface="Calibri"/>
              </a:rPr>
              <a:t>in</a:t>
            </a:r>
            <a:r>
              <a:rPr sz="1800" spc="10" dirty="0">
                <a:solidFill>
                  <a:srgbClr val="A6A6A6"/>
                </a:solidFill>
                <a:latin typeface="Calibri"/>
                <a:cs typeface="Calibri"/>
              </a:rPr>
              <a:t> </a:t>
            </a:r>
            <a:r>
              <a:rPr sz="1800" dirty="0">
                <a:solidFill>
                  <a:srgbClr val="A6A6A6"/>
                </a:solidFill>
                <a:latin typeface="Calibri"/>
                <a:cs typeface="Calibri"/>
              </a:rPr>
              <a:t>the</a:t>
            </a:r>
            <a:r>
              <a:rPr sz="1800" spc="45" dirty="0">
                <a:solidFill>
                  <a:srgbClr val="A6A6A6"/>
                </a:solidFill>
                <a:latin typeface="Calibri"/>
                <a:cs typeface="Calibri"/>
              </a:rPr>
              <a:t> </a:t>
            </a:r>
            <a:r>
              <a:rPr sz="1800" b="1" spc="-5" dirty="0">
                <a:solidFill>
                  <a:srgbClr val="1D9A78"/>
                </a:solidFill>
                <a:latin typeface="Calibri"/>
                <a:cs typeface="Calibri"/>
              </a:rPr>
              <a:t>Desktop,</a:t>
            </a:r>
            <a:r>
              <a:rPr sz="1800" b="1" spc="-35" dirty="0">
                <a:solidFill>
                  <a:srgbClr val="1D9A78"/>
                </a:solidFill>
                <a:latin typeface="Calibri"/>
                <a:cs typeface="Calibri"/>
              </a:rPr>
              <a:t> </a:t>
            </a:r>
            <a:r>
              <a:rPr sz="1800" b="1" dirty="0">
                <a:solidFill>
                  <a:srgbClr val="1D9A78"/>
                </a:solidFill>
                <a:latin typeface="Calibri"/>
                <a:cs typeface="Calibri"/>
              </a:rPr>
              <a:t>Networking,</a:t>
            </a:r>
            <a:r>
              <a:rPr sz="1800" b="1" spc="-35" dirty="0">
                <a:solidFill>
                  <a:srgbClr val="1D9A78"/>
                </a:solidFill>
                <a:latin typeface="Calibri"/>
                <a:cs typeface="Calibri"/>
              </a:rPr>
              <a:t> </a:t>
            </a:r>
            <a:r>
              <a:rPr sz="1800" b="1" dirty="0">
                <a:solidFill>
                  <a:srgbClr val="1D9A78"/>
                </a:solidFill>
                <a:latin typeface="Calibri"/>
                <a:cs typeface="Calibri"/>
              </a:rPr>
              <a:t>and </a:t>
            </a:r>
            <a:r>
              <a:rPr sz="1800" b="1" spc="-15" dirty="0">
                <a:solidFill>
                  <a:srgbClr val="1D9A78"/>
                </a:solidFill>
                <a:latin typeface="Calibri"/>
                <a:cs typeface="Calibri"/>
              </a:rPr>
              <a:t>Storage</a:t>
            </a:r>
            <a:r>
              <a:rPr sz="1800" b="1" spc="-20" dirty="0">
                <a:solidFill>
                  <a:srgbClr val="1D9A78"/>
                </a:solidFill>
                <a:latin typeface="Calibri"/>
                <a:cs typeface="Calibri"/>
              </a:rPr>
              <a:t> </a:t>
            </a:r>
            <a:r>
              <a:rPr sz="1800" b="1" spc="-5" dirty="0">
                <a:solidFill>
                  <a:srgbClr val="1D9A78"/>
                </a:solidFill>
                <a:latin typeface="Calibri"/>
                <a:cs typeface="Calibri"/>
              </a:rPr>
              <a:t>segments</a:t>
            </a:r>
            <a:r>
              <a:rPr sz="1800" b="1" spc="-5" dirty="0">
                <a:solidFill>
                  <a:srgbClr val="A6A6A6"/>
                </a:solidFill>
                <a:latin typeface="Calibri"/>
                <a:cs typeface="Calibri"/>
              </a:rPr>
              <a:t>, </a:t>
            </a:r>
            <a:r>
              <a:rPr sz="1800" b="1" spc="-390" dirty="0">
                <a:solidFill>
                  <a:srgbClr val="A6A6A6"/>
                </a:solidFill>
                <a:latin typeface="Calibri"/>
                <a:cs typeface="Calibri"/>
              </a:rPr>
              <a:t> </a:t>
            </a:r>
            <a:r>
              <a:rPr sz="1800" spc="-5" dirty="0">
                <a:solidFill>
                  <a:srgbClr val="A6A6A6"/>
                </a:solidFill>
                <a:latin typeface="Calibri"/>
                <a:cs typeface="Calibri"/>
              </a:rPr>
              <a:t>where</a:t>
            </a:r>
            <a:r>
              <a:rPr sz="1800" spc="10" dirty="0">
                <a:solidFill>
                  <a:srgbClr val="A6A6A6"/>
                </a:solidFill>
                <a:latin typeface="Calibri"/>
                <a:cs typeface="Calibri"/>
              </a:rPr>
              <a:t> </a:t>
            </a:r>
            <a:r>
              <a:rPr sz="1800" spc="-10" dirty="0">
                <a:solidFill>
                  <a:srgbClr val="A6A6A6"/>
                </a:solidFill>
                <a:latin typeface="Calibri"/>
                <a:cs typeface="Calibri"/>
              </a:rPr>
              <a:t>there</a:t>
            </a:r>
            <a:r>
              <a:rPr sz="1800" spc="15" dirty="0">
                <a:solidFill>
                  <a:srgbClr val="A6A6A6"/>
                </a:solidFill>
                <a:latin typeface="Calibri"/>
                <a:cs typeface="Calibri"/>
              </a:rPr>
              <a:t> </a:t>
            </a:r>
            <a:r>
              <a:rPr sz="1800" spc="-10" dirty="0">
                <a:solidFill>
                  <a:srgbClr val="A6A6A6"/>
                </a:solidFill>
                <a:latin typeface="Calibri"/>
                <a:cs typeface="Calibri"/>
              </a:rPr>
              <a:t>are</a:t>
            </a:r>
            <a:r>
              <a:rPr sz="1800" dirty="0">
                <a:solidFill>
                  <a:srgbClr val="A6A6A6"/>
                </a:solidFill>
                <a:latin typeface="Calibri"/>
                <a:cs typeface="Calibri"/>
              </a:rPr>
              <a:t> </a:t>
            </a:r>
            <a:r>
              <a:rPr sz="1800" spc="-10" dirty="0">
                <a:solidFill>
                  <a:srgbClr val="A6A6A6"/>
                </a:solidFill>
                <a:latin typeface="Calibri"/>
                <a:cs typeface="Calibri"/>
              </a:rPr>
              <a:t>just</a:t>
            </a:r>
            <a:r>
              <a:rPr sz="1800" dirty="0">
                <a:solidFill>
                  <a:srgbClr val="A6A6A6"/>
                </a:solidFill>
                <a:latin typeface="Calibri"/>
                <a:cs typeface="Calibri"/>
              </a:rPr>
              <a:t> an</a:t>
            </a:r>
            <a:r>
              <a:rPr sz="1800" spc="10" dirty="0">
                <a:solidFill>
                  <a:srgbClr val="A6A6A6"/>
                </a:solidFill>
                <a:latin typeface="Calibri"/>
                <a:cs typeface="Calibri"/>
              </a:rPr>
              <a:t> </a:t>
            </a:r>
            <a:r>
              <a:rPr sz="1800" b="1" spc="-20" dirty="0">
                <a:solidFill>
                  <a:srgbClr val="1D9A78"/>
                </a:solidFill>
                <a:latin typeface="Calibri"/>
                <a:cs typeface="Calibri"/>
              </a:rPr>
              <a:t>average </a:t>
            </a:r>
            <a:r>
              <a:rPr sz="1800" b="1" dirty="0">
                <a:solidFill>
                  <a:srgbClr val="1D9A78"/>
                </a:solidFill>
                <a:latin typeface="Calibri"/>
                <a:cs typeface="Calibri"/>
              </a:rPr>
              <a:t>of only</a:t>
            </a:r>
            <a:r>
              <a:rPr sz="1800" b="1" spc="-25" dirty="0">
                <a:solidFill>
                  <a:srgbClr val="1D9A78"/>
                </a:solidFill>
                <a:latin typeface="Calibri"/>
                <a:cs typeface="Calibri"/>
              </a:rPr>
              <a:t> </a:t>
            </a:r>
            <a:r>
              <a:rPr sz="1800" b="1" dirty="0">
                <a:solidFill>
                  <a:srgbClr val="1D9A78"/>
                </a:solidFill>
                <a:latin typeface="Calibri"/>
                <a:cs typeface="Calibri"/>
              </a:rPr>
              <a:t>23</a:t>
            </a:r>
            <a:r>
              <a:rPr sz="1800" b="1" spc="10" dirty="0">
                <a:solidFill>
                  <a:srgbClr val="1D9A78"/>
                </a:solidFill>
                <a:latin typeface="Calibri"/>
                <a:cs typeface="Calibri"/>
              </a:rPr>
              <a:t> </a:t>
            </a:r>
            <a:r>
              <a:rPr sz="1800" b="1" spc="-5" dirty="0">
                <a:solidFill>
                  <a:srgbClr val="1D9A78"/>
                </a:solidFill>
                <a:latin typeface="Calibri"/>
                <a:cs typeface="Calibri"/>
              </a:rPr>
              <a:t>products</a:t>
            </a:r>
            <a:r>
              <a:rPr sz="1800" b="1" spc="-35" dirty="0">
                <a:solidFill>
                  <a:srgbClr val="1D9A78"/>
                </a:solidFill>
                <a:latin typeface="Calibri"/>
                <a:cs typeface="Calibri"/>
              </a:rPr>
              <a:t> </a:t>
            </a:r>
            <a:r>
              <a:rPr sz="1800" b="1" dirty="0">
                <a:solidFill>
                  <a:srgbClr val="1D9A78"/>
                </a:solidFill>
                <a:latin typeface="Calibri"/>
                <a:cs typeface="Calibri"/>
              </a:rPr>
              <a:t>per</a:t>
            </a:r>
            <a:r>
              <a:rPr sz="1800" b="1" spc="-20" dirty="0">
                <a:solidFill>
                  <a:srgbClr val="1D9A78"/>
                </a:solidFill>
                <a:latin typeface="Calibri"/>
                <a:cs typeface="Calibri"/>
              </a:rPr>
              <a:t> </a:t>
            </a:r>
            <a:r>
              <a:rPr sz="1800" b="1" spc="-5" dirty="0">
                <a:solidFill>
                  <a:srgbClr val="1D9A78"/>
                </a:solidFill>
                <a:latin typeface="Calibri"/>
                <a:cs typeface="Calibri"/>
              </a:rPr>
              <a:t>segment</a:t>
            </a:r>
            <a:r>
              <a:rPr sz="1800" spc="-5" dirty="0">
                <a:solidFill>
                  <a:srgbClr val="A6A6A6"/>
                </a:solidFill>
                <a:latin typeface="Calibri"/>
                <a:cs typeface="Calibri"/>
              </a:rPr>
              <a:t>.</a:t>
            </a:r>
            <a:endParaRPr sz="1800">
              <a:latin typeface="Calibri"/>
              <a:cs typeface="Calibri"/>
            </a:endParaRPr>
          </a:p>
        </p:txBody>
      </p:sp>
      <p:sp>
        <p:nvSpPr>
          <p:cNvPr id="4" name="object 4"/>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5" name="object 5"/>
          <p:cNvGrpSpPr/>
          <p:nvPr/>
        </p:nvGrpSpPr>
        <p:grpSpPr>
          <a:xfrm>
            <a:off x="466344" y="461556"/>
            <a:ext cx="1621790" cy="1144905"/>
            <a:chOff x="466344" y="461556"/>
            <a:chExt cx="1621790" cy="1144905"/>
          </a:xfrm>
        </p:grpSpPr>
        <p:pic>
          <p:nvPicPr>
            <p:cNvPr id="6" name="object 6"/>
            <p:cNvPicPr/>
            <p:nvPr/>
          </p:nvPicPr>
          <p:blipFill>
            <a:blip r:embed="rId2" cstate="print"/>
            <a:stretch>
              <a:fillRect/>
            </a:stretch>
          </p:blipFill>
          <p:spPr>
            <a:xfrm>
              <a:off x="1310437" y="461556"/>
              <a:ext cx="777670" cy="687729"/>
            </a:xfrm>
            <a:prstGeom prst="rect">
              <a:avLst/>
            </a:prstGeom>
          </p:spPr>
        </p:pic>
        <p:sp>
          <p:nvSpPr>
            <p:cNvPr id="7" name="object 7"/>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466344" y="748296"/>
              <a:ext cx="1002779" cy="857999"/>
            </a:xfrm>
            <a:prstGeom prst="rect">
              <a:avLst/>
            </a:prstGeom>
          </p:spPr>
        </p:pic>
        <p:sp>
          <p:nvSpPr>
            <p:cNvPr id="9" name="object 9"/>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grpSp>
        <p:nvGrpSpPr>
          <p:cNvPr id="10" name="object 10"/>
          <p:cNvGrpSpPr/>
          <p:nvPr/>
        </p:nvGrpSpPr>
        <p:grpSpPr>
          <a:xfrm>
            <a:off x="2823210" y="2651063"/>
            <a:ext cx="5492750" cy="3388995"/>
            <a:chOff x="2823210" y="2651063"/>
            <a:chExt cx="5492750" cy="3388995"/>
          </a:xfrm>
        </p:grpSpPr>
        <p:pic>
          <p:nvPicPr>
            <p:cNvPr id="11" name="object 11"/>
            <p:cNvPicPr/>
            <p:nvPr/>
          </p:nvPicPr>
          <p:blipFill>
            <a:blip r:embed="rId4" cstate="print"/>
            <a:stretch>
              <a:fillRect/>
            </a:stretch>
          </p:blipFill>
          <p:spPr>
            <a:xfrm>
              <a:off x="3078804" y="2651063"/>
              <a:ext cx="5167011" cy="3388435"/>
            </a:xfrm>
            <a:prstGeom prst="rect">
              <a:avLst/>
            </a:prstGeom>
          </p:spPr>
        </p:pic>
        <p:sp>
          <p:nvSpPr>
            <p:cNvPr id="12" name="object 12"/>
            <p:cNvSpPr/>
            <p:nvPr/>
          </p:nvSpPr>
          <p:spPr>
            <a:xfrm>
              <a:off x="2823210" y="3256026"/>
              <a:ext cx="5492750" cy="2075814"/>
            </a:xfrm>
            <a:custGeom>
              <a:avLst/>
              <a:gdLst/>
              <a:ahLst/>
              <a:cxnLst/>
              <a:rect l="l" t="t" r="r" b="b"/>
              <a:pathLst>
                <a:path w="5492750" h="2075814">
                  <a:moveTo>
                    <a:pt x="0" y="0"/>
                  </a:moveTo>
                  <a:lnTo>
                    <a:pt x="2933318" y="0"/>
                  </a:lnTo>
                </a:path>
                <a:path w="5492750" h="2075814">
                  <a:moveTo>
                    <a:pt x="2843784" y="2075688"/>
                  </a:moveTo>
                  <a:lnTo>
                    <a:pt x="5492242" y="2075688"/>
                  </a:lnTo>
                </a:path>
              </a:pathLst>
            </a:custGeom>
            <a:ln w="19050">
              <a:solidFill>
                <a:srgbClr val="5ADFBA"/>
              </a:solidFill>
            </a:ln>
          </p:spPr>
          <p:txBody>
            <a:bodyPr wrap="square" lIns="0" tIns="0" rIns="0" bIns="0" rtlCol="0"/>
            <a:lstStyle/>
            <a:p>
              <a:endParaRPr/>
            </a:p>
          </p:txBody>
        </p:sp>
      </p:grpSp>
      <p:sp>
        <p:nvSpPr>
          <p:cNvPr id="13" name="object 13"/>
          <p:cNvSpPr txBox="1"/>
          <p:nvPr/>
        </p:nvSpPr>
        <p:spPr>
          <a:xfrm>
            <a:off x="5847715" y="3134995"/>
            <a:ext cx="881380" cy="193675"/>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1D9A78"/>
                </a:solidFill>
                <a:latin typeface="Calibri"/>
                <a:cs typeface="Calibri"/>
              </a:rPr>
              <a:t>Average:</a:t>
            </a:r>
            <a:r>
              <a:rPr sz="1100" spc="-55" dirty="0">
                <a:solidFill>
                  <a:srgbClr val="1D9A78"/>
                </a:solidFill>
                <a:latin typeface="Calibri"/>
                <a:cs typeface="Calibri"/>
              </a:rPr>
              <a:t> </a:t>
            </a:r>
            <a:r>
              <a:rPr sz="1100" spc="-5" dirty="0">
                <a:solidFill>
                  <a:srgbClr val="1D9A78"/>
                </a:solidFill>
                <a:latin typeface="Calibri"/>
                <a:cs typeface="Calibri"/>
              </a:rPr>
              <a:t>109.6</a:t>
            </a:r>
            <a:endParaRPr sz="1100">
              <a:latin typeface="Calibri"/>
              <a:cs typeface="Calibri"/>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4" name="object 14"/>
          <p:cNvSpPr txBox="1"/>
          <p:nvPr/>
        </p:nvSpPr>
        <p:spPr>
          <a:xfrm>
            <a:off x="8394572" y="5211317"/>
            <a:ext cx="809625"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1D9A78"/>
                </a:solidFill>
                <a:latin typeface="Calibri"/>
                <a:cs typeface="Calibri"/>
              </a:rPr>
              <a:t>Average:</a:t>
            </a:r>
            <a:r>
              <a:rPr sz="1100" spc="-60" dirty="0">
                <a:solidFill>
                  <a:srgbClr val="1D9A78"/>
                </a:solidFill>
                <a:latin typeface="Calibri"/>
                <a:cs typeface="Calibri"/>
              </a:rPr>
              <a:t> </a:t>
            </a:r>
            <a:r>
              <a:rPr sz="1100" spc="-5" dirty="0">
                <a:solidFill>
                  <a:srgbClr val="1D9A78"/>
                </a:solidFill>
                <a:latin typeface="Calibri"/>
                <a:cs typeface="Calibri"/>
              </a:rPr>
              <a:t>22.6</a:t>
            </a:r>
            <a:endParaRPr sz="11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025" y="2707004"/>
            <a:ext cx="4065270" cy="3043555"/>
          </a:xfrm>
          <a:prstGeom prst="rect">
            <a:avLst/>
          </a:prstGeom>
        </p:spPr>
        <p:txBody>
          <a:bodyPr vert="horz" wrap="square" lIns="0" tIns="12065" rIns="0" bIns="0" rtlCol="0">
            <a:spAutoFit/>
          </a:bodyPr>
          <a:lstStyle/>
          <a:p>
            <a:pPr marL="12700" marR="5080">
              <a:lnSpc>
                <a:spcPct val="100000"/>
              </a:lnSpc>
              <a:spcBef>
                <a:spcPts val="95"/>
              </a:spcBef>
            </a:pPr>
            <a:r>
              <a:rPr sz="2200" spc="-10" dirty="0">
                <a:solidFill>
                  <a:srgbClr val="1D9A78"/>
                </a:solidFill>
                <a:latin typeface="Calibri"/>
                <a:cs typeface="Calibri"/>
              </a:rPr>
              <a:t>Follow-up:</a:t>
            </a:r>
            <a:r>
              <a:rPr sz="2200" spc="-15" dirty="0">
                <a:solidFill>
                  <a:srgbClr val="1D9A78"/>
                </a:solidFill>
                <a:latin typeface="Calibri"/>
                <a:cs typeface="Calibri"/>
              </a:rPr>
              <a:t> </a:t>
            </a:r>
            <a:r>
              <a:rPr sz="2200" spc="-5" dirty="0">
                <a:solidFill>
                  <a:srgbClr val="1D9A78"/>
                </a:solidFill>
                <a:latin typeface="Calibri"/>
                <a:cs typeface="Calibri"/>
              </a:rPr>
              <a:t>Which</a:t>
            </a:r>
            <a:r>
              <a:rPr sz="2200" dirty="0">
                <a:solidFill>
                  <a:srgbClr val="1D9A78"/>
                </a:solidFill>
                <a:latin typeface="Calibri"/>
                <a:cs typeface="Calibri"/>
              </a:rPr>
              <a:t> </a:t>
            </a:r>
            <a:r>
              <a:rPr sz="2200" spc="-10" dirty="0">
                <a:solidFill>
                  <a:srgbClr val="1D9A78"/>
                </a:solidFill>
                <a:latin typeface="Calibri"/>
                <a:cs typeface="Calibri"/>
              </a:rPr>
              <a:t>segment</a:t>
            </a:r>
            <a:r>
              <a:rPr sz="2200" spc="20" dirty="0">
                <a:solidFill>
                  <a:srgbClr val="1D9A78"/>
                </a:solidFill>
                <a:latin typeface="Calibri"/>
                <a:cs typeface="Calibri"/>
              </a:rPr>
              <a:t> </a:t>
            </a:r>
            <a:r>
              <a:rPr sz="2200" spc="-10" dirty="0">
                <a:solidFill>
                  <a:srgbClr val="1D9A78"/>
                </a:solidFill>
                <a:latin typeface="Calibri"/>
                <a:cs typeface="Calibri"/>
              </a:rPr>
              <a:t>had</a:t>
            </a:r>
            <a:r>
              <a:rPr sz="2200" spc="-5" dirty="0">
                <a:solidFill>
                  <a:srgbClr val="1D9A78"/>
                </a:solidFill>
                <a:latin typeface="Calibri"/>
                <a:cs typeface="Calibri"/>
              </a:rPr>
              <a:t> the </a:t>
            </a:r>
            <a:r>
              <a:rPr sz="2200" dirty="0">
                <a:solidFill>
                  <a:srgbClr val="1D9A78"/>
                </a:solidFill>
                <a:latin typeface="Calibri"/>
                <a:cs typeface="Calibri"/>
              </a:rPr>
              <a:t> </a:t>
            </a:r>
            <a:r>
              <a:rPr sz="2200" spc="-10" dirty="0">
                <a:solidFill>
                  <a:srgbClr val="1D9A78"/>
                </a:solidFill>
                <a:latin typeface="Calibri"/>
                <a:cs typeface="Calibri"/>
              </a:rPr>
              <a:t>most</a:t>
            </a:r>
            <a:r>
              <a:rPr sz="2200" spc="15" dirty="0">
                <a:solidFill>
                  <a:srgbClr val="1D9A78"/>
                </a:solidFill>
                <a:latin typeface="Calibri"/>
                <a:cs typeface="Calibri"/>
              </a:rPr>
              <a:t> </a:t>
            </a:r>
            <a:r>
              <a:rPr sz="2200" spc="-10" dirty="0">
                <a:solidFill>
                  <a:srgbClr val="1D9A78"/>
                </a:solidFill>
                <a:latin typeface="Calibri"/>
                <a:cs typeface="Calibri"/>
              </a:rPr>
              <a:t>increase</a:t>
            </a:r>
            <a:r>
              <a:rPr sz="2200" spc="5" dirty="0">
                <a:solidFill>
                  <a:srgbClr val="1D9A78"/>
                </a:solidFill>
                <a:latin typeface="Calibri"/>
                <a:cs typeface="Calibri"/>
              </a:rPr>
              <a:t> </a:t>
            </a:r>
            <a:r>
              <a:rPr sz="2200" spc="-5" dirty="0">
                <a:solidFill>
                  <a:srgbClr val="1D9A78"/>
                </a:solidFill>
                <a:latin typeface="Calibri"/>
                <a:cs typeface="Calibri"/>
              </a:rPr>
              <a:t>in </a:t>
            </a:r>
            <a:r>
              <a:rPr sz="2200" spc="-10" dirty="0">
                <a:solidFill>
                  <a:srgbClr val="1D9A78"/>
                </a:solidFill>
                <a:latin typeface="Calibri"/>
                <a:cs typeface="Calibri"/>
              </a:rPr>
              <a:t>unique</a:t>
            </a:r>
            <a:r>
              <a:rPr sz="2200" dirty="0">
                <a:solidFill>
                  <a:srgbClr val="1D9A78"/>
                </a:solidFill>
                <a:latin typeface="Calibri"/>
                <a:cs typeface="Calibri"/>
              </a:rPr>
              <a:t> </a:t>
            </a:r>
            <a:r>
              <a:rPr sz="2200" spc="-15" dirty="0">
                <a:solidFill>
                  <a:srgbClr val="1D9A78"/>
                </a:solidFill>
                <a:latin typeface="Calibri"/>
                <a:cs typeface="Calibri"/>
              </a:rPr>
              <a:t>products</a:t>
            </a:r>
            <a:r>
              <a:rPr sz="2200" dirty="0">
                <a:solidFill>
                  <a:srgbClr val="1D9A78"/>
                </a:solidFill>
                <a:latin typeface="Calibri"/>
                <a:cs typeface="Calibri"/>
              </a:rPr>
              <a:t> </a:t>
            </a:r>
            <a:r>
              <a:rPr sz="2200" spc="-5" dirty="0">
                <a:solidFill>
                  <a:srgbClr val="1D9A78"/>
                </a:solidFill>
                <a:latin typeface="Calibri"/>
                <a:cs typeface="Calibri"/>
              </a:rPr>
              <a:t>in </a:t>
            </a:r>
            <a:r>
              <a:rPr sz="2200" spc="-484" dirty="0">
                <a:solidFill>
                  <a:srgbClr val="1D9A78"/>
                </a:solidFill>
                <a:latin typeface="Calibri"/>
                <a:cs typeface="Calibri"/>
              </a:rPr>
              <a:t> </a:t>
            </a:r>
            <a:r>
              <a:rPr sz="2200" spc="-5" dirty="0">
                <a:solidFill>
                  <a:srgbClr val="1D9A78"/>
                </a:solidFill>
                <a:latin typeface="Calibri"/>
                <a:cs typeface="Calibri"/>
              </a:rPr>
              <a:t>2021</a:t>
            </a:r>
            <a:r>
              <a:rPr sz="2200" spc="-15" dirty="0">
                <a:solidFill>
                  <a:srgbClr val="1D9A78"/>
                </a:solidFill>
                <a:latin typeface="Calibri"/>
                <a:cs typeface="Calibri"/>
              </a:rPr>
              <a:t> </a:t>
            </a:r>
            <a:r>
              <a:rPr sz="2200" spc="-10" dirty="0">
                <a:solidFill>
                  <a:srgbClr val="1D9A78"/>
                </a:solidFill>
                <a:latin typeface="Calibri"/>
                <a:cs typeface="Calibri"/>
              </a:rPr>
              <a:t>vs</a:t>
            </a:r>
            <a:r>
              <a:rPr sz="2200" dirty="0">
                <a:solidFill>
                  <a:srgbClr val="1D9A78"/>
                </a:solidFill>
                <a:latin typeface="Calibri"/>
                <a:cs typeface="Calibri"/>
              </a:rPr>
              <a:t> </a:t>
            </a:r>
            <a:r>
              <a:rPr sz="2200" spc="-5" dirty="0">
                <a:solidFill>
                  <a:srgbClr val="1D9A78"/>
                </a:solidFill>
                <a:latin typeface="Calibri"/>
                <a:cs typeface="Calibri"/>
              </a:rPr>
              <a:t>2020?</a:t>
            </a:r>
            <a:r>
              <a:rPr sz="2200" spc="-15" dirty="0">
                <a:solidFill>
                  <a:srgbClr val="1D9A78"/>
                </a:solidFill>
                <a:latin typeface="Calibri"/>
                <a:cs typeface="Calibri"/>
              </a:rPr>
              <a:t> </a:t>
            </a:r>
            <a:r>
              <a:rPr sz="2200" spc="-10" dirty="0">
                <a:solidFill>
                  <a:srgbClr val="1D9A78"/>
                </a:solidFill>
                <a:latin typeface="Calibri"/>
                <a:cs typeface="Calibri"/>
              </a:rPr>
              <a:t>The</a:t>
            </a:r>
            <a:r>
              <a:rPr sz="2200" spc="10" dirty="0">
                <a:solidFill>
                  <a:srgbClr val="1D9A78"/>
                </a:solidFill>
                <a:latin typeface="Calibri"/>
                <a:cs typeface="Calibri"/>
              </a:rPr>
              <a:t> </a:t>
            </a:r>
            <a:r>
              <a:rPr sz="2200" spc="-10" dirty="0">
                <a:solidFill>
                  <a:srgbClr val="1D9A78"/>
                </a:solidFill>
                <a:latin typeface="Calibri"/>
                <a:cs typeface="Calibri"/>
              </a:rPr>
              <a:t>final</a:t>
            </a:r>
            <a:r>
              <a:rPr sz="2200" spc="-5" dirty="0">
                <a:solidFill>
                  <a:srgbClr val="1D9A78"/>
                </a:solidFill>
                <a:latin typeface="Calibri"/>
                <a:cs typeface="Calibri"/>
              </a:rPr>
              <a:t> </a:t>
            </a:r>
            <a:r>
              <a:rPr sz="2200" spc="-10" dirty="0">
                <a:solidFill>
                  <a:srgbClr val="1D9A78"/>
                </a:solidFill>
                <a:latin typeface="Calibri"/>
                <a:cs typeface="Calibri"/>
              </a:rPr>
              <a:t>output </a:t>
            </a:r>
            <a:r>
              <a:rPr sz="2200" spc="-5" dirty="0">
                <a:solidFill>
                  <a:srgbClr val="1D9A78"/>
                </a:solidFill>
                <a:latin typeface="Calibri"/>
                <a:cs typeface="Calibri"/>
              </a:rPr>
              <a:t> </a:t>
            </a:r>
            <a:r>
              <a:rPr sz="2200" spc="-15" dirty="0">
                <a:solidFill>
                  <a:srgbClr val="1D9A78"/>
                </a:solidFill>
                <a:latin typeface="Calibri"/>
                <a:cs typeface="Calibri"/>
              </a:rPr>
              <a:t>contains</a:t>
            </a:r>
            <a:r>
              <a:rPr sz="2200" spc="-5" dirty="0">
                <a:solidFill>
                  <a:srgbClr val="1D9A78"/>
                </a:solidFill>
                <a:latin typeface="Calibri"/>
                <a:cs typeface="Calibri"/>
              </a:rPr>
              <a:t> </a:t>
            </a:r>
            <a:r>
              <a:rPr sz="2200" spc="-10" dirty="0">
                <a:solidFill>
                  <a:srgbClr val="1D9A78"/>
                </a:solidFill>
                <a:latin typeface="Calibri"/>
                <a:cs typeface="Calibri"/>
              </a:rPr>
              <a:t>these</a:t>
            </a:r>
            <a:r>
              <a:rPr sz="2200" spc="15" dirty="0">
                <a:solidFill>
                  <a:srgbClr val="1D9A78"/>
                </a:solidFill>
                <a:latin typeface="Calibri"/>
                <a:cs typeface="Calibri"/>
              </a:rPr>
              <a:t> </a:t>
            </a:r>
            <a:r>
              <a:rPr sz="2200" spc="-10" dirty="0">
                <a:solidFill>
                  <a:srgbClr val="1D9A78"/>
                </a:solidFill>
                <a:latin typeface="Calibri"/>
                <a:cs typeface="Calibri"/>
              </a:rPr>
              <a:t>fields:</a:t>
            </a:r>
            <a:endParaRPr sz="2200">
              <a:latin typeface="Calibri"/>
              <a:cs typeface="Calibri"/>
            </a:endParaRPr>
          </a:p>
          <a:p>
            <a:pPr>
              <a:lnSpc>
                <a:spcPct val="100000"/>
              </a:lnSpc>
              <a:spcBef>
                <a:spcPts val="15"/>
              </a:spcBef>
            </a:pPr>
            <a:endParaRPr sz="2150">
              <a:latin typeface="Calibri"/>
              <a:cs typeface="Calibri"/>
            </a:endParaRPr>
          </a:p>
          <a:p>
            <a:pPr marL="12700" marR="1665605">
              <a:lnSpc>
                <a:spcPct val="100000"/>
              </a:lnSpc>
              <a:spcBef>
                <a:spcPts val="5"/>
              </a:spcBef>
            </a:pPr>
            <a:r>
              <a:rPr sz="2200" spc="-10" dirty="0">
                <a:solidFill>
                  <a:srgbClr val="A6A6A6"/>
                </a:solidFill>
                <a:latin typeface="Calibri"/>
                <a:cs typeface="Calibri"/>
              </a:rPr>
              <a:t>segment </a:t>
            </a:r>
            <a:r>
              <a:rPr sz="2200" spc="-5" dirty="0">
                <a:solidFill>
                  <a:srgbClr val="A6A6A6"/>
                </a:solidFill>
                <a:latin typeface="Calibri"/>
                <a:cs typeface="Calibri"/>
              </a:rPr>
              <a:t> </a:t>
            </a:r>
            <a:r>
              <a:rPr sz="2200" spc="-10" dirty="0">
                <a:solidFill>
                  <a:srgbClr val="A6A6A6"/>
                </a:solidFill>
                <a:latin typeface="Calibri"/>
                <a:cs typeface="Calibri"/>
              </a:rPr>
              <a:t>p</a:t>
            </a:r>
            <a:r>
              <a:rPr sz="2200" spc="-45" dirty="0">
                <a:solidFill>
                  <a:srgbClr val="A6A6A6"/>
                </a:solidFill>
                <a:latin typeface="Calibri"/>
                <a:cs typeface="Calibri"/>
              </a:rPr>
              <a:t>r</a:t>
            </a:r>
            <a:r>
              <a:rPr sz="2200" spc="-10" dirty="0">
                <a:solidFill>
                  <a:srgbClr val="A6A6A6"/>
                </a:solidFill>
                <a:latin typeface="Calibri"/>
                <a:cs typeface="Calibri"/>
              </a:rPr>
              <a:t>oduc</a:t>
            </a:r>
            <a:r>
              <a:rPr sz="2200" spc="-15" dirty="0">
                <a:solidFill>
                  <a:srgbClr val="A6A6A6"/>
                </a:solidFill>
                <a:latin typeface="Calibri"/>
                <a:cs typeface="Calibri"/>
              </a:rPr>
              <a:t>t</a:t>
            </a:r>
            <a:r>
              <a:rPr sz="2200" spc="-10" dirty="0">
                <a:solidFill>
                  <a:srgbClr val="A6A6A6"/>
                </a:solidFill>
                <a:latin typeface="Calibri"/>
                <a:cs typeface="Calibri"/>
              </a:rPr>
              <a:t>_</a:t>
            </a:r>
            <a:r>
              <a:rPr sz="2200" spc="-40" dirty="0">
                <a:solidFill>
                  <a:srgbClr val="A6A6A6"/>
                </a:solidFill>
                <a:latin typeface="Calibri"/>
                <a:cs typeface="Calibri"/>
              </a:rPr>
              <a:t>c</a:t>
            </a:r>
            <a:r>
              <a:rPr sz="2200" spc="-10" dirty="0">
                <a:solidFill>
                  <a:srgbClr val="A6A6A6"/>
                </a:solidFill>
                <a:latin typeface="Calibri"/>
                <a:cs typeface="Calibri"/>
              </a:rPr>
              <a:t>ou</a:t>
            </a:r>
            <a:r>
              <a:rPr sz="2200" spc="-30" dirty="0">
                <a:solidFill>
                  <a:srgbClr val="A6A6A6"/>
                </a:solidFill>
                <a:latin typeface="Calibri"/>
                <a:cs typeface="Calibri"/>
              </a:rPr>
              <a:t>n</a:t>
            </a:r>
            <a:r>
              <a:rPr sz="2200" spc="-5" dirty="0">
                <a:solidFill>
                  <a:srgbClr val="A6A6A6"/>
                </a:solidFill>
                <a:latin typeface="Calibri"/>
                <a:cs typeface="Calibri"/>
              </a:rPr>
              <a:t>t</a:t>
            </a:r>
            <a:r>
              <a:rPr sz="2200" spc="-15" dirty="0">
                <a:solidFill>
                  <a:srgbClr val="A6A6A6"/>
                </a:solidFill>
                <a:latin typeface="Calibri"/>
                <a:cs typeface="Calibri"/>
              </a:rPr>
              <a:t>_</a:t>
            </a:r>
            <a:r>
              <a:rPr sz="2200" spc="-5" dirty="0">
                <a:solidFill>
                  <a:srgbClr val="A6A6A6"/>
                </a:solidFill>
                <a:latin typeface="Calibri"/>
                <a:cs typeface="Calibri"/>
              </a:rPr>
              <a:t>2020  </a:t>
            </a:r>
            <a:r>
              <a:rPr sz="2200" spc="-10" dirty="0">
                <a:solidFill>
                  <a:srgbClr val="A6A6A6"/>
                </a:solidFill>
                <a:latin typeface="Calibri"/>
                <a:cs typeface="Calibri"/>
              </a:rPr>
              <a:t>p</a:t>
            </a:r>
            <a:r>
              <a:rPr sz="2200" spc="-45" dirty="0">
                <a:solidFill>
                  <a:srgbClr val="A6A6A6"/>
                </a:solidFill>
                <a:latin typeface="Calibri"/>
                <a:cs typeface="Calibri"/>
              </a:rPr>
              <a:t>r</a:t>
            </a:r>
            <a:r>
              <a:rPr sz="2200" spc="-5" dirty="0">
                <a:solidFill>
                  <a:srgbClr val="A6A6A6"/>
                </a:solidFill>
                <a:latin typeface="Calibri"/>
                <a:cs typeface="Calibri"/>
              </a:rPr>
              <a:t>o</a:t>
            </a:r>
            <a:r>
              <a:rPr sz="2200" spc="-10" dirty="0">
                <a:solidFill>
                  <a:srgbClr val="A6A6A6"/>
                </a:solidFill>
                <a:latin typeface="Calibri"/>
                <a:cs typeface="Calibri"/>
              </a:rPr>
              <a:t>du</a:t>
            </a:r>
            <a:r>
              <a:rPr sz="2200" spc="-15" dirty="0">
                <a:solidFill>
                  <a:srgbClr val="A6A6A6"/>
                </a:solidFill>
                <a:latin typeface="Calibri"/>
                <a:cs typeface="Calibri"/>
              </a:rPr>
              <a:t>c</a:t>
            </a:r>
            <a:r>
              <a:rPr sz="2200" spc="-5" dirty="0">
                <a:solidFill>
                  <a:srgbClr val="A6A6A6"/>
                </a:solidFill>
                <a:latin typeface="Calibri"/>
                <a:cs typeface="Calibri"/>
              </a:rPr>
              <a:t>t_</a:t>
            </a:r>
            <a:r>
              <a:rPr sz="2200" spc="-45" dirty="0">
                <a:solidFill>
                  <a:srgbClr val="A6A6A6"/>
                </a:solidFill>
                <a:latin typeface="Calibri"/>
                <a:cs typeface="Calibri"/>
              </a:rPr>
              <a:t>c</a:t>
            </a:r>
            <a:r>
              <a:rPr sz="2200" spc="-5" dirty="0">
                <a:solidFill>
                  <a:srgbClr val="A6A6A6"/>
                </a:solidFill>
                <a:latin typeface="Calibri"/>
                <a:cs typeface="Calibri"/>
              </a:rPr>
              <a:t>o</a:t>
            </a:r>
            <a:r>
              <a:rPr sz="2200" spc="-10" dirty="0">
                <a:solidFill>
                  <a:srgbClr val="A6A6A6"/>
                </a:solidFill>
                <a:latin typeface="Calibri"/>
                <a:cs typeface="Calibri"/>
              </a:rPr>
              <a:t>u</a:t>
            </a:r>
            <a:r>
              <a:rPr sz="2200" spc="-35" dirty="0">
                <a:solidFill>
                  <a:srgbClr val="A6A6A6"/>
                </a:solidFill>
                <a:latin typeface="Calibri"/>
                <a:cs typeface="Calibri"/>
              </a:rPr>
              <a:t>n</a:t>
            </a:r>
            <a:r>
              <a:rPr sz="2200" spc="-5" dirty="0">
                <a:solidFill>
                  <a:srgbClr val="A6A6A6"/>
                </a:solidFill>
                <a:latin typeface="Calibri"/>
                <a:cs typeface="Calibri"/>
              </a:rPr>
              <a:t>t_2021  </a:t>
            </a:r>
            <a:r>
              <a:rPr sz="2200" spc="-15" dirty="0">
                <a:solidFill>
                  <a:srgbClr val="A6A6A6"/>
                </a:solidFill>
                <a:latin typeface="Calibri"/>
                <a:cs typeface="Calibri"/>
              </a:rPr>
              <a:t>difference</a:t>
            </a:r>
            <a:endParaRPr sz="22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147816" y="4872225"/>
              <a:ext cx="5720334" cy="1985773"/>
            </a:xfrm>
            <a:prstGeom prst="rect">
              <a:avLst/>
            </a:prstGeom>
          </p:spPr>
        </p:pic>
        <p:pic>
          <p:nvPicPr>
            <p:cNvPr id="6" name="object 6"/>
            <p:cNvPicPr/>
            <p:nvPr/>
          </p:nvPicPr>
          <p:blipFill>
            <a:blip r:embed="rId3" cstate="print"/>
            <a:stretch>
              <a:fillRect/>
            </a:stretch>
          </p:blipFill>
          <p:spPr>
            <a:xfrm>
              <a:off x="6163056" y="2868167"/>
              <a:ext cx="5692140" cy="2014728"/>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4:</a:t>
            </a:r>
            <a:endParaRPr sz="400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67127" y="1304544"/>
            <a:ext cx="8820785" cy="4960620"/>
            <a:chOff x="2167127" y="1304544"/>
            <a:chExt cx="8820785" cy="4960620"/>
          </a:xfrm>
        </p:grpSpPr>
        <p:pic>
          <p:nvPicPr>
            <p:cNvPr id="3" name="object 3"/>
            <p:cNvPicPr/>
            <p:nvPr/>
          </p:nvPicPr>
          <p:blipFill>
            <a:blip r:embed="rId2" cstate="print"/>
            <a:stretch>
              <a:fillRect/>
            </a:stretch>
          </p:blipFill>
          <p:spPr>
            <a:xfrm>
              <a:off x="2167127" y="1304544"/>
              <a:ext cx="8698992" cy="4960620"/>
            </a:xfrm>
            <a:prstGeom prst="rect">
              <a:avLst/>
            </a:prstGeom>
          </p:spPr>
        </p:pic>
        <p:sp>
          <p:nvSpPr>
            <p:cNvPr id="4" name="object 4"/>
            <p:cNvSpPr/>
            <p:nvPr/>
          </p:nvSpPr>
          <p:spPr>
            <a:xfrm>
              <a:off x="8569451" y="1415796"/>
              <a:ext cx="2390140" cy="4735195"/>
            </a:xfrm>
            <a:custGeom>
              <a:avLst/>
              <a:gdLst/>
              <a:ahLst/>
              <a:cxnLst/>
              <a:rect l="l" t="t" r="r" b="b"/>
              <a:pathLst>
                <a:path w="2390140" h="4735195">
                  <a:moveTo>
                    <a:pt x="0" y="4735068"/>
                  </a:moveTo>
                  <a:lnTo>
                    <a:pt x="2389631" y="4735068"/>
                  </a:lnTo>
                  <a:lnTo>
                    <a:pt x="2389631" y="0"/>
                  </a:lnTo>
                  <a:lnTo>
                    <a:pt x="0" y="0"/>
                  </a:lnTo>
                  <a:lnTo>
                    <a:pt x="0" y="4735068"/>
                  </a:lnTo>
                  <a:close/>
                </a:path>
              </a:pathLst>
            </a:custGeom>
            <a:ln w="57149">
              <a:solidFill>
                <a:srgbClr val="1D9A78"/>
              </a:solidFill>
            </a:ln>
          </p:spPr>
          <p:txBody>
            <a:bodyPr wrap="square" lIns="0" tIns="0" rIns="0" bIns="0" rtlCol="0"/>
            <a:lstStyle/>
            <a:p>
              <a:endParaRPr/>
            </a:p>
          </p:txBody>
        </p:sp>
      </p:grpSp>
      <p:sp>
        <p:nvSpPr>
          <p:cNvPr id="5" name="object 5"/>
          <p:cNvSpPr txBox="1"/>
          <p:nvPr/>
        </p:nvSpPr>
        <p:spPr>
          <a:xfrm>
            <a:off x="8804782" y="6147308"/>
            <a:ext cx="3333750" cy="675005"/>
          </a:xfrm>
          <a:prstGeom prst="rect">
            <a:avLst/>
          </a:prstGeom>
        </p:spPr>
        <p:txBody>
          <a:bodyPr vert="horz" wrap="square" lIns="0" tIns="62865" rIns="0" bIns="0" rtlCol="0">
            <a:spAutoFit/>
          </a:bodyPr>
          <a:lstStyle/>
          <a:p>
            <a:pPr marL="38100">
              <a:lnSpc>
                <a:spcPct val="100000"/>
              </a:lnSpc>
              <a:spcBef>
                <a:spcPts val="495"/>
              </a:spcBef>
            </a:pPr>
            <a:r>
              <a:rPr sz="1800" spc="-5" dirty="0">
                <a:solidFill>
                  <a:srgbClr val="1D9A78"/>
                </a:solidFill>
                <a:latin typeface="Calibri"/>
                <a:cs typeface="Calibri"/>
              </a:rPr>
              <a:t>Which</a:t>
            </a:r>
            <a:r>
              <a:rPr sz="1800" spc="-15" dirty="0">
                <a:solidFill>
                  <a:srgbClr val="1D9A78"/>
                </a:solidFill>
                <a:latin typeface="Calibri"/>
                <a:cs typeface="Calibri"/>
              </a:rPr>
              <a:t> </a:t>
            </a:r>
            <a:r>
              <a:rPr sz="1800" spc="-5" dirty="0">
                <a:solidFill>
                  <a:srgbClr val="1D9A78"/>
                </a:solidFill>
                <a:latin typeface="Calibri"/>
                <a:cs typeface="Calibri"/>
              </a:rPr>
              <a:t>segment</a:t>
            </a:r>
            <a:r>
              <a:rPr sz="1800" spc="-45" dirty="0">
                <a:solidFill>
                  <a:srgbClr val="1D9A78"/>
                </a:solidFill>
                <a:latin typeface="Calibri"/>
                <a:cs typeface="Calibri"/>
              </a:rPr>
              <a:t> </a:t>
            </a:r>
            <a:r>
              <a:rPr sz="1800" spc="-5" dirty="0">
                <a:solidFill>
                  <a:srgbClr val="1D9A78"/>
                </a:solidFill>
                <a:latin typeface="Calibri"/>
                <a:cs typeface="Calibri"/>
              </a:rPr>
              <a:t>had</a:t>
            </a:r>
            <a:endParaRPr sz="1800">
              <a:latin typeface="Calibri"/>
              <a:cs typeface="Calibri"/>
            </a:endParaRPr>
          </a:p>
          <a:p>
            <a:pPr marL="38100">
              <a:lnSpc>
                <a:spcPct val="100000"/>
              </a:lnSpc>
              <a:spcBef>
                <a:spcPts val="395"/>
              </a:spcBef>
            </a:pPr>
            <a:r>
              <a:rPr sz="2700" baseline="12345" dirty="0">
                <a:solidFill>
                  <a:srgbClr val="1D9A78"/>
                </a:solidFill>
                <a:latin typeface="Calibri"/>
                <a:cs typeface="Calibri"/>
              </a:rPr>
              <a:t>the</a:t>
            </a:r>
            <a:r>
              <a:rPr sz="2700" spc="15" baseline="12345" dirty="0">
                <a:solidFill>
                  <a:srgbClr val="1D9A78"/>
                </a:solidFill>
                <a:latin typeface="Calibri"/>
                <a:cs typeface="Calibri"/>
              </a:rPr>
              <a:t> </a:t>
            </a:r>
            <a:r>
              <a:rPr sz="2700" baseline="12345" dirty="0">
                <a:solidFill>
                  <a:srgbClr val="1D9A78"/>
                </a:solidFill>
                <a:latin typeface="Calibri"/>
                <a:cs typeface="Calibri"/>
              </a:rPr>
              <a:t>mo</a:t>
            </a:r>
            <a:r>
              <a:rPr sz="2700" spc="-30" baseline="12345" dirty="0">
                <a:solidFill>
                  <a:srgbClr val="1D9A78"/>
                </a:solidFill>
                <a:latin typeface="Calibri"/>
                <a:cs typeface="Calibri"/>
              </a:rPr>
              <a:t>s</a:t>
            </a:r>
            <a:r>
              <a:rPr sz="2700" baseline="12345" dirty="0">
                <a:solidFill>
                  <a:srgbClr val="1D9A78"/>
                </a:solidFill>
                <a:latin typeface="Calibri"/>
                <a:cs typeface="Calibri"/>
              </a:rPr>
              <a:t>t </a:t>
            </a:r>
            <a:r>
              <a:rPr sz="2700" spc="-15" baseline="12345" dirty="0">
                <a:solidFill>
                  <a:srgbClr val="1D9A78"/>
                </a:solidFill>
                <a:latin typeface="Calibri"/>
                <a:cs typeface="Calibri"/>
              </a:rPr>
              <a:t>i</a:t>
            </a:r>
            <a:r>
              <a:rPr sz="2700" spc="-7" baseline="12345" dirty="0">
                <a:solidFill>
                  <a:srgbClr val="1D9A78"/>
                </a:solidFill>
                <a:latin typeface="Calibri"/>
                <a:cs typeface="Calibri"/>
              </a:rPr>
              <a:t>nc</a:t>
            </a:r>
            <a:r>
              <a:rPr sz="2700" spc="-52" baseline="12345" dirty="0">
                <a:solidFill>
                  <a:srgbClr val="1D9A78"/>
                </a:solidFill>
                <a:latin typeface="Calibri"/>
                <a:cs typeface="Calibri"/>
              </a:rPr>
              <a:t>r</a:t>
            </a:r>
            <a:r>
              <a:rPr sz="2700" baseline="12345" dirty="0">
                <a:solidFill>
                  <a:srgbClr val="1D9A78"/>
                </a:solidFill>
                <a:latin typeface="Calibri"/>
                <a:cs typeface="Calibri"/>
              </a:rPr>
              <a:t>ea</a:t>
            </a:r>
            <a:r>
              <a:rPr sz="2700" spc="-877" baseline="12345" dirty="0">
                <a:solidFill>
                  <a:srgbClr val="1D9A78"/>
                </a:solidFill>
                <a:latin typeface="Calibri"/>
                <a:cs typeface="Calibri"/>
              </a:rPr>
              <a:t>s</a:t>
            </a:r>
            <a:r>
              <a:rPr sz="1400" spc="-160" dirty="0">
                <a:solidFill>
                  <a:srgbClr val="F1F1F1"/>
                </a:solidFill>
                <a:latin typeface="Calibri"/>
                <a:cs typeface="Calibri"/>
              </a:rPr>
              <a:t>C</a:t>
            </a:r>
            <a:r>
              <a:rPr sz="2700" spc="-1117" baseline="12345" dirty="0">
                <a:solidFill>
                  <a:srgbClr val="1D9A78"/>
                </a:solidFill>
                <a:latin typeface="Calibri"/>
                <a:cs typeface="Calibri"/>
              </a:rPr>
              <a:t>e</a:t>
            </a:r>
            <a:r>
              <a:rPr sz="1400" spc="-25" dirty="0">
                <a:solidFill>
                  <a:srgbClr val="F1F1F1"/>
                </a:solidFill>
                <a:latin typeface="Calibri"/>
                <a:cs typeface="Calibri"/>
              </a:rPr>
              <a:t>r</a:t>
            </a:r>
            <a:r>
              <a:rPr sz="1400" spc="-425" dirty="0">
                <a:solidFill>
                  <a:srgbClr val="F1F1F1"/>
                </a:solidFill>
                <a:latin typeface="Calibri"/>
                <a:cs typeface="Calibri"/>
              </a:rPr>
              <a:t>e</a:t>
            </a:r>
            <a:r>
              <a:rPr sz="2700" spc="-622" baseline="12345" dirty="0">
                <a:solidFill>
                  <a:srgbClr val="1D9A78"/>
                </a:solidFill>
                <a:latin typeface="Calibri"/>
                <a:cs typeface="Calibri"/>
              </a:rPr>
              <a:t>?</a:t>
            </a:r>
            <a:r>
              <a:rPr sz="1400" spc="-15" dirty="0">
                <a:solidFill>
                  <a:srgbClr val="F1F1F1"/>
                </a:solidFill>
                <a:latin typeface="Calibri"/>
                <a:cs typeface="Calibri"/>
              </a:rPr>
              <a:t>at</a:t>
            </a:r>
            <a:r>
              <a:rPr sz="1400" dirty="0">
                <a:solidFill>
                  <a:srgbClr val="F1F1F1"/>
                </a:solidFill>
                <a:latin typeface="Calibri"/>
                <a:cs typeface="Calibri"/>
              </a:rPr>
              <a:t>ed</a:t>
            </a:r>
            <a:r>
              <a:rPr sz="1400" spc="5" dirty="0">
                <a:solidFill>
                  <a:srgbClr val="F1F1F1"/>
                </a:solidFill>
                <a:latin typeface="Calibri"/>
                <a:cs typeface="Calibri"/>
              </a:rPr>
              <a:t> </a:t>
            </a:r>
            <a:r>
              <a:rPr sz="1400" spc="-20" dirty="0">
                <a:solidFill>
                  <a:srgbClr val="F1F1F1"/>
                </a:solidFill>
                <a:latin typeface="Calibri"/>
                <a:cs typeface="Calibri"/>
              </a:rPr>
              <a:t>b</a:t>
            </a:r>
            <a:r>
              <a:rPr sz="1400" dirty="0">
                <a:solidFill>
                  <a:srgbClr val="F1F1F1"/>
                </a:solidFill>
                <a:latin typeface="Calibri"/>
                <a:cs typeface="Calibri"/>
              </a:rPr>
              <a:t>y</a:t>
            </a:r>
            <a:r>
              <a:rPr sz="1400" spc="5" dirty="0">
                <a:solidFill>
                  <a:srgbClr val="F1F1F1"/>
                </a:solidFill>
                <a:latin typeface="Calibri"/>
                <a:cs typeface="Calibri"/>
              </a:rPr>
              <a:t> </a:t>
            </a:r>
            <a:r>
              <a:rPr sz="1400" spc="-5" dirty="0">
                <a:solidFill>
                  <a:srgbClr val="F1F1F1"/>
                </a:solidFill>
                <a:latin typeface="Calibri"/>
                <a:cs typeface="Calibri"/>
              </a:rPr>
              <a:t>Shaz</a:t>
            </a:r>
            <a:r>
              <a:rPr sz="1400" dirty="0">
                <a:solidFill>
                  <a:srgbClr val="F1F1F1"/>
                </a:solidFill>
                <a:latin typeface="Calibri"/>
                <a:cs typeface="Calibri"/>
              </a:rPr>
              <a:t>in A</a:t>
            </a:r>
            <a:r>
              <a:rPr sz="1400" spc="-5" dirty="0">
                <a:solidFill>
                  <a:srgbClr val="F1F1F1"/>
                </a:solidFill>
                <a:latin typeface="Calibri"/>
                <a:cs typeface="Calibri"/>
              </a:rPr>
              <a:t>sh</a:t>
            </a:r>
            <a:r>
              <a:rPr sz="1400" spc="-25" dirty="0">
                <a:solidFill>
                  <a:srgbClr val="F1F1F1"/>
                </a:solidFill>
                <a:latin typeface="Calibri"/>
                <a:cs typeface="Calibri"/>
              </a:rPr>
              <a:t>r</a:t>
            </a:r>
            <a:r>
              <a:rPr sz="1400" spc="-15" dirty="0">
                <a:solidFill>
                  <a:srgbClr val="F1F1F1"/>
                </a:solidFill>
                <a:latin typeface="Calibri"/>
                <a:cs typeface="Calibri"/>
              </a:rPr>
              <a:t>a</a:t>
            </a:r>
            <a:r>
              <a:rPr sz="1400" dirty="0">
                <a:solidFill>
                  <a:srgbClr val="F1F1F1"/>
                </a:solidFill>
                <a:latin typeface="Calibri"/>
                <a:cs typeface="Calibri"/>
              </a:rPr>
              <a:t>f</a:t>
            </a:r>
            <a:endParaRPr sz="1400">
              <a:latin typeface="Calibri"/>
              <a:cs typeface="Calibri"/>
            </a:endParaRPr>
          </a:p>
        </p:txBody>
      </p:sp>
      <p:sp>
        <p:nvSpPr>
          <p:cNvPr id="6" name="object 6"/>
          <p:cNvSpPr txBox="1"/>
          <p:nvPr/>
        </p:nvSpPr>
        <p:spPr>
          <a:xfrm>
            <a:off x="2571114" y="6207658"/>
            <a:ext cx="586803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1D9A78"/>
                </a:solidFill>
                <a:latin typeface="Calibri"/>
                <a:cs typeface="Calibri"/>
              </a:rPr>
              <a:t>Comparison</a:t>
            </a:r>
            <a:r>
              <a:rPr sz="1600" spc="10" dirty="0">
                <a:solidFill>
                  <a:srgbClr val="1D9A78"/>
                </a:solidFill>
                <a:latin typeface="Calibri"/>
                <a:cs typeface="Calibri"/>
              </a:rPr>
              <a:t> </a:t>
            </a:r>
            <a:r>
              <a:rPr sz="1600" spc="-5" dirty="0">
                <a:solidFill>
                  <a:srgbClr val="1D9A78"/>
                </a:solidFill>
                <a:latin typeface="Calibri"/>
                <a:cs typeface="Calibri"/>
              </a:rPr>
              <a:t>of</a:t>
            </a:r>
            <a:r>
              <a:rPr sz="1600" spc="10" dirty="0">
                <a:solidFill>
                  <a:srgbClr val="1D9A78"/>
                </a:solidFill>
                <a:latin typeface="Calibri"/>
                <a:cs typeface="Calibri"/>
              </a:rPr>
              <a:t> </a:t>
            </a:r>
            <a:r>
              <a:rPr sz="1600" spc="-10" dirty="0">
                <a:solidFill>
                  <a:srgbClr val="1D9A78"/>
                </a:solidFill>
                <a:latin typeface="Calibri"/>
                <a:cs typeface="Calibri"/>
              </a:rPr>
              <a:t>Product</a:t>
            </a:r>
            <a:r>
              <a:rPr sz="1600" spc="15" dirty="0">
                <a:solidFill>
                  <a:srgbClr val="1D9A78"/>
                </a:solidFill>
                <a:latin typeface="Calibri"/>
                <a:cs typeface="Calibri"/>
              </a:rPr>
              <a:t> </a:t>
            </a:r>
            <a:r>
              <a:rPr sz="1600" spc="-10" dirty="0">
                <a:solidFill>
                  <a:srgbClr val="1D9A78"/>
                </a:solidFill>
                <a:latin typeface="Calibri"/>
                <a:cs typeface="Calibri"/>
              </a:rPr>
              <a:t>count</a:t>
            </a:r>
            <a:r>
              <a:rPr sz="1600" dirty="0">
                <a:solidFill>
                  <a:srgbClr val="1D9A78"/>
                </a:solidFill>
                <a:latin typeface="Calibri"/>
                <a:cs typeface="Calibri"/>
              </a:rPr>
              <a:t> </a:t>
            </a:r>
            <a:r>
              <a:rPr sz="1600" spc="-5" dirty="0">
                <a:solidFill>
                  <a:srgbClr val="1D9A78"/>
                </a:solidFill>
                <a:latin typeface="Calibri"/>
                <a:cs typeface="Calibri"/>
              </a:rPr>
              <a:t>in</a:t>
            </a:r>
            <a:r>
              <a:rPr sz="1600" spc="5" dirty="0">
                <a:solidFill>
                  <a:srgbClr val="1D9A78"/>
                </a:solidFill>
                <a:latin typeface="Calibri"/>
                <a:cs typeface="Calibri"/>
              </a:rPr>
              <a:t> </a:t>
            </a:r>
            <a:r>
              <a:rPr sz="1600" spc="-10" dirty="0">
                <a:solidFill>
                  <a:srgbClr val="1D9A78"/>
                </a:solidFill>
                <a:latin typeface="Calibri"/>
                <a:cs typeface="Calibri"/>
              </a:rPr>
              <a:t>2020</a:t>
            </a:r>
            <a:r>
              <a:rPr sz="1600" spc="25" dirty="0">
                <a:solidFill>
                  <a:srgbClr val="1D9A78"/>
                </a:solidFill>
                <a:latin typeface="Calibri"/>
                <a:cs typeface="Calibri"/>
              </a:rPr>
              <a:t> </a:t>
            </a:r>
            <a:r>
              <a:rPr sz="1600" spc="-10" dirty="0">
                <a:solidFill>
                  <a:srgbClr val="1D9A78"/>
                </a:solidFill>
                <a:latin typeface="Calibri"/>
                <a:cs typeface="Calibri"/>
              </a:rPr>
              <a:t>vs</a:t>
            </a:r>
            <a:r>
              <a:rPr sz="1600" spc="5" dirty="0">
                <a:solidFill>
                  <a:srgbClr val="1D9A78"/>
                </a:solidFill>
                <a:latin typeface="Calibri"/>
                <a:cs typeface="Calibri"/>
              </a:rPr>
              <a:t> </a:t>
            </a:r>
            <a:r>
              <a:rPr sz="1600" spc="-10" dirty="0">
                <a:solidFill>
                  <a:srgbClr val="1D9A78"/>
                </a:solidFill>
                <a:latin typeface="Calibri"/>
                <a:cs typeface="Calibri"/>
              </a:rPr>
              <a:t>2021</a:t>
            </a:r>
            <a:r>
              <a:rPr sz="1600" spc="30" dirty="0">
                <a:solidFill>
                  <a:srgbClr val="1D9A78"/>
                </a:solidFill>
                <a:latin typeface="Calibri"/>
                <a:cs typeface="Calibri"/>
              </a:rPr>
              <a:t> </a:t>
            </a:r>
            <a:r>
              <a:rPr sz="1600" spc="-15" dirty="0">
                <a:solidFill>
                  <a:srgbClr val="1D9A78"/>
                </a:solidFill>
                <a:latin typeface="Calibri"/>
                <a:cs typeface="Calibri"/>
              </a:rPr>
              <a:t>for</a:t>
            </a:r>
            <a:r>
              <a:rPr sz="1600" spc="10" dirty="0">
                <a:solidFill>
                  <a:srgbClr val="1D9A78"/>
                </a:solidFill>
                <a:latin typeface="Calibri"/>
                <a:cs typeface="Calibri"/>
              </a:rPr>
              <a:t> </a:t>
            </a:r>
            <a:r>
              <a:rPr sz="1600" spc="-5" dirty="0">
                <a:solidFill>
                  <a:srgbClr val="1D9A78"/>
                </a:solidFill>
                <a:latin typeface="Calibri"/>
                <a:cs typeface="Calibri"/>
              </a:rPr>
              <a:t>each</a:t>
            </a:r>
            <a:r>
              <a:rPr sz="1600" spc="5" dirty="0">
                <a:solidFill>
                  <a:srgbClr val="1D9A78"/>
                </a:solidFill>
                <a:latin typeface="Calibri"/>
                <a:cs typeface="Calibri"/>
              </a:rPr>
              <a:t> </a:t>
            </a:r>
            <a:r>
              <a:rPr sz="1600" spc="-5" dirty="0">
                <a:solidFill>
                  <a:srgbClr val="1D9A78"/>
                </a:solidFill>
                <a:latin typeface="Calibri"/>
                <a:cs typeface="Calibri"/>
              </a:rPr>
              <a:t>of</a:t>
            </a:r>
            <a:r>
              <a:rPr sz="1600" spc="10" dirty="0">
                <a:solidFill>
                  <a:srgbClr val="1D9A78"/>
                </a:solidFill>
                <a:latin typeface="Calibri"/>
                <a:cs typeface="Calibri"/>
              </a:rPr>
              <a:t> </a:t>
            </a:r>
            <a:r>
              <a:rPr sz="1600" spc="-5" dirty="0">
                <a:solidFill>
                  <a:srgbClr val="1D9A78"/>
                </a:solidFill>
                <a:latin typeface="Calibri"/>
                <a:cs typeface="Calibri"/>
              </a:rPr>
              <a:t>the </a:t>
            </a:r>
            <a:r>
              <a:rPr sz="1600" spc="-10" dirty="0">
                <a:solidFill>
                  <a:srgbClr val="1D9A78"/>
                </a:solidFill>
                <a:latin typeface="Calibri"/>
                <a:cs typeface="Calibri"/>
              </a:rPr>
              <a:t>segments</a:t>
            </a:r>
            <a:endParaRPr sz="1600">
              <a:latin typeface="Calibri"/>
              <a:cs typeface="Calibri"/>
            </a:endParaRPr>
          </a:p>
        </p:txBody>
      </p:sp>
      <p:grpSp>
        <p:nvGrpSpPr>
          <p:cNvPr id="7" name="object 7"/>
          <p:cNvGrpSpPr/>
          <p:nvPr/>
        </p:nvGrpSpPr>
        <p:grpSpPr>
          <a:xfrm>
            <a:off x="2013394" y="2493454"/>
            <a:ext cx="9106535" cy="3900170"/>
            <a:chOff x="2013394" y="2493454"/>
            <a:chExt cx="9106535" cy="3900170"/>
          </a:xfrm>
        </p:grpSpPr>
        <p:sp>
          <p:nvSpPr>
            <p:cNvPr id="8" name="object 8"/>
            <p:cNvSpPr/>
            <p:nvPr/>
          </p:nvSpPr>
          <p:spPr>
            <a:xfrm>
              <a:off x="10146554" y="2984819"/>
              <a:ext cx="973455" cy="3408679"/>
            </a:xfrm>
            <a:custGeom>
              <a:avLst/>
              <a:gdLst/>
              <a:ahLst/>
              <a:cxnLst/>
              <a:rect l="l" t="t" r="r" b="b"/>
              <a:pathLst>
                <a:path w="973454" h="3408679">
                  <a:moveTo>
                    <a:pt x="880527" y="0"/>
                  </a:moveTo>
                  <a:lnTo>
                    <a:pt x="0" y="0"/>
                  </a:lnTo>
                  <a:lnTo>
                    <a:pt x="0" y="1516942"/>
                  </a:lnTo>
                  <a:lnTo>
                    <a:pt x="258978" y="1075244"/>
                  </a:lnTo>
                  <a:lnTo>
                    <a:pt x="662702" y="2004510"/>
                  </a:lnTo>
                  <a:lnTo>
                    <a:pt x="790856" y="2743880"/>
                  </a:lnTo>
                  <a:lnTo>
                    <a:pt x="772848" y="3232286"/>
                  </a:lnTo>
                  <a:lnTo>
                    <a:pt x="738089" y="3408658"/>
                  </a:lnTo>
                  <a:lnTo>
                    <a:pt x="764371" y="3333736"/>
                  </a:lnTo>
                  <a:lnTo>
                    <a:pt x="832640" y="3111082"/>
                  </a:lnTo>
                  <a:lnTo>
                    <a:pt x="885971" y="2892163"/>
                  </a:lnTo>
                  <a:lnTo>
                    <a:pt x="925551" y="2677707"/>
                  </a:lnTo>
                  <a:lnTo>
                    <a:pt x="958989" y="2399966"/>
                  </a:lnTo>
                  <a:lnTo>
                    <a:pt x="972916" y="2133179"/>
                  </a:lnTo>
                  <a:lnTo>
                    <a:pt x="967178" y="1817727"/>
                  </a:lnTo>
                  <a:lnTo>
                    <a:pt x="940861" y="1525455"/>
                  </a:lnTo>
                  <a:lnTo>
                    <a:pt x="889869" y="1210073"/>
                  </a:lnTo>
                  <a:lnTo>
                    <a:pt x="793490" y="821425"/>
                  </a:lnTo>
                  <a:lnTo>
                    <a:pt x="642267" y="410466"/>
                  </a:lnTo>
                  <a:lnTo>
                    <a:pt x="880527" y="0"/>
                  </a:lnTo>
                  <a:close/>
                </a:path>
              </a:pathLst>
            </a:custGeom>
            <a:solidFill>
              <a:srgbClr val="1D9A78"/>
            </a:solidFill>
          </p:spPr>
          <p:txBody>
            <a:bodyPr wrap="square" lIns="0" tIns="0" rIns="0" bIns="0" rtlCol="0"/>
            <a:lstStyle/>
            <a:p>
              <a:endParaRPr/>
            </a:p>
          </p:txBody>
        </p:sp>
        <p:sp>
          <p:nvSpPr>
            <p:cNvPr id="9" name="object 9"/>
            <p:cNvSpPr/>
            <p:nvPr/>
          </p:nvSpPr>
          <p:spPr>
            <a:xfrm>
              <a:off x="2027682" y="2507742"/>
              <a:ext cx="1310640" cy="393700"/>
            </a:xfrm>
            <a:custGeom>
              <a:avLst/>
              <a:gdLst/>
              <a:ahLst/>
              <a:cxnLst/>
              <a:rect l="l" t="t" r="r" b="b"/>
              <a:pathLst>
                <a:path w="1310639" h="393700">
                  <a:moveTo>
                    <a:pt x="1310640" y="0"/>
                  </a:moveTo>
                  <a:lnTo>
                    <a:pt x="0" y="0"/>
                  </a:lnTo>
                  <a:lnTo>
                    <a:pt x="0" y="393191"/>
                  </a:lnTo>
                  <a:lnTo>
                    <a:pt x="1310640" y="393191"/>
                  </a:lnTo>
                  <a:lnTo>
                    <a:pt x="1310640" y="0"/>
                  </a:lnTo>
                  <a:close/>
                </a:path>
              </a:pathLst>
            </a:custGeom>
            <a:solidFill>
              <a:srgbClr val="1D9A78">
                <a:alpha val="12940"/>
              </a:srgbClr>
            </a:solidFill>
          </p:spPr>
          <p:txBody>
            <a:bodyPr wrap="square" lIns="0" tIns="0" rIns="0" bIns="0" rtlCol="0"/>
            <a:lstStyle/>
            <a:p>
              <a:endParaRPr/>
            </a:p>
          </p:txBody>
        </p:sp>
        <p:sp>
          <p:nvSpPr>
            <p:cNvPr id="10" name="object 10"/>
            <p:cNvSpPr/>
            <p:nvPr/>
          </p:nvSpPr>
          <p:spPr>
            <a:xfrm>
              <a:off x="2027682" y="2507742"/>
              <a:ext cx="1310640" cy="393700"/>
            </a:xfrm>
            <a:custGeom>
              <a:avLst/>
              <a:gdLst/>
              <a:ahLst/>
              <a:cxnLst/>
              <a:rect l="l" t="t" r="r" b="b"/>
              <a:pathLst>
                <a:path w="1310639" h="393700">
                  <a:moveTo>
                    <a:pt x="0" y="393191"/>
                  </a:moveTo>
                  <a:lnTo>
                    <a:pt x="1310640" y="393191"/>
                  </a:lnTo>
                  <a:lnTo>
                    <a:pt x="1310640" y="0"/>
                  </a:lnTo>
                  <a:lnTo>
                    <a:pt x="0" y="0"/>
                  </a:lnTo>
                  <a:lnTo>
                    <a:pt x="0" y="393191"/>
                  </a:lnTo>
                  <a:close/>
                </a:path>
              </a:pathLst>
            </a:custGeom>
            <a:ln w="28575">
              <a:solidFill>
                <a:srgbClr val="1D9A78"/>
              </a:solidFill>
            </a:ln>
          </p:spPr>
          <p:txBody>
            <a:bodyPr wrap="square" lIns="0" tIns="0" rIns="0" bIns="0" rtlCol="0"/>
            <a:lstStyle/>
            <a:p>
              <a:endParaRPr/>
            </a:p>
          </p:txBody>
        </p:sp>
      </p:grpSp>
      <p:pic>
        <p:nvPicPr>
          <p:cNvPr id="11" name="object 11"/>
          <p:cNvPicPr/>
          <p:nvPr/>
        </p:nvPicPr>
        <p:blipFill>
          <a:blip r:embed="rId3" cstate="print"/>
          <a:stretch>
            <a:fillRect/>
          </a:stretch>
        </p:blipFill>
        <p:spPr>
          <a:xfrm>
            <a:off x="461772" y="3547871"/>
            <a:ext cx="134112" cy="134111"/>
          </a:xfrm>
          <a:prstGeom prst="rect">
            <a:avLst/>
          </a:prstGeom>
        </p:spPr>
      </p:pic>
      <p:pic>
        <p:nvPicPr>
          <p:cNvPr id="12" name="object 12"/>
          <p:cNvPicPr/>
          <p:nvPr/>
        </p:nvPicPr>
        <p:blipFill>
          <a:blip r:embed="rId4" cstate="print"/>
          <a:stretch>
            <a:fillRect/>
          </a:stretch>
        </p:blipFill>
        <p:spPr>
          <a:xfrm>
            <a:off x="461772" y="3883152"/>
            <a:ext cx="132587" cy="134112"/>
          </a:xfrm>
          <a:prstGeom prst="rect">
            <a:avLst/>
          </a:prstGeom>
        </p:spPr>
      </p:pic>
      <p:sp>
        <p:nvSpPr>
          <p:cNvPr id="13" name="object 13"/>
          <p:cNvSpPr txBox="1"/>
          <p:nvPr/>
        </p:nvSpPr>
        <p:spPr>
          <a:xfrm>
            <a:off x="642924" y="3360146"/>
            <a:ext cx="1511300" cy="699135"/>
          </a:xfrm>
          <a:prstGeom prst="rect">
            <a:avLst/>
          </a:prstGeom>
        </p:spPr>
        <p:txBody>
          <a:bodyPr vert="horz" wrap="square" lIns="0" tIns="135255" rIns="0" bIns="0" rtlCol="0">
            <a:spAutoFit/>
          </a:bodyPr>
          <a:lstStyle/>
          <a:p>
            <a:pPr marL="18415">
              <a:lnSpc>
                <a:spcPct val="100000"/>
              </a:lnSpc>
              <a:spcBef>
                <a:spcPts val="1065"/>
              </a:spcBef>
            </a:pPr>
            <a:r>
              <a:rPr sz="1400" spc="-10" dirty="0">
                <a:solidFill>
                  <a:srgbClr val="1D9A78"/>
                </a:solidFill>
                <a:latin typeface="Calibri"/>
                <a:cs typeface="Calibri"/>
              </a:rPr>
              <a:t>Product_count-2020</a:t>
            </a:r>
            <a:endParaRPr sz="1400">
              <a:latin typeface="Calibri"/>
              <a:cs typeface="Calibri"/>
            </a:endParaRPr>
          </a:p>
          <a:p>
            <a:pPr marL="12700">
              <a:lnSpc>
                <a:spcPct val="100000"/>
              </a:lnSpc>
              <a:spcBef>
                <a:spcPts val="975"/>
              </a:spcBef>
            </a:pPr>
            <a:r>
              <a:rPr sz="1400" spc="-10" dirty="0">
                <a:solidFill>
                  <a:srgbClr val="1D9A78"/>
                </a:solidFill>
                <a:latin typeface="Calibri"/>
                <a:cs typeface="Calibri"/>
              </a:rPr>
              <a:t>Product_count-2021</a:t>
            </a:r>
            <a:endParaRPr sz="1400">
              <a:latin typeface="Calibri"/>
              <a:cs typeface="Calibri"/>
            </a:endParaRPr>
          </a:p>
        </p:txBody>
      </p:sp>
      <p:sp>
        <p:nvSpPr>
          <p:cNvPr id="14" name="object 14"/>
          <p:cNvSpPr txBox="1">
            <a:spLocks noGrp="1"/>
          </p:cNvSpPr>
          <p:nvPr>
            <p:ph type="title"/>
          </p:nvPr>
        </p:nvSpPr>
        <p:spPr>
          <a:xfrm>
            <a:off x="3290696" y="574675"/>
            <a:ext cx="6951345" cy="574040"/>
          </a:xfrm>
          <a:prstGeom prst="rect">
            <a:avLst/>
          </a:prstGeom>
        </p:spPr>
        <p:txBody>
          <a:bodyPr vert="horz" wrap="square" lIns="0" tIns="12700" rIns="0" bIns="0" rtlCol="0">
            <a:spAutoFit/>
          </a:bodyPr>
          <a:lstStyle/>
          <a:p>
            <a:pPr marL="12700">
              <a:lnSpc>
                <a:spcPct val="100000"/>
              </a:lnSpc>
              <a:spcBef>
                <a:spcPts val="100"/>
              </a:spcBef>
            </a:pPr>
            <a:r>
              <a:rPr sz="1800" b="0" dirty="0">
                <a:solidFill>
                  <a:srgbClr val="1D9A78"/>
                </a:solidFill>
                <a:latin typeface="Calibri"/>
                <a:cs typeface="Calibri"/>
              </a:rPr>
              <a:t>In 2021,</a:t>
            </a:r>
            <a:r>
              <a:rPr sz="1800" b="0" spc="10" dirty="0">
                <a:solidFill>
                  <a:srgbClr val="1D9A78"/>
                </a:solidFill>
                <a:latin typeface="Calibri"/>
                <a:cs typeface="Calibri"/>
              </a:rPr>
              <a:t> </a:t>
            </a:r>
            <a:r>
              <a:rPr sz="1800" b="0" spc="-10" dirty="0">
                <a:latin typeface="Calibri"/>
                <a:cs typeface="Calibri"/>
              </a:rPr>
              <a:t>we</a:t>
            </a:r>
            <a:r>
              <a:rPr sz="1800" b="0" dirty="0">
                <a:latin typeface="Calibri"/>
                <a:cs typeface="Calibri"/>
              </a:rPr>
              <a:t> </a:t>
            </a:r>
            <a:r>
              <a:rPr sz="1800" b="0" spc="-10" dirty="0">
                <a:latin typeface="Calibri"/>
                <a:cs typeface="Calibri"/>
              </a:rPr>
              <a:t>were</a:t>
            </a:r>
            <a:r>
              <a:rPr sz="1800" b="0" spc="20" dirty="0">
                <a:latin typeface="Calibri"/>
                <a:cs typeface="Calibri"/>
              </a:rPr>
              <a:t> </a:t>
            </a:r>
            <a:r>
              <a:rPr sz="1800" b="0" spc="-5" dirty="0">
                <a:latin typeface="Calibri"/>
                <a:cs typeface="Calibri"/>
              </a:rPr>
              <a:t>mainly</a:t>
            </a:r>
            <a:r>
              <a:rPr sz="1800" b="0" spc="10" dirty="0">
                <a:latin typeface="Calibri"/>
                <a:cs typeface="Calibri"/>
              </a:rPr>
              <a:t> </a:t>
            </a:r>
            <a:r>
              <a:rPr sz="1800" b="0" spc="-10" dirty="0">
                <a:latin typeface="Calibri"/>
                <a:cs typeface="Calibri"/>
              </a:rPr>
              <a:t>focusing</a:t>
            </a:r>
            <a:r>
              <a:rPr sz="1800" b="0" spc="5" dirty="0">
                <a:latin typeface="Calibri"/>
                <a:cs typeface="Calibri"/>
              </a:rPr>
              <a:t> </a:t>
            </a:r>
            <a:r>
              <a:rPr sz="1800" b="0" spc="-5" dirty="0">
                <a:latin typeface="Calibri"/>
                <a:cs typeface="Calibri"/>
              </a:rPr>
              <a:t>on</a:t>
            </a:r>
            <a:r>
              <a:rPr sz="1800" b="0" spc="15" dirty="0">
                <a:latin typeface="Calibri"/>
                <a:cs typeface="Calibri"/>
              </a:rPr>
              <a:t> </a:t>
            </a:r>
            <a:r>
              <a:rPr sz="1800" b="0" spc="-10" dirty="0">
                <a:latin typeface="Calibri"/>
                <a:cs typeface="Calibri"/>
              </a:rPr>
              <a:t>diversifying</a:t>
            </a:r>
            <a:r>
              <a:rPr sz="1800" b="0" spc="25" dirty="0">
                <a:latin typeface="Calibri"/>
                <a:cs typeface="Calibri"/>
              </a:rPr>
              <a:t> </a:t>
            </a:r>
            <a:r>
              <a:rPr sz="1800" dirty="0">
                <a:solidFill>
                  <a:srgbClr val="1D9A78"/>
                </a:solidFill>
              </a:rPr>
              <a:t>our</a:t>
            </a:r>
            <a:r>
              <a:rPr sz="1800" spc="-15" dirty="0">
                <a:solidFill>
                  <a:srgbClr val="1D9A78"/>
                </a:solidFill>
              </a:rPr>
              <a:t> </a:t>
            </a:r>
            <a:r>
              <a:rPr sz="1800" spc="-5" dirty="0">
                <a:solidFill>
                  <a:srgbClr val="1D9A78"/>
                </a:solidFill>
              </a:rPr>
              <a:t>accessories</a:t>
            </a:r>
            <a:r>
              <a:rPr sz="1800" spc="-35" dirty="0">
                <a:solidFill>
                  <a:srgbClr val="1D9A78"/>
                </a:solidFill>
              </a:rPr>
              <a:t> </a:t>
            </a:r>
            <a:r>
              <a:rPr sz="1800" spc="-5" dirty="0">
                <a:solidFill>
                  <a:srgbClr val="1D9A78"/>
                </a:solidFill>
              </a:rPr>
              <a:t>segment.</a:t>
            </a:r>
            <a:endParaRPr sz="1800">
              <a:latin typeface="Calibri"/>
              <a:cs typeface="Calibri"/>
            </a:endParaRPr>
          </a:p>
          <a:p>
            <a:pPr marL="12700">
              <a:lnSpc>
                <a:spcPct val="100000"/>
              </a:lnSpc>
            </a:pPr>
            <a:r>
              <a:rPr sz="1800" b="0" spc="-35" dirty="0">
                <a:latin typeface="Calibri"/>
                <a:cs typeface="Calibri"/>
              </a:rPr>
              <a:t>We</a:t>
            </a:r>
            <a:r>
              <a:rPr sz="1800" b="0" dirty="0">
                <a:latin typeface="Calibri"/>
                <a:cs typeface="Calibri"/>
              </a:rPr>
              <a:t> </a:t>
            </a:r>
            <a:r>
              <a:rPr sz="1800" b="0" spc="-10" dirty="0">
                <a:latin typeface="Calibri"/>
                <a:cs typeface="Calibri"/>
              </a:rPr>
              <a:t>introduced</a:t>
            </a:r>
            <a:r>
              <a:rPr sz="1800" b="0" spc="35" dirty="0">
                <a:latin typeface="Calibri"/>
                <a:cs typeface="Calibri"/>
              </a:rPr>
              <a:t> </a:t>
            </a:r>
            <a:r>
              <a:rPr sz="1800" dirty="0">
                <a:solidFill>
                  <a:srgbClr val="1D9A78"/>
                </a:solidFill>
              </a:rPr>
              <a:t>34 new</a:t>
            </a:r>
            <a:r>
              <a:rPr sz="1800" spc="-25" dirty="0">
                <a:solidFill>
                  <a:srgbClr val="1D9A78"/>
                </a:solidFill>
              </a:rPr>
              <a:t> </a:t>
            </a:r>
            <a:r>
              <a:rPr sz="1800" spc="-5" dirty="0">
                <a:solidFill>
                  <a:srgbClr val="1D9A78"/>
                </a:solidFill>
              </a:rPr>
              <a:t>products</a:t>
            </a:r>
            <a:r>
              <a:rPr sz="1800" spc="-15" dirty="0">
                <a:solidFill>
                  <a:srgbClr val="1D9A78"/>
                </a:solidFill>
              </a:rPr>
              <a:t> </a:t>
            </a:r>
            <a:r>
              <a:rPr sz="1800" b="0" spc="-10" dirty="0">
                <a:latin typeface="Calibri"/>
                <a:cs typeface="Calibri"/>
              </a:rPr>
              <a:t>to</a:t>
            </a:r>
            <a:r>
              <a:rPr sz="1800" b="0" spc="-25" dirty="0">
                <a:latin typeface="Calibri"/>
                <a:cs typeface="Calibri"/>
              </a:rPr>
              <a:t> </a:t>
            </a:r>
            <a:r>
              <a:rPr sz="1800" b="0" dirty="0">
                <a:latin typeface="Calibri"/>
                <a:cs typeface="Calibri"/>
              </a:rPr>
              <a:t>the</a:t>
            </a:r>
            <a:r>
              <a:rPr sz="1800" b="0" spc="5" dirty="0">
                <a:latin typeface="Calibri"/>
                <a:cs typeface="Calibri"/>
              </a:rPr>
              <a:t> </a:t>
            </a:r>
            <a:r>
              <a:rPr sz="1800" b="0" spc="-15" dirty="0">
                <a:latin typeface="Calibri"/>
                <a:cs typeface="Calibri"/>
              </a:rPr>
              <a:t>market</a:t>
            </a:r>
            <a:r>
              <a:rPr sz="1800" b="0" spc="5" dirty="0">
                <a:latin typeface="Calibri"/>
                <a:cs typeface="Calibri"/>
              </a:rPr>
              <a:t> </a:t>
            </a:r>
            <a:r>
              <a:rPr sz="1800" b="0" spc="-5" dirty="0">
                <a:latin typeface="Calibri"/>
                <a:cs typeface="Calibri"/>
              </a:rPr>
              <a:t>in</a:t>
            </a:r>
            <a:r>
              <a:rPr sz="1800" b="0" spc="15" dirty="0">
                <a:latin typeface="Calibri"/>
                <a:cs typeface="Calibri"/>
              </a:rPr>
              <a:t> </a:t>
            </a:r>
            <a:r>
              <a:rPr sz="1800" b="0" spc="-5" dirty="0">
                <a:latin typeface="Calibri"/>
                <a:cs typeface="Calibri"/>
              </a:rPr>
              <a:t>accessories.</a:t>
            </a:r>
            <a:endParaRPr sz="1800">
              <a:latin typeface="Calibri"/>
              <a:cs typeface="Calibri"/>
            </a:endParaRPr>
          </a:p>
        </p:txBody>
      </p:sp>
      <p:sp>
        <p:nvSpPr>
          <p:cNvPr id="15" name="object 15"/>
          <p:cNvSpPr txBox="1"/>
          <p:nvPr/>
        </p:nvSpPr>
        <p:spPr>
          <a:xfrm>
            <a:off x="9505568" y="2430906"/>
            <a:ext cx="22987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1D9A78"/>
                </a:solidFill>
                <a:latin typeface="Calibri"/>
                <a:cs typeface="Calibri"/>
              </a:rPr>
              <a:t>34</a:t>
            </a:r>
            <a:endParaRPr sz="1600">
              <a:latin typeface="Calibri"/>
              <a:cs typeface="Calibri"/>
            </a:endParaRPr>
          </a:p>
        </p:txBody>
      </p:sp>
      <p:sp>
        <p:nvSpPr>
          <p:cNvPr id="16" name="object 16"/>
          <p:cNvSpPr txBox="1"/>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1D9A78"/>
                </a:solidFill>
                <a:latin typeface="Calibri"/>
                <a:cs typeface="Calibri"/>
              </a:rPr>
              <a:t>Insights</a:t>
            </a:r>
            <a:endParaRPr sz="3200">
              <a:latin typeface="Calibri"/>
              <a:cs typeface="Calibri"/>
            </a:endParaRPr>
          </a:p>
        </p:txBody>
      </p:sp>
      <p:grpSp>
        <p:nvGrpSpPr>
          <p:cNvPr id="17" name="object 17"/>
          <p:cNvGrpSpPr/>
          <p:nvPr/>
        </p:nvGrpSpPr>
        <p:grpSpPr>
          <a:xfrm>
            <a:off x="466344" y="461556"/>
            <a:ext cx="1621790" cy="1144905"/>
            <a:chOff x="466344" y="461556"/>
            <a:chExt cx="1621790" cy="1144905"/>
          </a:xfrm>
        </p:grpSpPr>
        <p:pic>
          <p:nvPicPr>
            <p:cNvPr id="18" name="object 18"/>
            <p:cNvPicPr/>
            <p:nvPr/>
          </p:nvPicPr>
          <p:blipFill>
            <a:blip r:embed="rId5" cstate="print"/>
            <a:stretch>
              <a:fillRect/>
            </a:stretch>
          </p:blipFill>
          <p:spPr>
            <a:xfrm>
              <a:off x="1310437" y="461556"/>
              <a:ext cx="777670" cy="687729"/>
            </a:xfrm>
            <a:prstGeom prst="rect">
              <a:avLst/>
            </a:prstGeom>
          </p:spPr>
        </p:pic>
        <p:sp>
          <p:nvSpPr>
            <p:cNvPr id="19" name="object 1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20" name="object 20"/>
            <p:cNvPicPr/>
            <p:nvPr/>
          </p:nvPicPr>
          <p:blipFill>
            <a:blip r:embed="rId6" cstate="print"/>
            <a:stretch>
              <a:fillRect/>
            </a:stretch>
          </p:blipFill>
          <p:spPr>
            <a:xfrm>
              <a:off x="466344" y="748296"/>
              <a:ext cx="1002779" cy="857999"/>
            </a:xfrm>
            <a:prstGeom prst="rect">
              <a:avLst/>
            </a:prstGeom>
          </p:spPr>
        </p:pic>
        <p:sp>
          <p:nvSpPr>
            <p:cNvPr id="21" name="object 2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0221" y="2765552"/>
            <a:ext cx="3825875" cy="331787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1D9A78"/>
                </a:solidFill>
                <a:latin typeface="Calibri"/>
                <a:cs typeface="Calibri"/>
              </a:rPr>
              <a:t>Get</a:t>
            </a:r>
            <a:r>
              <a:rPr sz="2400" spc="-30" dirty="0">
                <a:solidFill>
                  <a:srgbClr val="1D9A78"/>
                </a:solidFill>
                <a:latin typeface="Calibri"/>
                <a:cs typeface="Calibri"/>
              </a:rPr>
              <a:t> </a:t>
            </a:r>
            <a:r>
              <a:rPr sz="2400" dirty="0">
                <a:solidFill>
                  <a:srgbClr val="1D9A78"/>
                </a:solidFill>
                <a:latin typeface="Calibri"/>
                <a:cs typeface="Calibri"/>
              </a:rPr>
              <a:t>the</a:t>
            </a:r>
            <a:r>
              <a:rPr sz="2400" spc="-10" dirty="0">
                <a:solidFill>
                  <a:srgbClr val="1D9A78"/>
                </a:solidFill>
                <a:latin typeface="Calibri"/>
                <a:cs typeface="Calibri"/>
              </a:rPr>
              <a:t> products</a:t>
            </a:r>
            <a:r>
              <a:rPr sz="2400" spc="-30" dirty="0">
                <a:solidFill>
                  <a:srgbClr val="1D9A78"/>
                </a:solidFill>
                <a:latin typeface="Calibri"/>
                <a:cs typeface="Calibri"/>
              </a:rPr>
              <a:t> </a:t>
            </a:r>
            <a:r>
              <a:rPr sz="2400" spc="-10" dirty="0">
                <a:solidFill>
                  <a:srgbClr val="1D9A78"/>
                </a:solidFill>
                <a:latin typeface="Calibri"/>
                <a:cs typeface="Calibri"/>
              </a:rPr>
              <a:t>that</a:t>
            </a:r>
            <a:r>
              <a:rPr sz="2400" spc="-15" dirty="0">
                <a:solidFill>
                  <a:srgbClr val="1D9A78"/>
                </a:solidFill>
                <a:latin typeface="Calibri"/>
                <a:cs typeface="Calibri"/>
              </a:rPr>
              <a:t> </a:t>
            </a:r>
            <a:r>
              <a:rPr sz="2400" spc="-20" dirty="0">
                <a:solidFill>
                  <a:srgbClr val="1D9A78"/>
                </a:solidFill>
                <a:latin typeface="Calibri"/>
                <a:cs typeface="Calibri"/>
              </a:rPr>
              <a:t>have</a:t>
            </a:r>
            <a:r>
              <a:rPr sz="2400" spc="-10" dirty="0">
                <a:solidFill>
                  <a:srgbClr val="1D9A78"/>
                </a:solidFill>
                <a:latin typeface="Calibri"/>
                <a:cs typeface="Calibri"/>
              </a:rPr>
              <a:t> </a:t>
            </a:r>
            <a:r>
              <a:rPr sz="2400" dirty="0">
                <a:solidFill>
                  <a:srgbClr val="1D9A78"/>
                </a:solidFill>
                <a:latin typeface="Calibri"/>
                <a:cs typeface="Calibri"/>
              </a:rPr>
              <a:t>the </a:t>
            </a:r>
            <a:r>
              <a:rPr sz="2400" spc="-530" dirty="0">
                <a:solidFill>
                  <a:srgbClr val="1D9A78"/>
                </a:solidFill>
                <a:latin typeface="Calibri"/>
                <a:cs typeface="Calibri"/>
              </a:rPr>
              <a:t> </a:t>
            </a:r>
            <a:r>
              <a:rPr sz="2400" spc="-10" dirty="0">
                <a:solidFill>
                  <a:srgbClr val="1D9A78"/>
                </a:solidFill>
                <a:latin typeface="Calibri"/>
                <a:cs typeface="Calibri"/>
              </a:rPr>
              <a:t>highest </a:t>
            </a:r>
            <a:r>
              <a:rPr sz="2400" dirty="0">
                <a:solidFill>
                  <a:srgbClr val="1D9A78"/>
                </a:solidFill>
                <a:latin typeface="Calibri"/>
                <a:cs typeface="Calibri"/>
              </a:rPr>
              <a:t>and </a:t>
            </a:r>
            <a:r>
              <a:rPr sz="2400" spc="-15" dirty="0">
                <a:solidFill>
                  <a:srgbClr val="1D9A78"/>
                </a:solidFill>
                <a:latin typeface="Calibri"/>
                <a:cs typeface="Calibri"/>
              </a:rPr>
              <a:t>lowest </a:t>
            </a:r>
            <a:r>
              <a:rPr sz="2400" spc="-10" dirty="0">
                <a:solidFill>
                  <a:srgbClr val="1D9A78"/>
                </a:solidFill>
                <a:latin typeface="Calibri"/>
                <a:cs typeface="Calibri"/>
              </a:rPr>
              <a:t> </a:t>
            </a:r>
            <a:r>
              <a:rPr sz="2400" spc="-5" dirty="0">
                <a:solidFill>
                  <a:srgbClr val="1D9A78"/>
                </a:solidFill>
                <a:latin typeface="Calibri"/>
                <a:cs typeface="Calibri"/>
              </a:rPr>
              <a:t>manufacturing </a:t>
            </a:r>
            <a:r>
              <a:rPr sz="2400" spc="-10" dirty="0">
                <a:solidFill>
                  <a:srgbClr val="1D9A78"/>
                </a:solidFill>
                <a:latin typeface="Calibri"/>
                <a:cs typeface="Calibri"/>
              </a:rPr>
              <a:t>costs. </a:t>
            </a:r>
            <a:r>
              <a:rPr sz="2400" spc="-5" dirty="0">
                <a:solidFill>
                  <a:srgbClr val="1D9A78"/>
                </a:solidFill>
                <a:latin typeface="Calibri"/>
                <a:cs typeface="Calibri"/>
              </a:rPr>
              <a:t>The final </a:t>
            </a:r>
            <a:r>
              <a:rPr sz="2400" dirty="0">
                <a:solidFill>
                  <a:srgbClr val="1D9A78"/>
                </a:solidFill>
                <a:latin typeface="Calibri"/>
                <a:cs typeface="Calibri"/>
              </a:rPr>
              <a:t> </a:t>
            </a:r>
            <a:r>
              <a:rPr sz="2400" spc="-5" dirty="0">
                <a:solidFill>
                  <a:srgbClr val="1D9A78"/>
                </a:solidFill>
                <a:latin typeface="Calibri"/>
                <a:cs typeface="Calibri"/>
              </a:rPr>
              <a:t>output should </a:t>
            </a:r>
            <a:r>
              <a:rPr sz="2400" spc="-15" dirty="0">
                <a:solidFill>
                  <a:srgbClr val="1D9A78"/>
                </a:solidFill>
                <a:latin typeface="Calibri"/>
                <a:cs typeface="Calibri"/>
              </a:rPr>
              <a:t>contain </a:t>
            </a:r>
            <a:r>
              <a:rPr sz="2400" dirty="0">
                <a:solidFill>
                  <a:srgbClr val="1D9A78"/>
                </a:solidFill>
                <a:latin typeface="Calibri"/>
                <a:cs typeface="Calibri"/>
              </a:rPr>
              <a:t>these </a:t>
            </a:r>
            <a:r>
              <a:rPr sz="2400" spc="5" dirty="0">
                <a:solidFill>
                  <a:srgbClr val="1D9A78"/>
                </a:solidFill>
                <a:latin typeface="Calibri"/>
                <a:cs typeface="Calibri"/>
              </a:rPr>
              <a:t> </a:t>
            </a:r>
            <a:r>
              <a:rPr sz="2400" spc="-5" dirty="0">
                <a:solidFill>
                  <a:srgbClr val="1D9A78"/>
                </a:solidFill>
                <a:latin typeface="Calibri"/>
                <a:cs typeface="Calibri"/>
              </a:rPr>
              <a:t>fields:</a:t>
            </a:r>
            <a:endParaRPr sz="2400">
              <a:latin typeface="Calibri"/>
              <a:cs typeface="Calibri"/>
            </a:endParaRPr>
          </a:p>
          <a:p>
            <a:pPr>
              <a:lnSpc>
                <a:spcPct val="100000"/>
              </a:lnSpc>
              <a:spcBef>
                <a:spcPts val="10"/>
              </a:spcBef>
            </a:pPr>
            <a:endParaRPr sz="2350">
              <a:latin typeface="Calibri"/>
              <a:cs typeface="Calibri"/>
            </a:endParaRPr>
          </a:p>
          <a:p>
            <a:pPr marL="12700" marR="1334135">
              <a:lnSpc>
                <a:spcPct val="100000"/>
              </a:lnSpc>
            </a:pPr>
            <a:r>
              <a:rPr sz="2400" spc="-10" dirty="0">
                <a:solidFill>
                  <a:srgbClr val="A6A6A6"/>
                </a:solidFill>
                <a:latin typeface="Calibri"/>
                <a:cs typeface="Calibri"/>
              </a:rPr>
              <a:t>product_code </a:t>
            </a:r>
            <a:r>
              <a:rPr sz="2400" spc="-5" dirty="0">
                <a:solidFill>
                  <a:srgbClr val="A6A6A6"/>
                </a:solidFill>
                <a:latin typeface="Calibri"/>
                <a:cs typeface="Calibri"/>
              </a:rPr>
              <a:t> </a:t>
            </a:r>
            <a:r>
              <a:rPr sz="2400" spc="-10" dirty="0">
                <a:solidFill>
                  <a:srgbClr val="A6A6A6"/>
                </a:solidFill>
                <a:latin typeface="Calibri"/>
                <a:cs typeface="Calibri"/>
              </a:rPr>
              <a:t>product </a:t>
            </a:r>
            <a:r>
              <a:rPr sz="2400" spc="-5" dirty="0">
                <a:solidFill>
                  <a:srgbClr val="A6A6A6"/>
                </a:solidFill>
                <a:latin typeface="Calibri"/>
                <a:cs typeface="Calibri"/>
              </a:rPr>
              <a:t> </a:t>
            </a:r>
            <a:r>
              <a:rPr sz="2400" dirty="0">
                <a:solidFill>
                  <a:srgbClr val="A6A6A6"/>
                </a:solidFill>
                <a:latin typeface="Calibri"/>
                <a:cs typeface="Calibri"/>
              </a:rPr>
              <a:t>manu</a:t>
            </a:r>
            <a:r>
              <a:rPr sz="2400" spc="-45" dirty="0">
                <a:solidFill>
                  <a:srgbClr val="A6A6A6"/>
                </a:solidFill>
                <a:latin typeface="Calibri"/>
                <a:cs typeface="Calibri"/>
              </a:rPr>
              <a:t>f</a:t>
            </a:r>
            <a:r>
              <a:rPr sz="2400" dirty="0">
                <a:solidFill>
                  <a:srgbClr val="A6A6A6"/>
                </a:solidFill>
                <a:latin typeface="Calibri"/>
                <a:cs typeface="Calibri"/>
              </a:rPr>
              <a:t>act</a:t>
            </a:r>
            <a:r>
              <a:rPr sz="2400" spc="-5" dirty="0">
                <a:solidFill>
                  <a:srgbClr val="A6A6A6"/>
                </a:solidFill>
                <a:latin typeface="Calibri"/>
                <a:cs typeface="Calibri"/>
              </a:rPr>
              <a:t>uring_</a:t>
            </a:r>
            <a:r>
              <a:rPr sz="2400" spc="-20" dirty="0">
                <a:solidFill>
                  <a:srgbClr val="A6A6A6"/>
                </a:solidFill>
                <a:latin typeface="Calibri"/>
                <a:cs typeface="Calibri"/>
              </a:rPr>
              <a:t>c</a:t>
            </a:r>
            <a:r>
              <a:rPr sz="2400" spc="-5" dirty="0">
                <a:solidFill>
                  <a:srgbClr val="A6A6A6"/>
                </a:solidFill>
                <a:latin typeface="Calibri"/>
                <a:cs typeface="Calibri"/>
              </a:rPr>
              <a:t>o</a:t>
            </a:r>
            <a:r>
              <a:rPr sz="2400" spc="-35" dirty="0">
                <a:solidFill>
                  <a:srgbClr val="A6A6A6"/>
                </a:solidFill>
                <a:latin typeface="Calibri"/>
                <a:cs typeface="Calibri"/>
              </a:rPr>
              <a:t>s</a:t>
            </a:r>
            <a:r>
              <a:rPr sz="2400" dirty="0">
                <a:solidFill>
                  <a:srgbClr val="A6A6A6"/>
                </a:solidFill>
                <a:latin typeface="Calibri"/>
                <a:cs typeface="Calibri"/>
              </a:rPr>
              <a:t>t</a:t>
            </a:r>
            <a:endParaRPr sz="24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541008" y="3805428"/>
              <a:ext cx="4950713" cy="1091946"/>
            </a:xfrm>
            <a:prstGeom prst="rect">
              <a:avLst/>
            </a:prstGeom>
          </p:spPr>
        </p:pic>
        <p:pic>
          <p:nvPicPr>
            <p:cNvPr id="6" name="object 6"/>
            <p:cNvPicPr/>
            <p:nvPr/>
          </p:nvPicPr>
          <p:blipFill>
            <a:blip r:embed="rId3" cstate="print"/>
            <a:stretch>
              <a:fillRect/>
            </a:stretch>
          </p:blipFill>
          <p:spPr>
            <a:xfrm>
              <a:off x="6556248" y="2752344"/>
              <a:ext cx="4922520" cy="1063751"/>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5:</a:t>
            </a:r>
            <a:endParaRPr sz="400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24858" y="3913378"/>
            <a:ext cx="1029969"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A6A6A6"/>
                </a:solidFill>
                <a:latin typeface="Calibri"/>
                <a:cs typeface="Calibri"/>
              </a:rPr>
              <a:t>240.54$</a:t>
            </a:r>
            <a:endParaRPr sz="2400">
              <a:latin typeface="Calibri"/>
              <a:cs typeface="Calibri"/>
            </a:endParaRPr>
          </a:p>
        </p:txBody>
      </p:sp>
      <p:sp>
        <p:nvSpPr>
          <p:cNvPr id="3" name="object 3"/>
          <p:cNvSpPr txBox="1"/>
          <p:nvPr/>
        </p:nvSpPr>
        <p:spPr>
          <a:xfrm>
            <a:off x="7043166" y="3913378"/>
            <a:ext cx="7219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A6A6A6"/>
                </a:solidFill>
                <a:latin typeface="Calibri"/>
                <a:cs typeface="Calibri"/>
              </a:rPr>
              <a:t>0.89$</a:t>
            </a:r>
            <a:endParaRPr sz="2400">
              <a:latin typeface="Calibri"/>
              <a:cs typeface="Calibri"/>
            </a:endParaRPr>
          </a:p>
        </p:txBody>
      </p:sp>
      <p:sp>
        <p:nvSpPr>
          <p:cNvPr id="4" name="object 4"/>
          <p:cNvSpPr txBox="1"/>
          <p:nvPr/>
        </p:nvSpPr>
        <p:spPr>
          <a:xfrm>
            <a:off x="7214361" y="5369763"/>
            <a:ext cx="3469640" cy="836930"/>
          </a:xfrm>
          <a:prstGeom prst="rect">
            <a:avLst/>
          </a:prstGeom>
        </p:spPr>
        <p:txBody>
          <a:bodyPr vert="horz" wrap="square" lIns="0" tIns="12700" rIns="0" bIns="0" rtlCol="0">
            <a:spAutoFit/>
          </a:bodyPr>
          <a:lstStyle/>
          <a:p>
            <a:pPr marL="1402080" marR="5080" indent="-1389380">
              <a:lnSpc>
                <a:spcPct val="147900"/>
              </a:lnSpc>
              <a:spcBef>
                <a:spcPts val="100"/>
              </a:spcBef>
            </a:pPr>
            <a:r>
              <a:rPr sz="1800" b="1" spc="-15" dirty="0">
                <a:solidFill>
                  <a:srgbClr val="A6A6A6"/>
                </a:solidFill>
                <a:latin typeface="Calibri"/>
                <a:cs typeface="Calibri"/>
              </a:rPr>
              <a:t>AQ </a:t>
            </a:r>
            <a:r>
              <a:rPr sz="1800" b="1" spc="-10" dirty="0">
                <a:solidFill>
                  <a:srgbClr val="A6A6A6"/>
                </a:solidFill>
                <a:latin typeface="Calibri"/>
                <a:cs typeface="Calibri"/>
              </a:rPr>
              <a:t>Master wired </a:t>
            </a:r>
            <a:r>
              <a:rPr sz="1800" b="1" spc="-5" dirty="0">
                <a:solidFill>
                  <a:srgbClr val="A6A6A6"/>
                </a:solidFill>
                <a:latin typeface="Calibri"/>
                <a:cs typeface="Calibri"/>
              </a:rPr>
              <a:t>x1 Ms (Standard </a:t>
            </a:r>
            <a:r>
              <a:rPr sz="1800" b="1" dirty="0">
                <a:solidFill>
                  <a:srgbClr val="A6A6A6"/>
                </a:solidFill>
                <a:latin typeface="Calibri"/>
                <a:cs typeface="Calibri"/>
              </a:rPr>
              <a:t>1) </a:t>
            </a:r>
            <a:r>
              <a:rPr sz="1800" b="1" spc="-395" dirty="0">
                <a:solidFill>
                  <a:srgbClr val="A6A6A6"/>
                </a:solidFill>
                <a:latin typeface="Calibri"/>
                <a:cs typeface="Calibri"/>
              </a:rPr>
              <a:t> </a:t>
            </a:r>
            <a:r>
              <a:rPr sz="1800" b="1" dirty="0">
                <a:solidFill>
                  <a:srgbClr val="1D9A78"/>
                </a:solidFill>
                <a:latin typeface="Calibri"/>
                <a:cs typeface="Calibri"/>
              </a:rPr>
              <a:t>Mouse</a:t>
            </a:r>
            <a:endParaRPr sz="1800">
              <a:latin typeface="Calibri"/>
              <a:cs typeface="Calibri"/>
            </a:endParaRPr>
          </a:p>
        </p:txBody>
      </p:sp>
      <p:sp>
        <p:nvSpPr>
          <p:cNvPr id="5" name="object 5"/>
          <p:cNvSpPr txBox="1"/>
          <p:nvPr/>
        </p:nvSpPr>
        <p:spPr>
          <a:xfrm>
            <a:off x="1291589" y="5369763"/>
            <a:ext cx="2930525" cy="836930"/>
          </a:xfrm>
          <a:prstGeom prst="rect">
            <a:avLst/>
          </a:prstGeom>
        </p:spPr>
        <p:txBody>
          <a:bodyPr vert="horz" wrap="square" lIns="0" tIns="12700" rIns="0" bIns="0" rtlCol="0">
            <a:spAutoFit/>
          </a:bodyPr>
          <a:lstStyle/>
          <a:p>
            <a:pPr marL="604520" marR="5080" indent="-591820">
              <a:lnSpc>
                <a:spcPct val="147900"/>
              </a:lnSpc>
              <a:spcBef>
                <a:spcPts val="100"/>
              </a:spcBef>
            </a:pPr>
            <a:r>
              <a:rPr sz="1800" b="1" spc="-15" dirty="0">
                <a:solidFill>
                  <a:srgbClr val="A6A6A6"/>
                </a:solidFill>
                <a:latin typeface="Calibri"/>
                <a:cs typeface="Calibri"/>
              </a:rPr>
              <a:t>AQ</a:t>
            </a:r>
            <a:r>
              <a:rPr sz="1800" b="1" spc="-20" dirty="0">
                <a:solidFill>
                  <a:srgbClr val="A6A6A6"/>
                </a:solidFill>
                <a:latin typeface="Calibri"/>
                <a:cs typeface="Calibri"/>
              </a:rPr>
              <a:t> </a:t>
            </a:r>
            <a:r>
              <a:rPr sz="1800" b="1" spc="-5" dirty="0">
                <a:solidFill>
                  <a:srgbClr val="A6A6A6"/>
                </a:solidFill>
                <a:latin typeface="Calibri"/>
                <a:cs typeface="Calibri"/>
              </a:rPr>
              <a:t>HOME</a:t>
            </a:r>
            <a:r>
              <a:rPr sz="1800" b="1" spc="-10" dirty="0">
                <a:solidFill>
                  <a:srgbClr val="A6A6A6"/>
                </a:solidFill>
                <a:latin typeface="Calibri"/>
                <a:cs typeface="Calibri"/>
              </a:rPr>
              <a:t> </a:t>
            </a:r>
            <a:r>
              <a:rPr sz="1800" b="1" dirty="0">
                <a:solidFill>
                  <a:srgbClr val="A6A6A6"/>
                </a:solidFill>
                <a:latin typeface="Calibri"/>
                <a:cs typeface="Calibri"/>
              </a:rPr>
              <a:t>Allin1</a:t>
            </a:r>
            <a:r>
              <a:rPr sz="1800" b="1" spc="-35" dirty="0">
                <a:solidFill>
                  <a:srgbClr val="A6A6A6"/>
                </a:solidFill>
                <a:latin typeface="Calibri"/>
                <a:cs typeface="Calibri"/>
              </a:rPr>
              <a:t> </a:t>
            </a:r>
            <a:r>
              <a:rPr sz="1800" b="1" dirty="0">
                <a:solidFill>
                  <a:srgbClr val="A6A6A6"/>
                </a:solidFill>
                <a:latin typeface="Calibri"/>
                <a:cs typeface="Calibri"/>
              </a:rPr>
              <a:t>Gen</a:t>
            </a:r>
            <a:r>
              <a:rPr sz="1800" b="1" spc="-25" dirty="0">
                <a:solidFill>
                  <a:srgbClr val="A6A6A6"/>
                </a:solidFill>
                <a:latin typeface="Calibri"/>
                <a:cs typeface="Calibri"/>
              </a:rPr>
              <a:t> </a:t>
            </a:r>
            <a:r>
              <a:rPr sz="1800" b="1" dirty="0">
                <a:solidFill>
                  <a:srgbClr val="A6A6A6"/>
                </a:solidFill>
                <a:latin typeface="Calibri"/>
                <a:cs typeface="Calibri"/>
              </a:rPr>
              <a:t>2</a:t>
            </a:r>
            <a:r>
              <a:rPr sz="1800" b="1" spc="-10" dirty="0">
                <a:solidFill>
                  <a:srgbClr val="A6A6A6"/>
                </a:solidFill>
                <a:latin typeface="Calibri"/>
                <a:cs typeface="Calibri"/>
              </a:rPr>
              <a:t> </a:t>
            </a:r>
            <a:r>
              <a:rPr sz="1800" b="1" dirty="0">
                <a:solidFill>
                  <a:srgbClr val="A6A6A6"/>
                </a:solidFill>
                <a:latin typeface="Calibri"/>
                <a:cs typeface="Calibri"/>
              </a:rPr>
              <a:t>(Plus</a:t>
            </a:r>
            <a:r>
              <a:rPr sz="1800" b="1" spc="-35" dirty="0">
                <a:solidFill>
                  <a:srgbClr val="A6A6A6"/>
                </a:solidFill>
                <a:latin typeface="Calibri"/>
                <a:cs typeface="Calibri"/>
              </a:rPr>
              <a:t> </a:t>
            </a:r>
            <a:r>
              <a:rPr sz="1800" b="1" dirty="0">
                <a:solidFill>
                  <a:srgbClr val="A6A6A6"/>
                </a:solidFill>
                <a:latin typeface="Calibri"/>
                <a:cs typeface="Calibri"/>
              </a:rPr>
              <a:t>3) </a:t>
            </a:r>
            <a:r>
              <a:rPr sz="1800" b="1" spc="-395" dirty="0">
                <a:solidFill>
                  <a:srgbClr val="A6A6A6"/>
                </a:solidFill>
                <a:latin typeface="Calibri"/>
                <a:cs typeface="Calibri"/>
              </a:rPr>
              <a:t> </a:t>
            </a:r>
            <a:r>
              <a:rPr sz="1800" b="1" spc="-10" dirty="0">
                <a:solidFill>
                  <a:srgbClr val="1D9A78"/>
                </a:solidFill>
                <a:latin typeface="Calibri"/>
                <a:cs typeface="Calibri"/>
              </a:rPr>
              <a:t>Personal</a:t>
            </a:r>
            <a:r>
              <a:rPr sz="1800" b="1" spc="-20" dirty="0">
                <a:solidFill>
                  <a:srgbClr val="1D9A78"/>
                </a:solidFill>
                <a:latin typeface="Calibri"/>
                <a:cs typeface="Calibri"/>
              </a:rPr>
              <a:t> </a:t>
            </a:r>
            <a:r>
              <a:rPr sz="1800" b="1" spc="-10" dirty="0">
                <a:solidFill>
                  <a:srgbClr val="1D9A78"/>
                </a:solidFill>
                <a:latin typeface="Calibri"/>
                <a:cs typeface="Calibri"/>
              </a:rPr>
              <a:t>Desktop</a:t>
            </a:r>
            <a:endParaRPr sz="1800">
              <a:latin typeface="Calibri"/>
              <a:cs typeface="Calibri"/>
            </a:endParaRPr>
          </a:p>
        </p:txBody>
      </p:sp>
      <p:pic>
        <p:nvPicPr>
          <p:cNvPr id="6" name="object 6"/>
          <p:cNvPicPr/>
          <p:nvPr/>
        </p:nvPicPr>
        <p:blipFill>
          <a:blip r:embed="rId2" cstate="print"/>
          <a:stretch>
            <a:fillRect/>
          </a:stretch>
        </p:blipFill>
        <p:spPr>
          <a:xfrm>
            <a:off x="7914131" y="3107435"/>
            <a:ext cx="2153412" cy="2151888"/>
          </a:xfrm>
          <a:prstGeom prst="rect">
            <a:avLst/>
          </a:prstGeom>
        </p:spPr>
      </p:pic>
      <p:pic>
        <p:nvPicPr>
          <p:cNvPr id="7" name="object 7"/>
          <p:cNvPicPr/>
          <p:nvPr/>
        </p:nvPicPr>
        <p:blipFill>
          <a:blip r:embed="rId3" cstate="print"/>
          <a:stretch>
            <a:fillRect/>
          </a:stretch>
        </p:blipFill>
        <p:spPr>
          <a:xfrm>
            <a:off x="1594103" y="3233454"/>
            <a:ext cx="2324100" cy="1770310"/>
          </a:xfrm>
          <a:prstGeom prst="rect">
            <a:avLst/>
          </a:prstGeom>
        </p:spPr>
      </p:pic>
      <p:sp>
        <p:nvSpPr>
          <p:cNvPr id="8" name="object 8"/>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9" name="object 9"/>
          <p:cNvGrpSpPr/>
          <p:nvPr/>
        </p:nvGrpSpPr>
        <p:grpSpPr>
          <a:xfrm>
            <a:off x="466344" y="461556"/>
            <a:ext cx="1621790" cy="1144905"/>
            <a:chOff x="466344" y="461556"/>
            <a:chExt cx="1621790" cy="1144905"/>
          </a:xfrm>
        </p:grpSpPr>
        <p:pic>
          <p:nvPicPr>
            <p:cNvPr id="10" name="object 10"/>
            <p:cNvPicPr/>
            <p:nvPr/>
          </p:nvPicPr>
          <p:blipFill>
            <a:blip r:embed="rId4" cstate="print"/>
            <a:stretch>
              <a:fillRect/>
            </a:stretch>
          </p:blipFill>
          <p:spPr>
            <a:xfrm>
              <a:off x="1310437" y="461556"/>
              <a:ext cx="777670" cy="687729"/>
            </a:xfrm>
            <a:prstGeom prst="rect">
              <a:avLst/>
            </a:prstGeom>
          </p:spPr>
        </p:pic>
        <p:sp>
          <p:nvSpPr>
            <p:cNvPr id="11" name="object 11"/>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466344" y="748296"/>
              <a:ext cx="1002779" cy="857999"/>
            </a:xfrm>
            <a:prstGeom prst="rect">
              <a:avLst/>
            </a:prstGeom>
          </p:spPr>
        </p:pic>
        <p:sp>
          <p:nvSpPr>
            <p:cNvPr id="13" name="object 13"/>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4" name="object 14"/>
          <p:cNvSpPr txBox="1"/>
          <p:nvPr/>
        </p:nvSpPr>
        <p:spPr>
          <a:xfrm>
            <a:off x="1291589" y="2107819"/>
            <a:ext cx="3067050" cy="57404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9292"/>
                </a:solidFill>
                <a:latin typeface="Calibri"/>
                <a:cs typeface="Calibri"/>
              </a:rPr>
              <a:t>Which</a:t>
            </a:r>
            <a:r>
              <a:rPr sz="1800" b="1" spc="-30" dirty="0">
                <a:solidFill>
                  <a:srgbClr val="FF9292"/>
                </a:solidFill>
                <a:latin typeface="Calibri"/>
                <a:cs typeface="Calibri"/>
              </a:rPr>
              <a:t> </a:t>
            </a:r>
            <a:r>
              <a:rPr sz="1800" b="1" dirty="0">
                <a:solidFill>
                  <a:srgbClr val="FF9292"/>
                </a:solidFill>
                <a:latin typeface="Calibri"/>
                <a:cs typeface="Calibri"/>
              </a:rPr>
              <a:t>of</a:t>
            </a:r>
            <a:r>
              <a:rPr sz="1800" b="1" spc="-5" dirty="0">
                <a:solidFill>
                  <a:srgbClr val="FF9292"/>
                </a:solidFill>
                <a:latin typeface="Calibri"/>
                <a:cs typeface="Calibri"/>
              </a:rPr>
              <a:t> </a:t>
            </a:r>
            <a:r>
              <a:rPr sz="1800" b="1" dirty="0">
                <a:solidFill>
                  <a:srgbClr val="FF9292"/>
                </a:solidFill>
                <a:latin typeface="Calibri"/>
                <a:cs typeface="Calibri"/>
              </a:rPr>
              <a:t>our</a:t>
            </a:r>
            <a:r>
              <a:rPr sz="1800" b="1" spc="-30" dirty="0">
                <a:solidFill>
                  <a:srgbClr val="FF9292"/>
                </a:solidFill>
                <a:latin typeface="Calibri"/>
                <a:cs typeface="Calibri"/>
              </a:rPr>
              <a:t> </a:t>
            </a:r>
            <a:r>
              <a:rPr sz="1800" b="1" spc="-5" dirty="0">
                <a:solidFill>
                  <a:srgbClr val="FF9292"/>
                </a:solidFill>
                <a:latin typeface="Calibri"/>
                <a:cs typeface="Calibri"/>
              </a:rPr>
              <a:t>products</a:t>
            </a:r>
            <a:r>
              <a:rPr sz="1800" b="1" spc="-50" dirty="0">
                <a:solidFill>
                  <a:srgbClr val="FF9292"/>
                </a:solidFill>
                <a:latin typeface="Calibri"/>
                <a:cs typeface="Calibri"/>
              </a:rPr>
              <a:t> </a:t>
            </a:r>
            <a:r>
              <a:rPr sz="1800" b="1" dirty="0">
                <a:solidFill>
                  <a:srgbClr val="FF9292"/>
                </a:solidFill>
                <a:latin typeface="Calibri"/>
                <a:cs typeface="Calibri"/>
              </a:rPr>
              <a:t>has</a:t>
            </a:r>
            <a:endParaRPr sz="1800">
              <a:latin typeface="Calibri"/>
              <a:cs typeface="Calibri"/>
            </a:endParaRPr>
          </a:p>
          <a:p>
            <a:pPr marL="12700">
              <a:lnSpc>
                <a:spcPct val="100000"/>
              </a:lnSpc>
            </a:pPr>
            <a:r>
              <a:rPr sz="1800" b="1" dirty="0">
                <a:solidFill>
                  <a:srgbClr val="FF9292"/>
                </a:solidFill>
                <a:latin typeface="Calibri"/>
                <a:cs typeface="Calibri"/>
              </a:rPr>
              <a:t>the</a:t>
            </a:r>
            <a:r>
              <a:rPr sz="1800" b="1" spc="-30" dirty="0">
                <a:solidFill>
                  <a:srgbClr val="FF9292"/>
                </a:solidFill>
                <a:latin typeface="Calibri"/>
                <a:cs typeface="Calibri"/>
              </a:rPr>
              <a:t> </a:t>
            </a:r>
            <a:r>
              <a:rPr sz="1800" b="1" spc="-5" dirty="0">
                <a:solidFill>
                  <a:srgbClr val="FF9292"/>
                </a:solidFill>
                <a:latin typeface="Calibri"/>
                <a:cs typeface="Calibri"/>
              </a:rPr>
              <a:t>highest</a:t>
            </a:r>
            <a:r>
              <a:rPr sz="1800" b="1" spc="-45" dirty="0">
                <a:solidFill>
                  <a:srgbClr val="FF9292"/>
                </a:solidFill>
                <a:latin typeface="Calibri"/>
                <a:cs typeface="Calibri"/>
              </a:rPr>
              <a:t> </a:t>
            </a:r>
            <a:r>
              <a:rPr sz="1800" b="1" spc="-5" dirty="0">
                <a:solidFill>
                  <a:srgbClr val="FF9292"/>
                </a:solidFill>
                <a:latin typeface="Calibri"/>
                <a:cs typeface="Calibri"/>
              </a:rPr>
              <a:t>manufacturing</a:t>
            </a:r>
            <a:r>
              <a:rPr sz="1800" b="1" spc="-60" dirty="0">
                <a:solidFill>
                  <a:srgbClr val="FF9292"/>
                </a:solidFill>
                <a:latin typeface="Calibri"/>
                <a:cs typeface="Calibri"/>
              </a:rPr>
              <a:t> </a:t>
            </a:r>
            <a:r>
              <a:rPr sz="1800" b="1" spc="-10" dirty="0">
                <a:solidFill>
                  <a:srgbClr val="FF9292"/>
                </a:solidFill>
                <a:latin typeface="Calibri"/>
                <a:cs typeface="Calibri"/>
              </a:rPr>
              <a:t>cost?</a:t>
            </a:r>
            <a:endParaRPr sz="1800">
              <a:latin typeface="Calibri"/>
              <a:cs typeface="Calibri"/>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5" name="object 15"/>
          <p:cNvSpPr txBox="1"/>
          <p:nvPr/>
        </p:nvSpPr>
        <p:spPr>
          <a:xfrm>
            <a:off x="7500366" y="2107819"/>
            <a:ext cx="3004820" cy="57404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5C79A"/>
                </a:solidFill>
                <a:latin typeface="Calibri"/>
                <a:cs typeface="Calibri"/>
              </a:rPr>
              <a:t>Which</a:t>
            </a:r>
            <a:r>
              <a:rPr sz="1800" b="1" spc="-30" dirty="0">
                <a:solidFill>
                  <a:srgbClr val="25C79A"/>
                </a:solidFill>
                <a:latin typeface="Calibri"/>
                <a:cs typeface="Calibri"/>
              </a:rPr>
              <a:t> </a:t>
            </a:r>
            <a:r>
              <a:rPr sz="1800" b="1" dirty="0">
                <a:solidFill>
                  <a:srgbClr val="25C79A"/>
                </a:solidFill>
                <a:latin typeface="Calibri"/>
                <a:cs typeface="Calibri"/>
              </a:rPr>
              <a:t>of</a:t>
            </a:r>
            <a:r>
              <a:rPr sz="1800" b="1" spc="-5" dirty="0">
                <a:solidFill>
                  <a:srgbClr val="25C79A"/>
                </a:solidFill>
                <a:latin typeface="Calibri"/>
                <a:cs typeface="Calibri"/>
              </a:rPr>
              <a:t> </a:t>
            </a:r>
            <a:r>
              <a:rPr sz="1800" b="1" dirty="0">
                <a:solidFill>
                  <a:srgbClr val="25C79A"/>
                </a:solidFill>
                <a:latin typeface="Calibri"/>
                <a:cs typeface="Calibri"/>
              </a:rPr>
              <a:t>our</a:t>
            </a:r>
            <a:r>
              <a:rPr sz="1800" b="1" spc="-30" dirty="0">
                <a:solidFill>
                  <a:srgbClr val="25C79A"/>
                </a:solidFill>
                <a:latin typeface="Calibri"/>
                <a:cs typeface="Calibri"/>
              </a:rPr>
              <a:t> </a:t>
            </a:r>
            <a:r>
              <a:rPr sz="1800" b="1" spc="-5" dirty="0">
                <a:solidFill>
                  <a:srgbClr val="25C79A"/>
                </a:solidFill>
                <a:latin typeface="Calibri"/>
                <a:cs typeface="Calibri"/>
              </a:rPr>
              <a:t>products</a:t>
            </a:r>
            <a:r>
              <a:rPr sz="1800" b="1" spc="-50" dirty="0">
                <a:solidFill>
                  <a:srgbClr val="25C79A"/>
                </a:solidFill>
                <a:latin typeface="Calibri"/>
                <a:cs typeface="Calibri"/>
              </a:rPr>
              <a:t> </a:t>
            </a:r>
            <a:r>
              <a:rPr sz="1800" b="1" dirty="0">
                <a:solidFill>
                  <a:srgbClr val="25C79A"/>
                </a:solidFill>
                <a:latin typeface="Calibri"/>
                <a:cs typeface="Calibri"/>
              </a:rPr>
              <a:t>has</a:t>
            </a:r>
            <a:endParaRPr sz="1800">
              <a:latin typeface="Calibri"/>
              <a:cs typeface="Calibri"/>
            </a:endParaRPr>
          </a:p>
          <a:p>
            <a:pPr marL="12700">
              <a:lnSpc>
                <a:spcPct val="100000"/>
              </a:lnSpc>
            </a:pPr>
            <a:r>
              <a:rPr sz="1800" b="1" dirty="0">
                <a:solidFill>
                  <a:srgbClr val="25C79A"/>
                </a:solidFill>
                <a:latin typeface="Calibri"/>
                <a:cs typeface="Calibri"/>
              </a:rPr>
              <a:t>the</a:t>
            </a:r>
            <a:r>
              <a:rPr sz="1800" b="1" spc="-20" dirty="0">
                <a:solidFill>
                  <a:srgbClr val="25C79A"/>
                </a:solidFill>
                <a:latin typeface="Calibri"/>
                <a:cs typeface="Calibri"/>
              </a:rPr>
              <a:t> </a:t>
            </a:r>
            <a:r>
              <a:rPr sz="1800" b="1" spc="-10" dirty="0">
                <a:solidFill>
                  <a:srgbClr val="25C79A"/>
                </a:solidFill>
                <a:latin typeface="Calibri"/>
                <a:cs typeface="Calibri"/>
              </a:rPr>
              <a:t>lowest</a:t>
            </a:r>
            <a:r>
              <a:rPr sz="1800" b="1" spc="-45" dirty="0">
                <a:solidFill>
                  <a:srgbClr val="25C79A"/>
                </a:solidFill>
                <a:latin typeface="Calibri"/>
                <a:cs typeface="Calibri"/>
              </a:rPr>
              <a:t> </a:t>
            </a:r>
            <a:r>
              <a:rPr sz="1800" b="1" spc="-5" dirty="0">
                <a:solidFill>
                  <a:srgbClr val="25C79A"/>
                </a:solidFill>
                <a:latin typeface="Calibri"/>
                <a:cs typeface="Calibri"/>
              </a:rPr>
              <a:t>manufacturing</a:t>
            </a:r>
            <a:r>
              <a:rPr sz="1800" b="1" spc="-50" dirty="0">
                <a:solidFill>
                  <a:srgbClr val="25C79A"/>
                </a:solidFill>
                <a:latin typeface="Calibri"/>
                <a:cs typeface="Calibri"/>
              </a:rPr>
              <a:t> </a:t>
            </a:r>
            <a:r>
              <a:rPr sz="1800" b="1" spc="-10" dirty="0">
                <a:solidFill>
                  <a:srgbClr val="25C79A"/>
                </a:solidFill>
                <a:latin typeface="Calibri"/>
                <a:cs typeface="Calibri"/>
              </a:rPr>
              <a:t>cost?</a:t>
            </a:r>
            <a:endParaRPr sz="1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3917" y="2745485"/>
            <a:ext cx="4349115" cy="3025140"/>
          </a:xfrm>
          <a:prstGeom prst="rect">
            <a:avLst/>
          </a:prstGeom>
        </p:spPr>
        <p:txBody>
          <a:bodyPr vert="horz" wrap="square" lIns="0" tIns="85725" rIns="0" bIns="0" rtlCol="0">
            <a:spAutoFit/>
          </a:bodyPr>
          <a:lstStyle/>
          <a:p>
            <a:pPr marL="12700" marR="5080">
              <a:lnSpc>
                <a:spcPct val="80000"/>
              </a:lnSpc>
              <a:spcBef>
                <a:spcPts val="675"/>
              </a:spcBef>
            </a:pPr>
            <a:r>
              <a:rPr sz="2400" spc="-15" dirty="0">
                <a:solidFill>
                  <a:srgbClr val="1D9A78"/>
                </a:solidFill>
                <a:latin typeface="Calibri"/>
                <a:cs typeface="Calibri"/>
              </a:rPr>
              <a:t>Generate </a:t>
            </a:r>
            <a:r>
              <a:rPr sz="2400" dirty="0">
                <a:solidFill>
                  <a:srgbClr val="1D9A78"/>
                </a:solidFill>
                <a:latin typeface="Calibri"/>
                <a:cs typeface="Calibri"/>
              </a:rPr>
              <a:t>a </a:t>
            </a:r>
            <a:r>
              <a:rPr sz="2400" spc="-10" dirty="0">
                <a:solidFill>
                  <a:srgbClr val="1D9A78"/>
                </a:solidFill>
                <a:latin typeface="Calibri"/>
                <a:cs typeface="Calibri"/>
              </a:rPr>
              <a:t>report </a:t>
            </a:r>
            <a:r>
              <a:rPr sz="2400" dirty="0">
                <a:solidFill>
                  <a:srgbClr val="1D9A78"/>
                </a:solidFill>
                <a:latin typeface="Calibri"/>
                <a:cs typeface="Calibri"/>
              </a:rPr>
              <a:t>which </a:t>
            </a:r>
            <a:r>
              <a:rPr sz="2400" spc="-10" dirty="0">
                <a:solidFill>
                  <a:srgbClr val="1D9A78"/>
                </a:solidFill>
                <a:latin typeface="Calibri"/>
                <a:cs typeface="Calibri"/>
              </a:rPr>
              <a:t>contains </a:t>
            </a:r>
            <a:r>
              <a:rPr sz="2400" spc="-5" dirty="0">
                <a:solidFill>
                  <a:srgbClr val="1D9A78"/>
                </a:solidFill>
                <a:latin typeface="Calibri"/>
                <a:cs typeface="Calibri"/>
              </a:rPr>
              <a:t> </a:t>
            </a:r>
            <a:r>
              <a:rPr sz="2400" dirty="0">
                <a:solidFill>
                  <a:srgbClr val="1D9A78"/>
                </a:solidFill>
                <a:latin typeface="Calibri"/>
                <a:cs typeface="Calibri"/>
              </a:rPr>
              <a:t>the </a:t>
            </a:r>
            <a:r>
              <a:rPr sz="2400" spc="-10" dirty="0">
                <a:solidFill>
                  <a:srgbClr val="1D9A78"/>
                </a:solidFill>
                <a:latin typeface="Calibri"/>
                <a:cs typeface="Calibri"/>
              </a:rPr>
              <a:t>top </a:t>
            </a:r>
            <a:r>
              <a:rPr sz="2400" dirty="0">
                <a:solidFill>
                  <a:srgbClr val="1D9A78"/>
                </a:solidFill>
                <a:latin typeface="Calibri"/>
                <a:cs typeface="Calibri"/>
              </a:rPr>
              <a:t>5 </a:t>
            </a:r>
            <a:r>
              <a:rPr sz="2400" spc="-15" dirty="0">
                <a:solidFill>
                  <a:srgbClr val="1D9A78"/>
                </a:solidFill>
                <a:latin typeface="Calibri"/>
                <a:cs typeface="Calibri"/>
              </a:rPr>
              <a:t>customers </a:t>
            </a:r>
            <a:r>
              <a:rPr sz="2400" dirty="0">
                <a:solidFill>
                  <a:srgbClr val="1D9A78"/>
                </a:solidFill>
                <a:latin typeface="Calibri"/>
                <a:cs typeface="Calibri"/>
              </a:rPr>
              <a:t>who </a:t>
            </a:r>
            <a:r>
              <a:rPr sz="2400" spc="-10" dirty="0">
                <a:solidFill>
                  <a:srgbClr val="1D9A78"/>
                </a:solidFill>
                <a:latin typeface="Calibri"/>
                <a:cs typeface="Calibri"/>
              </a:rPr>
              <a:t>received </a:t>
            </a:r>
            <a:r>
              <a:rPr sz="2400" spc="-5" dirty="0">
                <a:solidFill>
                  <a:srgbClr val="1D9A78"/>
                </a:solidFill>
                <a:latin typeface="Calibri"/>
                <a:cs typeface="Calibri"/>
              </a:rPr>
              <a:t> </a:t>
            </a:r>
            <a:r>
              <a:rPr sz="2400" dirty="0">
                <a:solidFill>
                  <a:srgbClr val="1D9A78"/>
                </a:solidFill>
                <a:latin typeface="Calibri"/>
                <a:cs typeface="Calibri"/>
              </a:rPr>
              <a:t>an</a:t>
            </a:r>
            <a:r>
              <a:rPr sz="2400" spc="-10" dirty="0">
                <a:solidFill>
                  <a:srgbClr val="1D9A78"/>
                </a:solidFill>
                <a:latin typeface="Calibri"/>
                <a:cs typeface="Calibri"/>
              </a:rPr>
              <a:t> </a:t>
            </a:r>
            <a:r>
              <a:rPr sz="2400" spc="-20" dirty="0">
                <a:solidFill>
                  <a:srgbClr val="1D9A78"/>
                </a:solidFill>
                <a:latin typeface="Calibri"/>
                <a:cs typeface="Calibri"/>
              </a:rPr>
              <a:t>average</a:t>
            </a:r>
            <a:r>
              <a:rPr sz="2400" spc="-10" dirty="0">
                <a:solidFill>
                  <a:srgbClr val="1D9A78"/>
                </a:solidFill>
                <a:latin typeface="Calibri"/>
                <a:cs typeface="Calibri"/>
              </a:rPr>
              <a:t> </a:t>
            </a:r>
            <a:r>
              <a:rPr sz="2400" spc="-5" dirty="0">
                <a:solidFill>
                  <a:srgbClr val="1D9A78"/>
                </a:solidFill>
                <a:latin typeface="Calibri"/>
                <a:cs typeface="Calibri"/>
              </a:rPr>
              <a:t>high </a:t>
            </a:r>
            <a:r>
              <a:rPr sz="2400" spc="-15" dirty="0">
                <a:solidFill>
                  <a:srgbClr val="1D9A78"/>
                </a:solidFill>
                <a:latin typeface="Calibri"/>
                <a:cs typeface="Calibri"/>
              </a:rPr>
              <a:t>pre_invoice </a:t>
            </a:r>
            <a:r>
              <a:rPr sz="2400" spc="-10" dirty="0">
                <a:solidFill>
                  <a:srgbClr val="1D9A78"/>
                </a:solidFill>
                <a:latin typeface="Calibri"/>
                <a:cs typeface="Calibri"/>
              </a:rPr>
              <a:t> discount_pct </a:t>
            </a:r>
            <a:r>
              <a:rPr sz="2400" spc="-20" dirty="0">
                <a:solidFill>
                  <a:srgbClr val="1D9A78"/>
                </a:solidFill>
                <a:latin typeface="Calibri"/>
                <a:cs typeface="Calibri"/>
              </a:rPr>
              <a:t>for</a:t>
            </a:r>
            <a:r>
              <a:rPr sz="2400" spc="-10" dirty="0">
                <a:solidFill>
                  <a:srgbClr val="1D9A78"/>
                </a:solidFill>
                <a:latin typeface="Calibri"/>
                <a:cs typeface="Calibri"/>
              </a:rPr>
              <a:t> </a:t>
            </a:r>
            <a:r>
              <a:rPr sz="2400" dirty="0">
                <a:solidFill>
                  <a:srgbClr val="1D9A78"/>
                </a:solidFill>
                <a:latin typeface="Calibri"/>
                <a:cs typeface="Calibri"/>
              </a:rPr>
              <a:t>the </a:t>
            </a:r>
            <a:r>
              <a:rPr sz="2400" spc="-10" dirty="0">
                <a:solidFill>
                  <a:srgbClr val="1D9A78"/>
                </a:solidFill>
                <a:latin typeface="Calibri"/>
                <a:cs typeface="Calibri"/>
              </a:rPr>
              <a:t>fiscal</a:t>
            </a:r>
            <a:r>
              <a:rPr sz="2400" dirty="0">
                <a:solidFill>
                  <a:srgbClr val="1D9A78"/>
                </a:solidFill>
                <a:latin typeface="Calibri"/>
                <a:cs typeface="Calibri"/>
              </a:rPr>
              <a:t> </a:t>
            </a:r>
            <a:r>
              <a:rPr sz="2400" spc="-10" dirty="0">
                <a:solidFill>
                  <a:srgbClr val="1D9A78"/>
                </a:solidFill>
                <a:latin typeface="Calibri"/>
                <a:cs typeface="Calibri"/>
              </a:rPr>
              <a:t>year </a:t>
            </a:r>
            <a:r>
              <a:rPr sz="2400" spc="-5" dirty="0">
                <a:solidFill>
                  <a:srgbClr val="1D9A78"/>
                </a:solidFill>
                <a:latin typeface="Calibri"/>
                <a:cs typeface="Calibri"/>
              </a:rPr>
              <a:t> 2021</a:t>
            </a:r>
            <a:r>
              <a:rPr sz="2400" spc="-20" dirty="0">
                <a:solidFill>
                  <a:srgbClr val="1D9A78"/>
                </a:solidFill>
                <a:latin typeface="Calibri"/>
                <a:cs typeface="Calibri"/>
              </a:rPr>
              <a:t> </a:t>
            </a:r>
            <a:r>
              <a:rPr sz="2400" dirty="0">
                <a:solidFill>
                  <a:srgbClr val="1D9A78"/>
                </a:solidFill>
                <a:latin typeface="Calibri"/>
                <a:cs typeface="Calibri"/>
              </a:rPr>
              <a:t>and</a:t>
            </a:r>
            <a:r>
              <a:rPr sz="2400" spc="-15" dirty="0">
                <a:solidFill>
                  <a:srgbClr val="1D9A78"/>
                </a:solidFill>
                <a:latin typeface="Calibri"/>
                <a:cs typeface="Calibri"/>
              </a:rPr>
              <a:t> </a:t>
            </a:r>
            <a:r>
              <a:rPr sz="2400" dirty="0">
                <a:solidFill>
                  <a:srgbClr val="1D9A78"/>
                </a:solidFill>
                <a:latin typeface="Calibri"/>
                <a:cs typeface="Calibri"/>
              </a:rPr>
              <a:t>in</a:t>
            </a:r>
            <a:r>
              <a:rPr sz="2400" spc="-10" dirty="0">
                <a:solidFill>
                  <a:srgbClr val="1D9A78"/>
                </a:solidFill>
                <a:latin typeface="Calibri"/>
                <a:cs typeface="Calibri"/>
              </a:rPr>
              <a:t> </a:t>
            </a:r>
            <a:r>
              <a:rPr sz="2400" dirty="0">
                <a:solidFill>
                  <a:srgbClr val="1D9A78"/>
                </a:solidFill>
                <a:latin typeface="Calibri"/>
                <a:cs typeface="Calibri"/>
              </a:rPr>
              <a:t>the</a:t>
            </a:r>
            <a:r>
              <a:rPr sz="2400" spc="-10" dirty="0">
                <a:solidFill>
                  <a:srgbClr val="1D9A78"/>
                </a:solidFill>
                <a:latin typeface="Calibri"/>
                <a:cs typeface="Calibri"/>
              </a:rPr>
              <a:t> </a:t>
            </a:r>
            <a:r>
              <a:rPr sz="2400" dirty="0">
                <a:solidFill>
                  <a:srgbClr val="1D9A78"/>
                </a:solidFill>
                <a:latin typeface="Calibri"/>
                <a:cs typeface="Calibri"/>
              </a:rPr>
              <a:t>Indian</a:t>
            </a:r>
            <a:r>
              <a:rPr sz="2400" spc="-10" dirty="0">
                <a:solidFill>
                  <a:srgbClr val="1D9A78"/>
                </a:solidFill>
                <a:latin typeface="Calibri"/>
                <a:cs typeface="Calibri"/>
              </a:rPr>
              <a:t> </a:t>
            </a:r>
            <a:r>
              <a:rPr sz="2400" spc="-15" dirty="0">
                <a:solidFill>
                  <a:srgbClr val="1D9A78"/>
                </a:solidFill>
                <a:latin typeface="Calibri"/>
                <a:cs typeface="Calibri"/>
              </a:rPr>
              <a:t>market.</a:t>
            </a:r>
            <a:r>
              <a:rPr sz="2400" spc="-60" dirty="0">
                <a:solidFill>
                  <a:srgbClr val="1D9A78"/>
                </a:solidFill>
                <a:latin typeface="Calibri"/>
                <a:cs typeface="Calibri"/>
              </a:rPr>
              <a:t> </a:t>
            </a:r>
            <a:r>
              <a:rPr sz="2400" spc="-5" dirty="0">
                <a:solidFill>
                  <a:srgbClr val="1D9A78"/>
                </a:solidFill>
                <a:latin typeface="Calibri"/>
                <a:cs typeface="Calibri"/>
              </a:rPr>
              <a:t>The </a:t>
            </a:r>
            <a:r>
              <a:rPr sz="2400" spc="-530" dirty="0">
                <a:solidFill>
                  <a:srgbClr val="1D9A78"/>
                </a:solidFill>
                <a:latin typeface="Calibri"/>
                <a:cs typeface="Calibri"/>
              </a:rPr>
              <a:t> </a:t>
            </a:r>
            <a:r>
              <a:rPr sz="2400" spc="-5" dirty="0">
                <a:solidFill>
                  <a:srgbClr val="1D9A78"/>
                </a:solidFill>
                <a:latin typeface="Calibri"/>
                <a:cs typeface="Calibri"/>
              </a:rPr>
              <a:t>final</a:t>
            </a:r>
            <a:r>
              <a:rPr sz="2400" spc="-15" dirty="0">
                <a:solidFill>
                  <a:srgbClr val="1D9A78"/>
                </a:solidFill>
                <a:latin typeface="Calibri"/>
                <a:cs typeface="Calibri"/>
              </a:rPr>
              <a:t> </a:t>
            </a:r>
            <a:r>
              <a:rPr sz="2400" spc="-5" dirty="0">
                <a:solidFill>
                  <a:srgbClr val="1D9A78"/>
                </a:solidFill>
                <a:latin typeface="Calibri"/>
                <a:cs typeface="Calibri"/>
              </a:rPr>
              <a:t>output</a:t>
            </a:r>
            <a:r>
              <a:rPr sz="2400" spc="-15" dirty="0">
                <a:solidFill>
                  <a:srgbClr val="1D9A78"/>
                </a:solidFill>
                <a:latin typeface="Calibri"/>
                <a:cs typeface="Calibri"/>
              </a:rPr>
              <a:t> contains</a:t>
            </a:r>
            <a:r>
              <a:rPr sz="2400" spc="-25" dirty="0">
                <a:solidFill>
                  <a:srgbClr val="1D9A78"/>
                </a:solidFill>
                <a:latin typeface="Calibri"/>
                <a:cs typeface="Calibri"/>
              </a:rPr>
              <a:t> </a:t>
            </a:r>
            <a:r>
              <a:rPr sz="2400" dirty="0">
                <a:solidFill>
                  <a:srgbClr val="1D9A78"/>
                </a:solidFill>
                <a:latin typeface="Calibri"/>
                <a:cs typeface="Calibri"/>
              </a:rPr>
              <a:t>these</a:t>
            </a:r>
            <a:r>
              <a:rPr sz="2400" spc="-5" dirty="0">
                <a:solidFill>
                  <a:srgbClr val="1D9A78"/>
                </a:solidFill>
                <a:latin typeface="Calibri"/>
                <a:cs typeface="Calibri"/>
              </a:rPr>
              <a:t> fields:</a:t>
            </a:r>
            <a:endParaRPr sz="2400">
              <a:latin typeface="Calibri"/>
              <a:cs typeface="Calibri"/>
            </a:endParaRPr>
          </a:p>
          <a:p>
            <a:pPr>
              <a:lnSpc>
                <a:spcPct val="100000"/>
              </a:lnSpc>
              <a:spcBef>
                <a:spcPts val="30"/>
              </a:spcBef>
            </a:pPr>
            <a:endParaRPr sz="1850">
              <a:latin typeface="Calibri"/>
              <a:cs typeface="Calibri"/>
            </a:endParaRPr>
          </a:p>
          <a:p>
            <a:pPr marL="12700" marR="2410460">
              <a:lnSpc>
                <a:spcPts val="2300"/>
              </a:lnSpc>
            </a:pPr>
            <a:r>
              <a:rPr sz="2400" dirty="0">
                <a:solidFill>
                  <a:srgbClr val="A6A6A6"/>
                </a:solidFill>
                <a:latin typeface="Calibri"/>
                <a:cs typeface="Calibri"/>
              </a:rPr>
              <a:t>cu</a:t>
            </a:r>
            <a:r>
              <a:rPr sz="2400" spc="-25" dirty="0">
                <a:solidFill>
                  <a:srgbClr val="A6A6A6"/>
                </a:solidFill>
                <a:latin typeface="Calibri"/>
                <a:cs typeface="Calibri"/>
              </a:rPr>
              <a:t>st</a:t>
            </a:r>
            <a:r>
              <a:rPr sz="2400" spc="-5" dirty="0">
                <a:solidFill>
                  <a:srgbClr val="A6A6A6"/>
                </a:solidFill>
                <a:latin typeface="Calibri"/>
                <a:cs typeface="Calibri"/>
              </a:rPr>
              <a:t>omer</a:t>
            </a:r>
            <a:r>
              <a:rPr sz="2400" spc="5" dirty="0">
                <a:solidFill>
                  <a:srgbClr val="A6A6A6"/>
                </a:solidFill>
                <a:latin typeface="Calibri"/>
                <a:cs typeface="Calibri"/>
              </a:rPr>
              <a:t>_</a:t>
            </a:r>
            <a:r>
              <a:rPr sz="2400" spc="-20" dirty="0">
                <a:solidFill>
                  <a:srgbClr val="A6A6A6"/>
                </a:solidFill>
                <a:latin typeface="Calibri"/>
                <a:cs typeface="Calibri"/>
              </a:rPr>
              <a:t>c</a:t>
            </a:r>
            <a:r>
              <a:rPr sz="2400" spc="-5" dirty="0">
                <a:solidFill>
                  <a:srgbClr val="A6A6A6"/>
                </a:solidFill>
                <a:latin typeface="Calibri"/>
                <a:cs typeface="Calibri"/>
              </a:rPr>
              <a:t>ode  </a:t>
            </a:r>
            <a:r>
              <a:rPr sz="2400" spc="-10" dirty="0">
                <a:solidFill>
                  <a:srgbClr val="A6A6A6"/>
                </a:solidFill>
                <a:latin typeface="Calibri"/>
                <a:cs typeface="Calibri"/>
              </a:rPr>
              <a:t>customer</a:t>
            </a:r>
            <a:endParaRPr sz="2400">
              <a:latin typeface="Calibri"/>
              <a:cs typeface="Calibri"/>
            </a:endParaRPr>
          </a:p>
          <a:p>
            <a:pPr marL="12700">
              <a:lnSpc>
                <a:spcPts val="2330"/>
              </a:lnSpc>
            </a:pPr>
            <a:r>
              <a:rPr sz="2400" spc="-15" dirty="0">
                <a:solidFill>
                  <a:srgbClr val="A6A6A6"/>
                </a:solidFill>
                <a:latin typeface="Calibri"/>
                <a:cs typeface="Calibri"/>
              </a:rPr>
              <a:t>average_discount_percentage</a:t>
            </a:r>
            <a:endParaRPr sz="24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620256" y="4561332"/>
              <a:ext cx="4764786" cy="1803654"/>
            </a:xfrm>
            <a:prstGeom prst="rect">
              <a:avLst/>
            </a:prstGeom>
          </p:spPr>
        </p:pic>
        <p:pic>
          <p:nvPicPr>
            <p:cNvPr id="6" name="object 6"/>
            <p:cNvPicPr/>
            <p:nvPr/>
          </p:nvPicPr>
          <p:blipFill>
            <a:blip r:embed="rId3" cstate="print"/>
            <a:stretch>
              <a:fillRect/>
            </a:stretch>
          </p:blipFill>
          <p:spPr>
            <a:xfrm>
              <a:off x="6635496" y="2796539"/>
              <a:ext cx="4736592" cy="1775460"/>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6:</a:t>
            </a:r>
            <a:endParaRPr sz="400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98640" y="2417824"/>
            <a:ext cx="5594282" cy="3429333"/>
          </a:xfrm>
          <a:prstGeom prst="rect">
            <a:avLst/>
          </a:prstGeom>
        </p:spPr>
      </p:pic>
      <p:sp>
        <p:nvSpPr>
          <p:cNvPr id="3" name="object 3"/>
          <p:cNvSpPr txBox="1"/>
          <p:nvPr/>
        </p:nvSpPr>
        <p:spPr>
          <a:xfrm>
            <a:off x="3375405" y="5920841"/>
            <a:ext cx="5630545"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1D9A78"/>
                </a:solidFill>
                <a:latin typeface="Calibri"/>
                <a:cs typeface="Calibri"/>
              </a:rPr>
              <a:t>Who</a:t>
            </a:r>
            <a:r>
              <a:rPr sz="1800" spc="5" dirty="0">
                <a:solidFill>
                  <a:srgbClr val="1D9A78"/>
                </a:solidFill>
                <a:latin typeface="Calibri"/>
                <a:cs typeface="Calibri"/>
              </a:rPr>
              <a:t> </a:t>
            </a:r>
            <a:r>
              <a:rPr sz="1800" spc="-10" dirty="0">
                <a:solidFill>
                  <a:srgbClr val="1D9A78"/>
                </a:solidFill>
                <a:latin typeface="Calibri"/>
                <a:cs typeface="Calibri"/>
              </a:rPr>
              <a:t>are</a:t>
            </a:r>
            <a:r>
              <a:rPr sz="1800" spc="-5" dirty="0">
                <a:solidFill>
                  <a:srgbClr val="1D9A78"/>
                </a:solidFill>
                <a:latin typeface="Calibri"/>
                <a:cs typeface="Calibri"/>
              </a:rPr>
              <a:t> </a:t>
            </a:r>
            <a:r>
              <a:rPr sz="1800" dirty="0">
                <a:solidFill>
                  <a:srgbClr val="1D9A78"/>
                </a:solidFill>
                <a:latin typeface="Calibri"/>
                <a:cs typeface="Calibri"/>
              </a:rPr>
              <a:t>the</a:t>
            </a:r>
            <a:r>
              <a:rPr sz="1800" spc="15" dirty="0">
                <a:solidFill>
                  <a:srgbClr val="1D9A78"/>
                </a:solidFill>
                <a:latin typeface="Calibri"/>
                <a:cs typeface="Calibri"/>
              </a:rPr>
              <a:t> </a:t>
            </a:r>
            <a:r>
              <a:rPr sz="1800" spc="-10" dirty="0">
                <a:solidFill>
                  <a:srgbClr val="1D9A78"/>
                </a:solidFill>
                <a:latin typeface="Calibri"/>
                <a:cs typeface="Calibri"/>
              </a:rPr>
              <a:t>top </a:t>
            </a:r>
            <a:r>
              <a:rPr sz="1800" dirty="0">
                <a:solidFill>
                  <a:srgbClr val="1D9A78"/>
                </a:solidFill>
                <a:latin typeface="Calibri"/>
                <a:cs typeface="Calibri"/>
              </a:rPr>
              <a:t>5</a:t>
            </a:r>
            <a:r>
              <a:rPr sz="1800" spc="10" dirty="0">
                <a:solidFill>
                  <a:srgbClr val="1D9A78"/>
                </a:solidFill>
                <a:latin typeface="Calibri"/>
                <a:cs typeface="Calibri"/>
              </a:rPr>
              <a:t> </a:t>
            </a:r>
            <a:r>
              <a:rPr sz="1800" spc="-15" dirty="0">
                <a:solidFill>
                  <a:srgbClr val="1D9A78"/>
                </a:solidFill>
                <a:latin typeface="Calibri"/>
                <a:cs typeface="Calibri"/>
              </a:rPr>
              <a:t>customers</a:t>
            </a:r>
            <a:r>
              <a:rPr sz="1800" spc="-5" dirty="0">
                <a:solidFill>
                  <a:srgbClr val="1D9A78"/>
                </a:solidFill>
                <a:latin typeface="Calibri"/>
                <a:cs typeface="Calibri"/>
              </a:rPr>
              <a:t> </a:t>
            </a:r>
            <a:r>
              <a:rPr sz="1800" spc="-15" dirty="0">
                <a:solidFill>
                  <a:srgbClr val="1D9A78"/>
                </a:solidFill>
                <a:latin typeface="Calibri"/>
                <a:cs typeface="Calibri"/>
              </a:rPr>
              <a:t>for</a:t>
            </a:r>
            <a:r>
              <a:rPr sz="1800" spc="-5" dirty="0">
                <a:solidFill>
                  <a:srgbClr val="1D9A78"/>
                </a:solidFill>
                <a:latin typeface="Calibri"/>
                <a:cs typeface="Calibri"/>
              </a:rPr>
              <a:t> whom</a:t>
            </a:r>
            <a:r>
              <a:rPr sz="1800" spc="5" dirty="0">
                <a:solidFill>
                  <a:srgbClr val="1D9A78"/>
                </a:solidFill>
                <a:latin typeface="Calibri"/>
                <a:cs typeface="Calibri"/>
              </a:rPr>
              <a:t> </a:t>
            </a:r>
            <a:r>
              <a:rPr sz="1800" spc="-10" dirty="0">
                <a:solidFill>
                  <a:srgbClr val="1D9A78"/>
                </a:solidFill>
                <a:latin typeface="Calibri"/>
                <a:cs typeface="Calibri"/>
              </a:rPr>
              <a:t>we</a:t>
            </a:r>
            <a:r>
              <a:rPr sz="1800" dirty="0">
                <a:solidFill>
                  <a:srgbClr val="1D9A78"/>
                </a:solidFill>
                <a:latin typeface="Calibri"/>
                <a:cs typeface="Calibri"/>
              </a:rPr>
              <a:t> </a:t>
            </a:r>
            <a:r>
              <a:rPr sz="1800" spc="-15" dirty="0">
                <a:solidFill>
                  <a:srgbClr val="1D9A78"/>
                </a:solidFill>
                <a:latin typeface="Calibri"/>
                <a:cs typeface="Calibri"/>
              </a:rPr>
              <a:t>offered</a:t>
            </a:r>
            <a:r>
              <a:rPr sz="1800" dirty="0">
                <a:solidFill>
                  <a:srgbClr val="1D9A78"/>
                </a:solidFill>
                <a:latin typeface="Calibri"/>
                <a:cs typeface="Calibri"/>
              </a:rPr>
              <a:t> the</a:t>
            </a:r>
            <a:r>
              <a:rPr sz="1800" spc="15" dirty="0">
                <a:solidFill>
                  <a:srgbClr val="1D9A78"/>
                </a:solidFill>
                <a:latin typeface="Calibri"/>
                <a:cs typeface="Calibri"/>
              </a:rPr>
              <a:t> </a:t>
            </a:r>
            <a:r>
              <a:rPr sz="1800" spc="-5" dirty="0">
                <a:solidFill>
                  <a:srgbClr val="1D9A78"/>
                </a:solidFill>
                <a:latin typeface="Calibri"/>
                <a:cs typeface="Calibri"/>
              </a:rPr>
              <a:t>most </a:t>
            </a:r>
            <a:r>
              <a:rPr sz="1800" spc="-395" dirty="0">
                <a:solidFill>
                  <a:srgbClr val="1D9A78"/>
                </a:solidFill>
                <a:latin typeface="Calibri"/>
                <a:cs typeface="Calibri"/>
              </a:rPr>
              <a:t> </a:t>
            </a:r>
            <a:r>
              <a:rPr sz="1800" spc="-10" dirty="0">
                <a:solidFill>
                  <a:srgbClr val="1D9A78"/>
                </a:solidFill>
                <a:latin typeface="Calibri"/>
                <a:cs typeface="Calibri"/>
              </a:rPr>
              <a:t>pre-invoice</a:t>
            </a:r>
            <a:r>
              <a:rPr sz="1800" spc="10" dirty="0">
                <a:solidFill>
                  <a:srgbClr val="1D9A78"/>
                </a:solidFill>
                <a:latin typeface="Calibri"/>
                <a:cs typeface="Calibri"/>
              </a:rPr>
              <a:t> </a:t>
            </a:r>
            <a:r>
              <a:rPr sz="1800" spc="-10" dirty="0">
                <a:solidFill>
                  <a:srgbClr val="1D9A78"/>
                </a:solidFill>
                <a:latin typeface="Calibri"/>
                <a:cs typeface="Calibri"/>
              </a:rPr>
              <a:t>discount</a:t>
            </a:r>
            <a:r>
              <a:rPr sz="1800" dirty="0">
                <a:solidFill>
                  <a:srgbClr val="1D9A78"/>
                </a:solidFill>
                <a:latin typeface="Calibri"/>
                <a:cs typeface="Calibri"/>
              </a:rPr>
              <a:t> </a:t>
            </a:r>
            <a:r>
              <a:rPr sz="1800" spc="-10" dirty="0">
                <a:solidFill>
                  <a:srgbClr val="1D9A78"/>
                </a:solidFill>
                <a:latin typeface="Calibri"/>
                <a:cs typeface="Calibri"/>
              </a:rPr>
              <a:t>percentage</a:t>
            </a:r>
            <a:r>
              <a:rPr sz="1800" dirty="0">
                <a:solidFill>
                  <a:srgbClr val="1D9A78"/>
                </a:solidFill>
                <a:latin typeface="Calibri"/>
                <a:cs typeface="Calibri"/>
              </a:rPr>
              <a:t> in</a:t>
            </a:r>
            <a:r>
              <a:rPr sz="1800" spc="5" dirty="0">
                <a:solidFill>
                  <a:srgbClr val="1D9A78"/>
                </a:solidFill>
                <a:latin typeface="Calibri"/>
                <a:cs typeface="Calibri"/>
              </a:rPr>
              <a:t> </a:t>
            </a:r>
            <a:r>
              <a:rPr sz="1800" dirty="0">
                <a:solidFill>
                  <a:srgbClr val="1D9A78"/>
                </a:solidFill>
                <a:latin typeface="Calibri"/>
                <a:cs typeface="Calibri"/>
              </a:rPr>
              <a:t>2021 and</a:t>
            </a:r>
            <a:r>
              <a:rPr sz="1800" spc="10" dirty="0">
                <a:solidFill>
                  <a:srgbClr val="1D9A78"/>
                </a:solidFill>
                <a:latin typeface="Calibri"/>
                <a:cs typeface="Calibri"/>
              </a:rPr>
              <a:t> </a:t>
            </a:r>
            <a:r>
              <a:rPr sz="1800" spc="-5" dirty="0">
                <a:solidFill>
                  <a:srgbClr val="1D9A78"/>
                </a:solidFill>
                <a:latin typeface="Calibri"/>
                <a:cs typeface="Calibri"/>
              </a:rPr>
              <a:t>in</a:t>
            </a:r>
            <a:r>
              <a:rPr sz="1800" spc="10" dirty="0">
                <a:solidFill>
                  <a:srgbClr val="1D9A78"/>
                </a:solidFill>
                <a:latin typeface="Calibri"/>
                <a:cs typeface="Calibri"/>
              </a:rPr>
              <a:t> </a:t>
            </a:r>
            <a:r>
              <a:rPr sz="1800" dirty="0">
                <a:solidFill>
                  <a:srgbClr val="1D9A78"/>
                </a:solidFill>
                <a:latin typeface="Calibri"/>
                <a:cs typeface="Calibri"/>
              </a:rPr>
              <a:t>the</a:t>
            </a:r>
            <a:r>
              <a:rPr sz="1800" spc="5" dirty="0">
                <a:solidFill>
                  <a:srgbClr val="1D9A78"/>
                </a:solidFill>
                <a:latin typeface="Calibri"/>
                <a:cs typeface="Calibri"/>
              </a:rPr>
              <a:t> </a:t>
            </a:r>
            <a:r>
              <a:rPr sz="1800" spc="-5" dirty="0">
                <a:solidFill>
                  <a:srgbClr val="1D9A78"/>
                </a:solidFill>
                <a:latin typeface="Calibri"/>
                <a:cs typeface="Calibri"/>
              </a:rPr>
              <a:t>Indian </a:t>
            </a:r>
            <a:r>
              <a:rPr sz="1800" dirty="0">
                <a:solidFill>
                  <a:srgbClr val="1D9A78"/>
                </a:solidFill>
                <a:latin typeface="Calibri"/>
                <a:cs typeface="Calibri"/>
              </a:rPr>
              <a:t> </a:t>
            </a:r>
            <a:r>
              <a:rPr sz="1800" spc="-15" dirty="0">
                <a:solidFill>
                  <a:srgbClr val="1D9A78"/>
                </a:solidFill>
                <a:latin typeface="Calibri"/>
                <a:cs typeface="Calibri"/>
              </a:rPr>
              <a:t>market?</a:t>
            </a:r>
            <a:endParaRPr sz="1800">
              <a:latin typeface="Calibri"/>
              <a:cs typeface="Calibri"/>
            </a:endParaRPr>
          </a:p>
        </p:txBody>
      </p:sp>
      <p:sp>
        <p:nvSpPr>
          <p:cNvPr id="4" name="object 4"/>
          <p:cNvSpPr txBox="1"/>
          <p:nvPr/>
        </p:nvSpPr>
        <p:spPr>
          <a:xfrm>
            <a:off x="3375405" y="1099565"/>
            <a:ext cx="5946775" cy="1123315"/>
          </a:xfrm>
          <a:prstGeom prst="rect">
            <a:avLst/>
          </a:prstGeom>
        </p:spPr>
        <p:txBody>
          <a:bodyPr vert="horz" wrap="square" lIns="0" tIns="12700" rIns="0" bIns="0" rtlCol="0">
            <a:spAutoFit/>
          </a:bodyPr>
          <a:lstStyle/>
          <a:p>
            <a:pPr marL="12700" marR="5080">
              <a:lnSpc>
                <a:spcPct val="100000"/>
              </a:lnSpc>
              <a:spcBef>
                <a:spcPts val="100"/>
              </a:spcBef>
            </a:pPr>
            <a:r>
              <a:rPr sz="1800" b="1" dirty="0">
                <a:solidFill>
                  <a:srgbClr val="A6A6A6"/>
                </a:solidFill>
                <a:latin typeface="Calibri"/>
                <a:cs typeface="Calibri"/>
              </a:rPr>
              <a:t>In 2021, </a:t>
            </a:r>
            <a:r>
              <a:rPr sz="1800" b="1" spc="-5" dirty="0">
                <a:solidFill>
                  <a:srgbClr val="1D9A78"/>
                </a:solidFill>
                <a:latin typeface="Calibri"/>
                <a:cs typeface="Calibri"/>
              </a:rPr>
              <a:t>we </a:t>
            </a:r>
            <a:r>
              <a:rPr sz="1800" b="1" spc="-15" dirty="0">
                <a:solidFill>
                  <a:srgbClr val="1D9A78"/>
                </a:solidFill>
                <a:latin typeface="Calibri"/>
                <a:cs typeface="Calibri"/>
              </a:rPr>
              <a:t>offered </a:t>
            </a:r>
            <a:r>
              <a:rPr sz="1800" b="1" dirty="0">
                <a:solidFill>
                  <a:srgbClr val="1D9A78"/>
                </a:solidFill>
                <a:latin typeface="Calibri"/>
                <a:cs typeface="Calibri"/>
              </a:rPr>
              <a:t>nearly equal </a:t>
            </a:r>
            <a:r>
              <a:rPr sz="1800" b="1" spc="-10" dirty="0">
                <a:solidFill>
                  <a:srgbClr val="1D9A78"/>
                </a:solidFill>
                <a:latin typeface="Calibri"/>
                <a:cs typeface="Calibri"/>
              </a:rPr>
              <a:t>pre-invoice discount </a:t>
            </a:r>
            <a:r>
              <a:rPr sz="1800" b="1" spc="-5" dirty="0">
                <a:solidFill>
                  <a:srgbClr val="1D9A78"/>
                </a:solidFill>
                <a:latin typeface="Calibri"/>
                <a:cs typeface="Calibri"/>
              </a:rPr>
              <a:t> </a:t>
            </a:r>
            <a:r>
              <a:rPr sz="1800" b="1" spc="-10" dirty="0">
                <a:solidFill>
                  <a:srgbClr val="1D9A78"/>
                </a:solidFill>
                <a:latin typeface="Calibri"/>
                <a:cs typeface="Calibri"/>
              </a:rPr>
              <a:t>percentages </a:t>
            </a:r>
            <a:r>
              <a:rPr sz="1800" b="1" spc="-10" dirty="0">
                <a:solidFill>
                  <a:srgbClr val="A6A6A6"/>
                </a:solidFill>
                <a:latin typeface="Calibri"/>
                <a:cs typeface="Calibri"/>
              </a:rPr>
              <a:t>to </a:t>
            </a:r>
            <a:r>
              <a:rPr sz="1800" b="1" spc="-5" dirty="0">
                <a:solidFill>
                  <a:srgbClr val="A6A6A6"/>
                </a:solidFill>
                <a:latin typeface="Calibri"/>
                <a:cs typeface="Calibri"/>
              </a:rPr>
              <a:t>each </a:t>
            </a:r>
            <a:r>
              <a:rPr sz="1800" b="1" dirty="0">
                <a:solidFill>
                  <a:srgbClr val="A6A6A6"/>
                </a:solidFill>
                <a:latin typeface="Calibri"/>
                <a:cs typeface="Calibri"/>
              </a:rPr>
              <a:t>of </a:t>
            </a:r>
            <a:r>
              <a:rPr sz="1800" b="1" dirty="0">
                <a:solidFill>
                  <a:srgbClr val="1D9A78"/>
                </a:solidFill>
                <a:latin typeface="Calibri"/>
                <a:cs typeface="Calibri"/>
              </a:rPr>
              <a:t>our </a:t>
            </a:r>
            <a:r>
              <a:rPr sz="1800" b="1" spc="-5" dirty="0">
                <a:solidFill>
                  <a:srgbClr val="1D9A78"/>
                </a:solidFill>
                <a:latin typeface="Calibri"/>
                <a:cs typeface="Calibri"/>
              </a:rPr>
              <a:t>top </a:t>
            </a:r>
            <a:r>
              <a:rPr sz="1800" b="1" dirty="0">
                <a:solidFill>
                  <a:srgbClr val="1D9A78"/>
                </a:solidFill>
                <a:latin typeface="Calibri"/>
                <a:cs typeface="Calibri"/>
              </a:rPr>
              <a:t>5 </a:t>
            </a:r>
            <a:r>
              <a:rPr sz="1800" b="1" spc="-10" dirty="0">
                <a:solidFill>
                  <a:srgbClr val="1D9A78"/>
                </a:solidFill>
                <a:latin typeface="Calibri"/>
                <a:cs typeface="Calibri"/>
              </a:rPr>
              <a:t>customers, </a:t>
            </a:r>
            <a:r>
              <a:rPr sz="1800" b="1" spc="-5" dirty="0">
                <a:solidFill>
                  <a:srgbClr val="A6A6A6"/>
                </a:solidFill>
                <a:latin typeface="Calibri"/>
                <a:cs typeface="Calibri"/>
              </a:rPr>
              <a:t>given that </a:t>
            </a:r>
            <a:r>
              <a:rPr sz="1800" b="1" spc="-5" dirty="0">
                <a:solidFill>
                  <a:srgbClr val="1D9A78"/>
                </a:solidFill>
                <a:latin typeface="Calibri"/>
                <a:cs typeface="Calibri"/>
              </a:rPr>
              <a:t>Flipkart </a:t>
            </a:r>
            <a:r>
              <a:rPr sz="1800" b="1" spc="-395" dirty="0">
                <a:solidFill>
                  <a:srgbClr val="1D9A78"/>
                </a:solidFill>
                <a:latin typeface="Calibri"/>
                <a:cs typeface="Calibri"/>
              </a:rPr>
              <a:t> </a:t>
            </a:r>
            <a:r>
              <a:rPr sz="1800" b="1" dirty="0">
                <a:solidFill>
                  <a:srgbClr val="A6A6A6"/>
                </a:solidFill>
                <a:latin typeface="Calibri"/>
                <a:cs typeface="Calibri"/>
              </a:rPr>
              <a:t>is the </a:t>
            </a:r>
            <a:r>
              <a:rPr sz="1800" b="1" spc="-10" dirty="0">
                <a:solidFill>
                  <a:srgbClr val="A6A6A6"/>
                </a:solidFill>
                <a:latin typeface="Calibri"/>
                <a:cs typeface="Calibri"/>
              </a:rPr>
              <a:t>most discounted </a:t>
            </a:r>
            <a:r>
              <a:rPr sz="1800" b="1" spc="-5" dirty="0">
                <a:solidFill>
                  <a:srgbClr val="A6A6A6"/>
                </a:solidFill>
                <a:latin typeface="Calibri"/>
                <a:cs typeface="Calibri"/>
              </a:rPr>
              <a:t>customer </a:t>
            </a:r>
            <a:r>
              <a:rPr sz="1800" b="1" dirty="0">
                <a:solidFill>
                  <a:srgbClr val="A6A6A6"/>
                </a:solidFill>
                <a:latin typeface="Calibri"/>
                <a:cs typeface="Calibri"/>
              </a:rPr>
              <a:t>in the Indian </a:t>
            </a:r>
            <a:r>
              <a:rPr sz="1800" b="1" spc="-15" dirty="0">
                <a:solidFill>
                  <a:srgbClr val="A6A6A6"/>
                </a:solidFill>
                <a:latin typeface="Calibri"/>
                <a:cs typeface="Calibri"/>
              </a:rPr>
              <a:t>market, </a:t>
            </a:r>
            <a:r>
              <a:rPr sz="1800" b="1" dirty="0">
                <a:solidFill>
                  <a:srgbClr val="A6A6A6"/>
                </a:solidFill>
                <a:latin typeface="Calibri"/>
                <a:cs typeface="Calibri"/>
              </a:rPr>
              <a:t>which </a:t>
            </a:r>
            <a:r>
              <a:rPr sz="1800" b="1" spc="5" dirty="0">
                <a:solidFill>
                  <a:srgbClr val="A6A6A6"/>
                </a:solidFill>
                <a:latin typeface="Calibri"/>
                <a:cs typeface="Calibri"/>
              </a:rPr>
              <a:t> </a:t>
            </a:r>
            <a:r>
              <a:rPr sz="1800" b="1" dirty="0">
                <a:solidFill>
                  <a:srgbClr val="A6A6A6"/>
                </a:solidFill>
                <a:latin typeface="Calibri"/>
                <a:cs typeface="Calibri"/>
              </a:rPr>
              <a:t>equals</a:t>
            </a:r>
            <a:r>
              <a:rPr sz="1800" b="1" spc="-10" dirty="0">
                <a:solidFill>
                  <a:srgbClr val="A6A6A6"/>
                </a:solidFill>
                <a:latin typeface="Calibri"/>
                <a:cs typeface="Calibri"/>
              </a:rPr>
              <a:t> </a:t>
            </a:r>
            <a:r>
              <a:rPr sz="1800" b="1" spc="-5" dirty="0">
                <a:solidFill>
                  <a:srgbClr val="1D9A78"/>
                </a:solidFill>
                <a:latin typeface="Calibri"/>
                <a:cs typeface="Calibri"/>
              </a:rPr>
              <a:t>30.83%.</a:t>
            </a:r>
            <a:endParaRPr sz="1800">
              <a:latin typeface="Calibri"/>
              <a:cs typeface="Calibri"/>
            </a:endParaRPr>
          </a:p>
        </p:txBody>
      </p:sp>
      <p:sp>
        <p:nvSpPr>
          <p:cNvPr id="5" name="object 5"/>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6" name="object 6"/>
          <p:cNvGrpSpPr/>
          <p:nvPr/>
        </p:nvGrpSpPr>
        <p:grpSpPr>
          <a:xfrm>
            <a:off x="466344" y="461556"/>
            <a:ext cx="1621790" cy="1144905"/>
            <a:chOff x="466344" y="461556"/>
            <a:chExt cx="1621790" cy="1144905"/>
          </a:xfrm>
        </p:grpSpPr>
        <p:pic>
          <p:nvPicPr>
            <p:cNvPr id="7" name="object 7"/>
            <p:cNvPicPr/>
            <p:nvPr/>
          </p:nvPicPr>
          <p:blipFill>
            <a:blip r:embed="rId3" cstate="print"/>
            <a:stretch>
              <a:fillRect/>
            </a:stretch>
          </p:blipFill>
          <p:spPr>
            <a:xfrm>
              <a:off x="1310437" y="461556"/>
              <a:ext cx="777670" cy="687729"/>
            </a:xfrm>
            <a:prstGeom prst="rect">
              <a:avLst/>
            </a:prstGeom>
          </p:spPr>
        </p:pic>
        <p:sp>
          <p:nvSpPr>
            <p:cNvPr id="8" name="object 8"/>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9" name="object 9"/>
            <p:cNvPicPr/>
            <p:nvPr/>
          </p:nvPicPr>
          <p:blipFill>
            <a:blip r:embed="rId4" cstate="print"/>
            <a:stretch>
              <a:fillRect/>
            </a:stretch>
          </p:blipFill>
          <p:spPr>
            <a:xfrm>
              <a:off x="466344" y="748296"/>
              <a:ext cx="1002779" cy="857999"/>
            </a:xfrm>
            <a:prstGeom prst="rect">
              <a:avLst/>
            </a:prstGeom>
          </p:spPr>
        </p:pic>
        <p:sp>
          <p:nvSpPr>
            <p:cNvPr id="10" name="object 10"/>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1" name="object 11"/>
          <p:cNvSpPr txBox="1"/>
          <p:nvPr/>
        </p:nvSpPr>
        <p:spPr>
          <a:xfrm>
            <a:off x="10295381" y="6572504"/>
            <a:ext cx="1817370"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BEBEBE"/>
                </a:solidFill>
                <a:latin typeface="Calibri"/>
                <a:cs typeface="Calibri"/>
              </a:rPr>
              <a:t>Created</a:t>
            </a:r>
            <a:r>
              <a:rPr sz="1400" spc="-5" dirty="0">
                <a:solidFill>
                  <a:srgbClr val="BEBEBE"/>
                </a:solidFill>
                <a:latin typeface="Calibri"/>
                <a:cs typeface="Calibri"/>
              </a:rPr>
              <a:t> </a:t>
            </a:r>
            <a:r>
              <a:rPr sz="1400" spc="-10" dirty="0">
                <a:solidFill>
                  <a:srgbClr val="BEBEBE"/>
                </a:solidFill>
                <a:latin typeface="Calibri"/>
                <a:cs typeface="Calibri"/>
              </a:rPr>
              <a:t>by</a:t>
            </a:r>
            <a:r>
              <a:rPr sz="1400" spc="-5" dirty="0">
                <a:solidFill>
                  <a:srgbClr val="BEBEBE"/>
                </a:solidFill>
                <a:latin typeface="Calibri"/>
                <a:cs typeface="Calibri"/>
              </a:rPr>
              <a:t> Shazin</a:t>
            </a:r>
            <a:r>
              <a:rPr sz="1400" spc="-10" dirty="0">
                <a:solidFill>
                  <a:srgbClr val="BEBEBE"/>
                </a:solidFill>
                <a:latin typeface="Calibri"/>
                <a:cs typeface="Calibri"/>
              </a:rPr>
              <a:t> Ashraf</a:t>
            </a:r>
            <a:endParaRPr sz="14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484876" y="480059"/>
            <a:ext cx="6300470" cy="1236345"/>
            <a:chOff x="5484876" y="480059"/>
            <a:chExt cx="6300470" cy="1236345"/>
          </a:xfrm>
        </p:grpSpPr>
        <p:sp>
          <p:nvSpPr>
            <p:cNvPr id="3" name="object 3"/>
            <p:cNvSpPr/>
            <p:nvPr/>
          </p:nvSpPr>
          <p:spPr>
            <a:xfrm>
              <a:off x="5484876" y="480059"/>
              <a:ext cx="6300470" cy="1236345"/>
            </a:xfrm>
            <a:custGeom>
              <a:avLst/>
              <a:gdLst/>
              <a:ahLst/>
              <a:cxnLst/>
              <a:rect l="l" t="t" r="r" b="b"/>
              <a:pathLst>
                <a:path w="6300470" h="1236345">
                  <a:moveTo>
                    <a:pt x="6176645" y="0"/>
                  </a:moveTo>
                  <a:lnTo>
                    <a:pt x="123571" y="0"/>
                  </a:lnTo>
                  <a:lnTo>
                    <a:pt x="75491" y="9717"/>
                  </a:lnTo>
                  <a:lnTo>
                    <a:pt x="36210" y="36210"/>
                  </a:lnTo>
                  <a:lnTo>
                    <a:pt x="9717" y="75491"/>
                  </a:lnTo>
                  <a:lnTo>
                    <a:pt x="0" y="123570"/>
                  </a:lnTo>
                  <a:lnTo>
                    <a:pt x="0" y="1112392"/>
                  </a:lnTo>
                  <a:lnTo>
                    <a:pt x="9717" y="1160472"/>
                  </a:lnTo>
                  <a:lnTo>
                    <a:pt x="36210" y="1199753"/>
                  </a:lnTo>
                  <a:lnTo>
                    <a:pt x="75491" y="1226246"/>
                  </a:lnTo>
                  <a:lnTo>
                    <a:pt x="123571" y="1235964"/>
                  </a:lnTo>
                  <a:lnTo>
                    <a:pt x="6176645" y="1235964"/>
                  </a:lnTo>
                  <a:lnTo>
                    <a:pt x="6224724" y="1226246"/>
                  </a:lnTo>
                  <a:lnTo>
                    <a:pt x="6264005" y="1199753"/>
                  </a:lnTo>
                  <a:lnTo>
                    <a:pt x="6290498" y="1160472"/>
                  </a:lnTo>
                  <a:lnTo>
                    <a:pt x="6300216" y="1112392"/>
                  </a:lnTo>
                  <a:lnTo>
                    <a:pt x="6300216" y="123570"/>
                  </a:lnTo>
                  <a:lnTo>
                    <a:pt x="6290498" y="75491"/>
                  </a:lnTo>
                  <a:lnTo>
                    <a:pt x="6264005" y="36210"/>
                  </a:lnTo>
                  <a:lnTo>
                    <a:pt x="6224724" y="9717"/>
                  </a:lnTo>
                  <a:lnTo>
                    <a:pt x="6176645" y="0"/>
                  </a:lnTo>
                  <a:close/>
                </a:path>
              </a:pathLst>
            </a:custGeom>
            <a:solidFill>
              <a:srgbClr val="F1F1F1"/>
            </a:solidFill>
          </p:spPr>
          <p:txBody>
            <a:bodyPr wrap="square" lIns="0" tIns="0" rIns="0" bIns="0" rtlCol="0"/>
            <a:lstStyle/>
            <a:p>
              <a:endParaRPr/>
            </a:p>
          </p:txBody>
        </p:sp>
        <p:sp>
          <p:nvSpPr>
            <p:cNvPr id="4" name="object 4"/>
            <p:cNvSpPr/>
            <p:nvPr/>
          </p:nvSpPr>
          <p:spPr>
            <a:xfrm>
              <a:off x="5933263" y="833969"/>
              <a:ext cx="452755" cy="452755"/>
            </a:xfrm>
            <a:custGeom>
              <a:avLst/>
              <a:gdLst/>
              <a:ahLst/>
              <a:cxnLst/>
              <a:rect l="l" t="t" r="r" b="b"/>
              <a:pathLst>
                <a:path w="452754" h="452755">
                  <a:moveTo>
                    <a:pt x="266073" y="0"/>
                  </a:moveTo>
                  <a:lnTo>
                    <a:pt x="218014" y="4302"/>
                  </a:lnTo>
                  <a:lnTo>
                    <a:pt x="173038" y="16669"/>
                  </a:lnTo>
                  <a:lnTo>
                    <a:pt x="131631" y="36351"/>
                  </a:lnTo>
                  <a:lnTo>
                    <a:pt x="94538" y="62595"/>
                  </a:lnTo>
                  <a:lnTo>
                    <a:pt x="62528" y="94623"/>
                  </a:lnTo>
                  <a:lnTo>
                    <a:pt x="36298" y="131750"/>
                  </a:lnTo>
                  <a:lnTo>
                    <a:pt x="16633" y="173190"/>
                  </a:lnTo>
                  <a:lnTo>
                    <a:pt x="4283" y="218194"/>
                  </a:lnTo>
                  <a:lnTo>
                    <a:pt x="0" y="266009"/>
                  </a:lnTo>
                  <a:lnTo>
                    <a:pt x="4283" y="313824"/>
                  </a:lnTo>
                  <a:lnTo>
                    <a:pt x="16633" y="358827"/>
                  </a:lnTo>
                  <a:lnTo>
                    <a:pt x="36298" y="400268"/>
                  </a:lnTo>
                  <a:lnTo>
                    <a:pt x="62528" y="437395"/>
                  </a:lnTo>
                  <a:lnTo>
                    <a:pt x="77404" y="452278"/>
                  </a:lnTo>
                  <a:lnTo>
                    <a:pt x="254587" y="275099"/>
                  </a:lnTo>
                  <a:lnTo>
                    <a:pt x="254587" y="207297"/>
                  </a:lnTo>
                  <a:lnTo>
                    <a:pt x="202516" y="207297"/>
                  </a:lnTo>
                  <a:lnTo>
                    <a:pt x="202516" y="174973"/>
                  </a:lnTo>
                  <a:lnTo>
                    <a:pt x="234910" y="163300"/>
                  </a:lnTo>
                  <a:lnTo>
                    <a:pt x="241105" y="160784"/>
                  </a:lnTo>
                  <a:lnTo>
                    <a:pt x="247026" y="157685"/>
                  </a:lnTo>
                  <a:lnTo>
                    <a:pt x="253064" y="154586"/>
                  </a:lnTo>
                  <a:lnTo>
                    <a:pt x="256051" y="152951"/>
                  </a:lnTo>
                  <a:lnTo>
                    <a:pt x="259002" y="151230"/>
                  </a:lnTo>
                  <a:lnTo>
                    <a:pt x="262269" y="149531"/>
                  </a:lnTo>
                  <a:lnTo>
                    <a:pt x="265483" y="147663"/>
                  </a:lnTo>
                  <a:lnTo>
                    <a:pt x="271801" y="143595"/>
                  </a:lnTo>
                  <a:lnTo>
                    <a:pt x="275021" y="141727"/>
                  </a:lnTo>
                  <a:lnTo>
                    <a:pt x="278294" y="140023"/>
                  </a:lnTo>
                  <a:lnTo>
                    <a:pt x="389666" y="140023"/>
                  </a:lnTo>
                  <a:lnTo>
                    <a:pt x="452176" y="77514"/>
                  </a:lnTo>
                  <a:lnTo>
                    <a:pt x="437227" y="62562"/>
                  </a:lnTo>
                  <a:lnTo>
                    <a:pt x="400191" y="36351"/>
                  </a:lnTo>
                  <a:lnTo>
                    <a:pt x="358796" y="16669"/>
                  </a:lnTo>
                  <a:lnTo>
                    <a:pt x="313839" y="4302"/>
                  </a:lnTo>
                  <a:lnTo>
                    <a:pt x="266073" y="0"/>
                  </a:lnTo>
                  <a:close/>
                </a:path>
                <a:path w="452754" h="452755">
                  <a:moveTo>
                    <a:pt x="389666" y="140023"/>
                  </a:moveTo>
                  <a:lnTo>
                    <a:pt x="295024" y="140023"/>
                  </a:lnTo>
                  <a:lnTo>
                    <a:pt x="295025" y="234662"/>
                  </a:lnTo>
                  <a:lnTo>
                    <a:pt x="389666" y="140023"/>
                  </a:lnTo>
                  <a:close/>
                </a:path>
                <a:path w="452754" h="452755">
                  <a:moveTo>
                    <a:pt x="254586" y="185672"/>
                  </a:moveTo>
                  <a:lnTo>
                    <a:pt x="213530" y="204472"/>
                  </a:lnTo>
                  <a:lnTo>
                    <a:pt x="202516" y="207297"/>
                  </a:lnTo>
                  <a:lnTo>
                    <a:pt x="254587" y="207297"/>
                  </a:lnTo>
                  <a:lnTo>
                    <a:pt x="254586" y="185672"/>
                  </a:lnTo>
                  <a:close/>
                </a:path>
              </a:pathLst>
            </a:custGeom>
            <a:solidFill>
              <a:srgbClr val="00AFEF"/>
            </a:solidFill>
          </p:spPr>
          <p:txBody>
            <a:bodyPr wrap="square" lIns="0" tIns="0" rIns="0" bIns="0" rtlCol="0"/>
            <a:lstStyle/>
            <a:p>
              <a:endParaRPr/>
            </a:p>
          </p:txBody>
        </p:sp>
      </p:grpSp>
      <p:sp>
        <p:nvSpPr>
          <p:cNvPr id="5" name="object 5"/>
          <p:cNvSpPr txBox="1"/>
          <p:nvPr/>
        </p:nvSpPr>
        <p:spPr>
          <a:xfrm>
            <a:off x="7031481" y="885190"/>
            <a:ext cx="2353310"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767070"/>
                </a:solidFill>
                <a:latin typeface="Calibri"/>
                <a:cs typeface="Calibri"/>
              </a:rPr>
              <a:t>Background/Context</a:t>
            </a:r>
            <a:endParaRPr sz="2200">
              <a:latin typeface="Calibri"/>
              <a:cs typeface="Calibri"/>
            </a:endParaRPr>
          </a:p>
        </p:txBody>
      </p:sp>
      <p:grpSp>
        <p:nvGrpSpPr>
          <p:cNvPr id="6" name="object 6"/>
          <p:cNvGrpSpPr/>
          <p:nvPr/>
        </p:nvGrpSpPr>
        <p:grpSpPr>
          <a:xfrm>
            <a:off x="5484876" y="2025395"/>
            <a:ext cx="6300470" cy="1237615"/>
            <a:chOff x="5484876" y="2025395"/>
            <a:chExt cx="6300470" cy="1237615"/>
          </a:xfrm>
        </p:grpSpPr>
        <p:sp>
          <p:nvSpPr>
            <p:cNvPr id="7" name="object 7"/>
            <p:cNvSpPr/>
            <p:nvPr/>
          </p:nvSpPr>
          <p:spPr>
            <a:xfrm>
              <a:off x="5484876" y="2025395"/>
              <a:ext cx="6300470" cy="1237615"/>
            </a:xfrm>
            <a:custGeom>
              <a:avLst/>
              <a:gdLst/>
              <a:ahLst/>
              <a:cxnLst/>
              <a:rect l="l" t="t" r="r" b="b"/>
              <a:pathLst>
                <a:path w="6300470" h="1237614">
                  <a:moveTo>
                    <a:pt x="6176518" y="0"/>
                  </a:moveTo>
                  <a:lnTo>
                    <a:pt x="123698" y="0"/>
                  </a:lnTo>
                  <a:lnTo>
                    <a:pt x="75545" y="9719"/>
                  </a:lnTo>
                  <a:lnTo>
                    <a:pt x="36226" y="36226"/>
                  </a:lnTo>
                  <a:lnTo>
                    <a:pt x="9719" y="75545"/>
                  </a:lnTo>
                  <a:lnTo>
                    <a:pt x="0" y="123698"/>
                  </a:lnTo>
                  <a:lnTo>
                    <a:pt x="0" y="1113789"/>
                  </a:lnTo>
                  <a:lnTo>
                    <a:pt x="9719" y="1161942"/>
                  </a:lnTo>
                  <a:lnTo>
                    <a:pt x="36226" y="1201261"/>
                  </a:lnTo>
                  <a:lnTo>
                    <a:pt x="75545" y="1227768"/>
                  </a:lnTo>
                  <a:lnTo>
                    <a:pt x="123698" y="1237488"/>
                  </a:lnTo>
                  <a:lnTo>
                    <a:pt x="6176518" y="1237488"/>
                  </a:lnTo>
                  <a:lnTo>
                    <a:pt x="6224670" y="1227768"/>
                  </a:lnTo>
                  <a:lnTo>
                    <a:pt x="6263989" y="1201261"/>
                  </a:lnTo>
                  <a:lnTo>
                    <a:pt x="6290496" y="1161942"/>
                  </a:lnTo>
                  <a:lnTo>
                    <a:pt x="6300216" y="1113789"/>
                  </a:lnTo>
                  <a:lnTo>
                    <a:pt x="6300216" y="123698"/>
                  </a:lnTo>
                  <a:lnTo>
                    <a:pt x="6290496" y="75545"/>
                  </a:lnTo>
                  <a:lnTo>
                    <a:pt x="6263989" y="36226"/>
                  </a:lnTo>
                  <a:lnTo>
                    <a:pt x="6224670" y="9719"/>
                  </a:lnTo>
                  <a:lnTo>
                    <a:pt x="6176518" y="0"/>
                  </a:lnTo>
                  <a:close/>
                </a:path>
              </a:pathLst>
            </a:custGeom>
            <a:solidFill>
              <a:srgbClr val="F1F1F1"/>
            </a:solidFill>
          </p:spPr>
          <p:txBody>
            <a:bodyPr wrap="square" lIns="0" tIns="0" rIns="0" bIns="0" rtlCol="0"/>
            <a:lstStyle/>
            <a:p>
              <a:endParaRPr/>
            </a:p>
          </p:txBody>
        </p:sp>
        <p:sp>
          <p:nvSpPr>
            <p:cNvPr id="8" name="object 8"/>
            <p:cNvSpPr/>
            <p:nvPr/>
          </p:nvSpPr>
          <p:spPr>
            <a:xfrm>
              <a:off x="5933263" y="2379305"/>
              <a:ext cx="532130" cy="532130"/>
            </a:xfrm>
            <a:custGeom>
              <a:avLst/>
              <a:gdLst/>
              <a:ahLst/>
              <a:cxnLst/>
              <a:rect l="l" t="t" r="r" b="b"/>
              <a:pathLst>
                <a:path w="532129" h="532130">
                  <a:moveTo>
                    <a:pt x="266067" y="0"/>
                  </a:moveTo>
                  <a:lnTo>
                    <a:pt x="265863" y="0"/>
                  </a:lnTo>
                  <a:lnTo>
                    <a:pt x="218013" y="4302"/>
                  </a:lnTo>
                  <a:lnTo>
                    <a:pt x="173036" y="16670"/>
                  </a:lnTo>
                  <a:lnTo>
                    <a:pt x="131629" y="36352"/>
                  </a:lnTo>
                  <a:lnTo>
                    <a:pt x="94536" y="62598"/>
                  </a:lnTo>
                  <a:lnTo>
                    <a:pt x="62505" y="94655"/>
                  </a:lnTo>
                  <a:lnTo>
                    <a:pt x="36286" y="131774"/>
                  </a:lnTo>
                  <a:lnTo>
                    <a:pt x="16629" y="173203"/>
                  </a:lnTo>
                  <a:lnTo>
                    <a:pt x="4284" y="218190"/>
                  </a:lnTo>
                  <a:lnTo>
                    <a:pt x="0" y="266009"/>
                  </a:lnTo>
                  <a:lnTo>
                    <a:pt x="4283" y="313824"/>
                  </a:lnTo>
                  <a:lnTo>
                    <a:pt x="16633" y="358828"/>
                  </a:lnTo>
                  <a:lnTo>
                    <a:pt x="36298" y="400268"/>
                  </a:lnTo>
                  <a:lnTo>
                    <a:pt x="62528" y="437395"/>
                  </a:lnTo>
                  <a:lnTo>
                    <a:pt x="94572" y="469456"/>
                  </a:lnTo>
                  <a:lnTo>
                    <a:pt x="131678" y="495700"/>
                  </a:lnTo>
                  <a:lnTo>
                    <a:pt x="173096" y="515376"/>
                  </a:lnTo>
                  <a:lnTo>
                    <a:pt x="218074" y="527733"/>
                  </a:lnTo>
                  <a:lnTo>
                    <a:pt x="265863" y="532019"/>
                  </a:lnTo>
                  <a:lnTo>
                    <a:pt x="313652" y="527733"/>
                  </a:lnTo>
                  <a:lnTo>
                    <a:pt x="358632" y="515376"/>
                  </a:lnTo>
                  <a:lnTo>
                    <a:pt x="400051" y="495700"/>
                  </a:lnTo>
                  <a:lnTo>
                    <a:pt x="437159" y="469456"/>
                  </a:lnTo>
                  <a:lnTo>
                    <a:pt x="469205" y="437395"/>
                  </a:lnTo>
                  <a:lnTo>
                    <a:pt x="495436" y="400268"/>
                  </a:lnTo>
                  <a:lnTo>
                    <a:pt x="502545" y="385289"/>
                  </a:lnTo>
                  <a:lnTo>
                    <a:pt x="189864" y="385289"/>
                  </a:lnTo>
                  <a:lnTo>
                    <a:pt x="189864" y="362963"/>
                  </a:lnTo>
                  <a:lnTo>
                    <a:pt x="201090" y="323869"/>
                  </a:lnTo>
                  <a:lnTo>
                    <a:pt x="229841" y="294171"/>
                  </a:lnTo>
                  <a:lnTo>
                    <a:pt x="261068" y="273408"/>
                  </a:lnTo>
                  <a:lnTo>
                    <a:pt x="266577" y="269621"/>
                  </a:lnTo>
                  <a:lnTo>
                    <a:pt x="293788" y="242003"/>
                  </a:lnTo>
                  <a:lnTo>
                    <a:pt x="299376" y="220430"/>
                  </a:lnTo>
                  <a:lnTo>
                    <a:pt x="299341" y="209895"/>
                  </a:lnTo>
                  <a:lnTo>
                    <a:pt x="298554" y="205027"/>
                  </a:lnTo>
                  <a:lnTo>
                    <a:pt x="298235" y="204070"/>
                  </a:lnTo>
                  <a:lnTo>
                    <a:pt x="202411" y="204070"/>
                  </a:lnTo>
                  <a:lnTo>
                    <a:pt x="202411" y="167788"/>
                  </a:lnTo>
                  <a:lnTo>
                    <a:pt x="239240" y="149306"/>
                  </a:lnTo>
                  <a:lnTo>
                    <a:pt x="265647" y="146607"/>
                  </a:lnTo>
                  <a:lnTo>
                    <a:pt x="502535" y="146607"/>
                  </a:lnTo>
                  <a:lnTo>
                    <a:pt x="495485" y="131750"/>
                  </a:lnTo>
                  <a:lnTo>
                    <a:pt x="469262" y="94623"/>
                  </a:lnTo>
                  <a:lnTo>
                    <a:pt x="437223" y="62562"/>
                  </a:lnTo>
                  <a:lnTo>
                    <a:pt x="400189" y="36352"/>
                  </a:lnTo>
                  <a:lnTo>
                    <a:pt x="358793" y="16670"/>
                  </a:lnTo>
                  <a:lnTo>
                    <a:pt x="313835" y="4302"/>
                  </a:lnTo>
                  <a:lnTo>
                    <a:pt x="266067" y="0"/>
                  </a:lnTo>
                  <a:close/>
                </a:path>
                <a:path w="532129" h="532130">
                  <a:moveTo>
                    <a:pt x="502535" y="146607"/>
                  </a:moveTo>
                  <a:lnTo>
                    <a:pt x="265647" y="146607"/>
                  </a:lnTo>
                  <a:lnTo>
                    <a:pt x="272726" y="146836"/>
                  </a:lnTo>
                  <a:lnTo>
                    <a:pt x="279756" y="147616"/>
                  </a:lnTo>
                  <a:lnTo>
                    <a:pt x="316317" y="163020"/>
                  </a:lnTo>
                  <a:lnTo>
                    <a:pt x="335964" y="196366"/>
                  </a:lnTo>
                  <a:lnTo>
                    <a:pt x="337341" y="218790"/>
                  </a:lnTo>
                  <a:lnTo>
                    <a:pt x="336361" y="227230"/>
                  </a:lnTo>
                  <a:lnTo>
                    <a:pt x="320942" y="262516"/>
                  </a:lnTo>
                  <a:lnTo>
                    <a:pt x="288219" y="291784"/>
                  </a:lnTo>
                  <a:lnTo>
                    <a:pt x="275322" y="300098"/>
                  </a:lnTo>
                  <a:lnTo>
                    <a:pt x="269567" y="303836"/>
                  </a:lnTo>
                  <a:lnTo>
                    <a:pt x="238276" y="328188"/>
                  </a:lnTo>
                  <a:lnTo>
                    <a:pt x="228587" y="348231"/>
                  </a:lnTo>
                  <a:lnTo>
                    <a:pt x="228651" y="353665"/>
                  </a:lnTo>
                  <a:lnTo>
                    <a:pt x="341845" y="353665"/>
                  </a:lnTo>
                  <a:lnTo>
                    <a:pt x="341874" y="385289"/>
                  </a:lnTo>
                  <a:lnTo>
                    <a:pt x="502545" y="385289"/>
                  </a:lnTo>
                  <a:lnTo>
                    <a:pt x="515103" y="358828"/>
                  </a:lnTo>
                  <a:lnTo>
                    <a:pt x="527454" y="313824"/>
                  </a:lnTo>
                  <a:lnTo>
                    <a:pt x="531738" y="266009"/>
                  </a:lnTo>
                  <a:lnTo>
                    <a:pt x="527474" y="218190"/>
                  </a:lnTo>
                  <a:lnTo>
                    <a:pt x="515140" y="173191"/>
                  </a:lnTo>
                  <a:lnTo>
                    <a:pt x="502535" y="146607"/>
                  </a:lnTo>
                  <a:close/>
                </a:path>
                <a:path w="532129" h="532130">
                  <a:moveTo>
                    <a:pt x="267764" y="176514"/>
                  </a:moveTo>
                  <a:lnTo>
                    <a:pt x="222962" y="188278"/>
                  </a:lnTo>
                  <a:lnTo>
                    <a:pt x="202411" y="204070"/>
                  </a:lnTo>
                  <a:lnTo>
                    <a:pt x="298235" y="204070"/>
                  </a:lnTo>
                  <a:lnTo>
                    <a:pt x="297008" y="200381"/>
                  </a:lnTo>
                  <a:lnTo>
                    <a:pt x="295550" y="195898"/>
                  </a:lnTo>
                  <a:lnTo>
                    <a:pt x="273347" y="177582"/>
                  </a:lnTo>
                  <a:lnTo>
                    <a:pt x="267764" y="176514"/>
                  </a:lnTo>
                  <a:close/>
                </a:path>
              </a:pathLst>
            </a:custGeom>
            <a:solidFill>
              <a:srgbClr val="00AFEF"/>
            </a:solidFill>
          </p:spPr>
          <p:txBody>
            <a:bodyPr wrap="square" lIns="0" tIns="0" rIns="0" bIns="0" rtlCol="0"/>
            <a:lstStyle/>
            <a:p>
              <a:endParaRPr/>
            </a:p>
          </p:txBody>
        </p:sp>
      </p:grpSp>
      <p:sp>
        <p:nvSpPr>
          <p:cNvPr id="9" name="object 9"/>
          <p:cNvSpPr txBox="1">
            <a:spLocks noGrp="1"/>
          </p:cNvSpPr>
          <p:nvPr>
            <p:ph type="title"/>
          </p:nvPr>
        </p:nvSpPr>
        <p:spPr>
          <a:xfrm>
            <a:off x="7031481" y="2277313"/>
            <a:ext cx="4347210" cy="668655"/>
          </a:xfrm>
          <a:prstGeom prst="rect">
            <a:avLst/>
          </a:prstGeom>
        </p:spPr>
        <p:txBody>
          <a:bodyPr vert="horz" wrap="square" lIns="0" tIns="12065" rIns="0" bIns="0" rtlCol="0">
            <a:spAutoFit/>
          </a:bodyPr>
          <a:lstStyle/>
          <a:p>
            <a:pPr marL="12700">
              <a:lnSpc>
                <a:spcPts val="2535"/>
              </a:lnSpc>
              <a:spcBef>
                <a:spcPts val="95"/>
              </a:spcBef>
            </a:pPr>
            <a:r>
              <a:rPr sz="2200" b="0" spc="-15" dirty="0">
                <a:solidFill>
                  <a:srgbClr val="767070"/>
                </a:solidFill>
                <a:latin typeface="Calibri"/>
                <a:cs typeface="Calibri"/>
              </a:rPr>
              <a:t>Getting</a:t>
            </a:r>
            <a:r>
              <a:rPr sz="2200" b="0" spc="30" dirty="0">
                <a:solidFill>
                  <a:srgbClr val="767070"/>
                </a:solidFill>
                <a:latin typeface="Calibri"/>
                <a:cs typeface="Calibri"/>
              </a:rPr>
              <a:t> </a:t>
            </a:r>
            <a:r>
              <a:rPr sz="2200" b="0" spc="-10" dirty="0">
                <a:solidFill>
                  <a:srgbClr val="767070"/>
                </a:solidFill>
                <a:latin typeface="Calibri"/>
                <a:cs typeface="Calibri"/>
              </a:rPr>
              <a:t>familiar</a:t>
            </a:r>
            <a:r>
              <a:rPr sz="2200" b="0" dirty="0">
                <a:solidFill>
                  <a:srgbClr val="767070"/>
                </a:solidFill>
                <a:latin typeface="Calibri"/>
                <a:cs typeface="Calibri"/>
              </a:rPr>
              <a:t> </a:t>
            </a:r>
            <a:r>
              <a:rPr sz="2200" b="0" spc="-5" dirty="0">
                <a:solidFill>
                  <a:srgbClr val="767070"/>
                </a:solidFill>
                <a:latin typeface="Calibri"/>
                <a:cs typeface="Calibri"/>
              </a:rPr>
              <a:t>with</a:t>
            </a:r>
            <a:r>
              <a:rPr sz="2200" b="0" spc="25" dirty="0">
                <a:solidFill>
                  <a:srgbClr val="767070"/>
                </a:solidFill>
                <a:latin typeface="Calibri"/>
                <a:cs typeface="Calibri"/>
              </a:rPr>
              <a:t> </a:t>
            </a:r>
            <a:r>
              <a:rPr sz="2200" b="0" spc="-35" dirty="0">
                <a:solidFill>
                  <a:srgbClr val="767070"/>
                </a:solidFill>
                <a:latin typeface="Calibri"/>
                <a:cs typeface="Calibri"/>
              </a:rPr>
              <a:t>Atliq’s</a:t>
            </a:r>
            <a:r>
              <a:rPr sz="2200" b="0" spc="20" dirty="0">
                <a:solidFill>
                  <a:srgbClr val="767070"/>
                </a:solidFill>
                <a:latin typeface="Calibri"/>
                <a:cs typeface="Calibri"/>
              </a:rPr>
              <a:t> </a:t>
            </a:r>
            <a:r>
              <a:rPr sz="2200" b="0" spc="-5" dirty="0">
                <a:solidFill>
                  <a:srgbClr val="767070"/>
                </a:solidFill>
                <a:latin typeface="Calibri"/>
                <a:cs typeface="Calibri"/>
              </a:rPr>
              <a:t>Business</a:t>
            </a:r>
            <a:r>
              <a:rPr sz="2200" b="0" spc="10" dirty="0">
                <a:solidFill>
                  <a:srgbClr val="767070"/>
                </a:solidFill>
                <a:latin typeface="Calibri"/>
                <a:cs typeface="Calibri"/>
              </a:rPr>
              <a:t> </a:t>
            </a:r>
            <a:r>
              <a:rPr sz="2200" b="0" spc="-5" dirty="0">
                <a:solidFill>
                  <a:srgbClr val="767070"/>
                </a:solidFill>
                <a:latin typeface="Calibri"/>
                <a:cs typeface="Calibri"/>
              </a:rPr>
              <a:t>–</a:t>
            </a:r>
            <a:endParaRPr sz="2200">
              <a:latin typeface="Calibri"/>
              <a:cs typeface="Calibri"/>
            </a:endParaRPr>
          </a:p>
          <a:p>
            <a:pPr marL="12700">
              <a:lnSpc>
                <a:spcPts val="2535"/>
              </a:lnSpc>
            </a:pPr>
            <a:r>
              <a:rPr sz="2200" b="0" spc="-10" dirty="0">
                <a:solidFill>
                  <a:srgbClr val="767070"/>
                </a:solidFill>
                <a:latin typeface="Calibri"/>
                <a:cs typeface="Calibri"/>
              </a:rPr>
              <a:t>Their</a:t>
            </a:r>
            <a:r>
              <a:rPr sz="2200" b="0" spc="-15" dirty="0">
                <a:solidFill>
                  <a:srgbClr val="767070"/>
                </a:solidFill>
                <a:latin typeface="Calibri"/>
                <a:cs typeface="Calibri"/>
              </a:rPr>
              <a:t> Markets</a:t>
            </a:r>
            <a:r>
              <a:rPr sz="2200" b="0" spc="5" dirty="0">
                <a:solidFill>
                  <a:srgbClr val="767070"/>
                </a:solidFill>
                <a:latin typeface="Calibri"/>
                <a:cs typeface="Calibri"/>
              </a:rPr>
              <a:t> </a:t>
            </a:r>
            <a:r>
              <a:rPr sz="2200" b="0" spc="-5" dirty="0">
                <a:solidFill>
                  <a:srgbClr val="767070"/>
                </a:solidFill>
                <a:latin typeface="Calibri"/>
                <a:cs typeface="Calibri"/>
              </a:rPr>
              <a:t>and</a:t>
            </a:r>
            <a:r>
              <a:rPr sz="2200" b="0" dirty="0">
                <a:solidFill>
                  <a:srgbClr val="767070"/>
                </a:solidFill>
                <a:latin typeface="Calibri"/>
                <a:cs typeface="Calibri"/>
              </a:rPr>
              <a:t> </a:t>
            </a:r>
            <a:r>
              <a:rPr sz="2200" b="0" spc="-10" dirty="0">
                <a:solidFill>
                  <a:srgbClr val="767070"/>
                </a:solidFill>
                <a:latin typeface="Calibri"/>
                <a:cs typeface="Calibri"/>
              </a:rPr>
              <a:t>Product</a:t>
            </a:r>
            <a:r>
              <a:rPr sz="2200" b="0" spc="-15" dirty="0">
                <a:solidFill>
                  <a:srgbClr val="767070"/>
                </a:solidFill>
                <a:latin typeface="Calibri"/>
                <a:cs typeface="Calibri"/>
              </a:rPr>
              <a:t> </a:t>
            </a:r>
            <a:r>
              <a:rPr sz="2200" b="0" spc="-5" dirty="0">
                <a:solidFill>
                  <a:srgbClr val="767070"/>
                </a:solidFill>
                <a:latin typeface="Calibri"/>
                <a:cs typeface="Calibri"/>
              </a:rPr>
              <a:t>lines</a:t>
            </a:r>
            <a:endParaRPr sz="2200">
              <a:latin typeface="Calibri"/>
              <a:cs typeface="Calibri"/>
            </a:endParaRPr>
          </a:p>
        </p:txBody>
      </p:sp>
      <p:grpSp>
        <p:nvGrpSpPr>
          <p:cNvPr id="10" name="object 10"/>
          <p:cNvGrpSpPr/>
          <p:nvPr/>
        </p:nvGrpSpPr>
        <p:grpSpPr>
          <a:xfrm>
            <a:off x="5484876" y="3572255"/>
            <a:ext cx="6300470" cy="1236345"/>
            <a:chOff x="5484876" y="3572255"/>
            <a:chExt cx="6300470" cy="1236345"/>
          </a:xfrm>
        </p:grpSpPr>
        <p:sp>
          <p:nvSpPr>
            <p:cNvPr id="11" name="object 11"/>
            <p:cNvSpPr/>
            <p:nvPr/>
          </p:nvSpPr>
          <p:spPr>
            <a:xfrm>
              <a:off x="5484876" y="3572255"/>
              <a:ext cx="6300470" cy="1236345"/>
            </a:xfrm>
            <a:custGeom>
              <a:avLst/>
              <a:gdLst/>
              <a:ahLst/>
              <a:cxnLst/>
              <a:rect l="l" t="t" r="r" b="b"/>
              <a:pathLst>
                <a:path w="6300470" h="1236345">
                  <a:moveTo>
                    <a:pt x="6176645" y="0"/>
                  </a:moveTo>
                  <a:lnTo>
                    <a:pt x="123571" y="0"/>
                  </a:lnTo>
                  <a:lnTo>
                    <a:pt x="75491" y="9717"/>
                  </a:lnTo>
                  <a:lnTo>
                    <a:pt x="36210" y="36210"/>
                  </a:lnTo>
                  <a:lnTo>
                    <a:pt x="9717" y="75491"/>
                  </a:lnTo>
                  <a:lnTo>
                    <a:pt x="0" y="123571"/>
                  </a:lnTo>
                  <a:lnTo>
                    <a:pt x="0" y="1112393"/>
                  </a:lnTo>
                  <a:lnTo>
                    <a:pt x="9717" y="1160472"/>
                  </a:lnTo>
                  <a:lnTo>
                    <a:pt x="36210" y="1199753"/>
                  </a:lnTo>
                  <a:lnTo>
                    <a:pt x="75491" y="1226246"/>
                  </a:lnTo>
                  <a:lnTo>
                    <a:pt x="123571" y="1235964"/>
                  </a:lnTo>
                  <a:lnTo>
                    <a:pt x="6176645" y="1235964"/>
                  </a:lnTo>
                  <a:lnTo>
                    <a:pt x="6224724" y="1226246"/>
                  </a:lnTo>
                  <a:lnTo>
                    <a:pt x="6264005" y="1199753"/>
                  </a:lnTo>
                  <a:lnTo>
                    <a:pt x="6290498" y="1160472"/>
                  </a:lnTo>
                  <a:lnTo>
                    <a:pt x="6300216" y="1112393"/>
                  </a:lnTo>
                  <a:lnTo>
                    <a:pt x="6300216" y="123571"/>
                  </a:lnTo>
                  <a:lnTo>
                    <a:pt x="6290498" y="75491"/>
                  </a:lnTo>
                  <a:lnTo>
                    <a:pt x="6264005" y="36210"/>
                  </a:lnTo>
                  <a:lnTo>
                    <a:pt x="6224724" y="9717"/>
                  </a:lnTo>
                  <a:lnTo>
                    <a:pt x="6176645" y="0"/>
                  </a:lnTo>
                  <a:close/>
                </a:path>
              </a:pathLst>
            </a:custGeom>
            <a:solidFill>
              <a:srgbClr val="F1F1F1"/>
            </a:solidFill>
          </p:spPr>
          <p:txBody>
            <a:bodyPr wrap="square" lIns="0" tIns="0" rIns="0" bIns="0" rtlCol="0"/>
            <a:lstStyle/>
            <a:p>
              <a:endParaRPr/>
            </a:p>
          </p:txBody>
        </p:sp>
        <p:sp>
          <p:nvSpPr>
            <p:cNvPr id="12" name="object 12"/>
            <p:cNvSpPr/>
            <p:nvPr/>
          </p:nvSpPr>
          <p:spPr>
            <a:xfrm>
              <a:off x="5933251" y="3924641"/>
              <a:ext cx="452755" cy="452755"/>
            </a:xfrm>
            <a:custGeom>
              <a:avLst/>
              <a:gdLst/>
              <a:ahLst/>
              <a:cxnLst/>
              <a:rect l="l" t="t" r="r" b="b"/>
              <a:pathLst>
                <a:path w="452754" h="452754">
                  <a:moveTo>
                    <a:pt x="266084" y="0"/>
                  </a:moveTo>
                  <a:lnTo>
                    <a:pt x="218022" y="4302"/>
                  </a:lnTo>
                  <a:lnTo>
                    <a:pt x="173042" y="16671"/>
                  </a:lnTo>
                  <a:lnTo>
                    <a:pt x="131632" y="36354"/>
                  </a:lnTo>
                  <a:lnTo>
                    <a:pt x="94538" y="62600"/>
                  </a:lnTo>
                  <a:lnTo>
                    <a:pt x="62533" y="94621"/>
                  </a:lnTo>
                  <a:lnTo>
                    <a:pt x="36302" y="131747"/>
                  </a:lnTo>
                  <a:lnTo>
                    <a:pt x="16636" y="173188"/>
                  </a:lnTo>
                  <a:lnTo>
                    <a:pt x="4285" y="218192"/>
                  </a:lnTo>
                  <a:lnTo>
                    <a:pt x="0" y="266009"/>
                  </a:lnTo>
                  <a:lnTo>
                    <a:pt x="4281" y="313826"/>
                  </a:lnTo>
                  <a:lnTo>
                    <a:pt x="16630" y="358831"/>
                  </a:lnTo>
                  <a:lnTo>
                    <a:pt x="36294" y="400272"/>
                  </a:lnTo>
                  <a:lnTo>
                    <a:pt x="62524" y="437400"/>
                  </a:lnTo>
                  <a:lnTo>
                    <a:pt x="77404" y="452289"/>
                  </a:lnTo>
                  <a:lnTo>
                    <a:pt x="188487" y="341209"/>
                  </a:lnTo>
                  <a:lnTo>
                    <a:pt x="188487" y="338297"/>
                  </a:lnTo>
                  <a:lnTo>
                    <a:pt x="191398" y="338297"/>
                  </a:lnTo>
                  <a:lnTo>
                    <a:pt x="252535" y="277162"/>
                  </a:lnTo>
                  <a:lnTo>
                    <a:pt x="249792" y="276906"/>
                  </a:lnTo>
                  <a:lnTo>
                    <a:pt x="219177" y="276906"/>
                  </a:lnTo>
                  <a:lnTo>
                    <a:pt x="219177" y="247139"/>
                  </a:lnTo>
                  <a:lnTo>
                    <a:pt x="268027" y="243864"/>
                  </a:lnTo>
                  <a:lnTo>
                    <a:pt x="294920" y="214120"/>
                  </a:lnTo>
                  <a:lnTo>
                    <a:pt x="294721" y="207834"/>
                  </a:lnTo>
                  <a:lnTo>
                    <a:pt x="294955" y="202120"/>
                  </a:lnTo>
                  <a:lnTo>
                    <a:pt x="293636" y="196453"/>
                  </a:lnTo>
                  <a:lnTo>
                    <a:pt x="291086" y="191783"/>
                  </a:lnTo>
                  <a:lnTo>
                    <a:pt x="198456" y="191783"/>
                  </a:lnTo>
                  <a:lnTo>
                    <a:pt x="198456" y="158788"/>
                  </a:lnTo>
                  <a:lnTo>
                    <a:pt x="241955" y="146101"/>
                  </a:lnTo>
                  <a:lnTo>
                    <a:pt x="258022" y="145299"/>
                  </a:lnTo>
                  <a:lnTo>
                    <a:pt x="384401" y="145299"/>
                  </a:lnTo>
                  <a:lnTo>
                    <a:pt x="452186" y="77516"/>
                  </a:lnTo>
                  <a:lnTo>
                    <a:pt x="437232" y="62560"/>
                  </a:lnTo>
                  <a:lnTo>
                    <a:pt x="400205" y="36354"/>
                  </a:lnTo>
                  <a:lnTo>
                    <a:pt x="358810" y="16671"/>
                  </a:lnTo>
                  <a:lnTo>
                    <a:pt x="313853" y="4302"/>
                  </a:lnTo>
                  <a:lnTo>
                    <a:pt x="266084" y="0"/>
                  </a:lnTo>
                  <a:close/>
                </a:path>
                <a:path w="452754" h="452754">
                  <a:moveTo>
                    <a:pt x="191398" y="338297"/>
                  </a:moveTo>
                  <a:lnTo>
                    <a:pt x="188487" y="338297"/>
                  </a:lnTo>
                  <a:lnTo>
                    <a:pt x="190269" y="339427"/>
                  </a:lnTo>
                  <a:lnTo>
                    <a:pt x="191398" y="338297"/>
                  </a:lnTo>
                  <a:close/>
                </a:path>
                <a:path w="452754" h="452754">
                  <a:moveTo>
                    <a:pt x="249167" y="276848"/>
                  </a:moveTo>
                  <a:lnTo>
                    <a:pt x="240779" y="276906"/>
                  </a:lnTo>
                  <a:lnTo>
                    <a:pt x="249792" y="276906"/>
                  </a:lnTo>
                  <a:lnTo>
                    <a:pt x="249167" y="276848"/>
                  </a:lnTo>
                  <a:close/>
                </a:path>
                <a:path w="452754" h="452754">
                  <a:moveTo>
                    <a:pt x="247643" y="247139"/>
                  </a:moveTo>
                  <a:lnTo>
                    <a:pt x="239629" y="247139"/>
                  </a:lnTo>
                  <a:lnTo>
                    <a:pt x="247085" y="247191"/>
                  </a:lnTo>
                  <a:lnTo>
                    <a:pt x="247643" y="247139"/>
                  </a:lnTo>
                  <a:close/>
                </a:path>
                <a:path w="452754" h="452754">
                  <a:moveTo>
                    <a:pt x="384401" y="145299"/>
                  </a:moveTo>
                  <a:lnTo>
                    <a:pt x="258022" y="145299"/>
                  </a:lnTo>
                  <a:lnTo>
                    <a:pt x="265210" y="145501"/>
                  </a:lnTo>
                  <a:lnTo>
                    <a:pt x="272366" y="146132"/>
                  </a:lnTo>
                  <a:lnTo>
                    <a:pt x="311008" y="159022"/>
                  </a:lnTo>
                  <a:lnTo>
                    <a:pt x="334198" y="195500"/>
                  </a:lnTo>
                  <a:lnTo>
                    <a:pt x="384401" y="145299"/>
                  </a:lnTo>
                  <a:close/>
                </a:path>
                <a:path w="452754" h="452754">
                  <a:moveTo>
                    <a:pt x="254709" y="175032"/>
                  </a:moveTo>
                  <a:lnTo>
                    <a:pt x="211655" y="184381"/>
                  </a:lnTo>
                  <a:lnTo>
                    <a:pt x="198456" y="191783"/>
                  </a:lnTo>
                  <a:lnTo>
                    <a:pt x="291086" y="191783"/>
                  </a:lnTo>
                  <a:lnTo>
                    <a:pt x="254709" y="175032"/>
                  </a:lnTo>
                  <a:close/>
                </a:path>
              </a:pathLst>
            </a:custGeom>
            <a:solidFill>
              <a:srgbClr val="00AFEF"/>
            </a:solidFill>
          </p:spPr>
          <p:txBody>
            <a:bodyPr wrap="square" lIns="0" tIns="0" rIns="0" bIns="0" rtlCol="0"/>
            <a:lstStyle/>
            <a:p>
              <a:endParaRPr/>
            </a:p>
          </p:txBody>
        </p:sp>
      </p:grpSp>
      <p:sp>
        <p:nvSpPr>
          <p:cNvPr id="13" name="object 13"/>
          <p:cNvSpPr txBox="1"/>
          <p:nvPr/>
        </p:nvSpPr>
        <p:spPr>
          <a:xfrm>
            <a:off x="7031481" y="3976827"/>
            <a:ext cx="4023995"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767070"/>
                </a:solidFill>
                <a:latin typeface="Calibri"/>
                <a:cs typeface="Calibri"/>
              </a:rPr>
              <a:t>Getting</a:t>
            </a:r>
            <a:r>
              <a:rPr sz="2200" spc="25" dirty="0">
                <a:solidFill>
                  <a:srgbClr val="767070"/>
                </a:solidFill>
                <a:latin typeface="Calibri"/>
                <a:cs typeface="Calibri"/>
              </a:rPr>
              <a:t> </a:t>
            </a:r>
            <a:r>
              <a:rPr sz="2200" spc="-10" dirty="0">
                <a:solidFill>
                  <a:srgbClr val="767070"/>
                </a:solidFill>
                <a:latin typeface="Calibri"/>
                <a:cs typeface="Calibri"/>
              </a:rPr>
              <a:t>familiar</a:t>
            </a:r>
            <a:r>
              <a:rPr sz="2200" spc="-5" dirty="0">
                <a:solidFill>
                  <a:srgbClr val="767070"/>
                </a:solidFill>
                <a:latin typeface="Calibri"/>
                <a:cs typeface="Calibri"/>
              </a:rPr>
              <a:t> with</a:t>
            </a:r>
            <a:r>
              <a:rPr sz="2200" spc="15" dirty="0">
                <a:solidFill>
                  <a:srgbClr val="767070"/>
                </a:solidFill>
                <a:latin typeface="Calibri"/>
                <a:cs typeface="Calibri"/>
              </a:rPr>
              <a:t> </a:t>
            </a:r>
            <a:r>
              <a:rPr sz="2200" spc="-5" dirty="0">
                <a:solidFill>
                  <a:srgbClr val="767070"/>
                </a:solidFill>
                <a:latin typeface="Calibri"/>
                <a:cs typeface="Calibri"/>
              </a:rPr>
              <a:t>the</a:t>
            </a:r>
            <a:r>
              <a:rPr sz="2200" dirty="0">
                <a:solidFill>
                  <a:srgbClr val="767070"/>
                </a:solidFill>
                <a:latin typeface="Calibri"/>
                <a:cs typeface="Calibri"/>
              </a:rPr>
              <a:t> </a:t>
            </a:r>
            <a:r>
              <a:rPr sz="2200" spc="-5" dirty="0">
                <a:solidFill>
                  <a:srgbClr val="767070"/>
                </a:solidFill>
                <a:latin typeface="Calibri"/>
                <a:cs typeface="Calibri"/>
              </a:rPr>
              <a:t>input</a:t>
            </a:r>
            <a:r>
              <a:rPr sz="2200" spc="5" dirty="0">
                <a:solidFill>
                  <a:srgbClr val="767070"/>
                </a:solidFill>
                <a:latin typeface="Calibri"/>
                <a:cs typeface="Calibri"/>
              </a:rPr>
              <a:t> </a:t>
            </a:r>
            <a:r>
              <a:rPr sz="2200" spc="-20" dirty="0">
                <a:solidFill>
                  <a:srgbClr val="767070"/>
                </a:solidFill>
                <a:latin typeface="Calibri"/>
                <a:cs typeface="Calibri"/>
              </a:rPr>
              <a:t>data</a:t>
            </a:r>
            <a:endParaRPr sz="2200">
              <a:latin typeface="Calibri"/>
              <a:cs typeface="Calibri"/>
            </a:endParaRPr>
          </a:p>
        </p:txBody>
      </p:sp>
      <p:grpSp>
        <p:nvGrpSpPr>
          <p:cNvPr id="14" name="object 14"/>
          <p:cNvGrpSpPr/>
          <p:nvPr/>
        </p:nvGrpSpPr>
        <p:grpSpPr>
          <a:xfrm>
            <a:off x="5484876" y="5117591"/>
            <a:ext cx="6300470" cy="1236345"/>
            <a:chOff x="5484876" y="5117591"/>
            <a:chExt cx="6300470" cy="1236345"/>
          </a:xfrm>
        </p:grpSpPr>
        <p:sp>
          <p:nvSpPr>
            <p:cNvPr id="15" name="object 15"/>
            <p:cNvSpPr/>
            <p:nvPr/>
          </p:nvSpPr>
          <p:spPr>
            <a:xfrm>
              <a:off x="5484876" y="5117591"/>
              <a:ext cx="6300470" cy="1236345"/>
            </a:xfrm>
            <a:custGeom>
              <a:avLst/>
              <a:gdLst/>
              <a:ahLst/>
              <a:cxnLst/>
              <a:rect l="l" t="t" r="r" b="b"/>
              <a:pathLst>
                <a:path w="6300470" h="1236345">
                  <a:moveTo>
                    <a:pt x="6176645" y="0"/>
                  </a:moveTo>
                  <a:lnTo>
                    <a:pt x="123571" y="0"/>
                  </a:lnTo>
                  <a:lnTo>
                    <a:pt x="75491" y="9717"/>
                  </a:lnTo>
                  <a:lnTo>
                    <a:pt x="36210" y="36210"/>
                  </a:lnTo>
                  <a:lnTo>
                    <a:pt x="9717" y="75491"/>
                  </a:lnTo>
                  <a:lnTo>
                    <a:pt x="0" y="123570"/>
                  </a:lnTo>
                  <a:lnTo>
                    <a:pt x="0" y="1112367"/>
                  </a:lnTo>
                  <a:lnTo>
                    <a:pt x="9717" y="1160477"/>
                  </a:lnTo>
                  <a:lnTo>
                    <a:pt x="36210" y="1199764"/>
                  </a:lnTo>
                  <a:lnTo>
                    <a:pt x="75491" y="1226251"/>
                  </a:lnTo>
                  <a:lnTo>
                    <a:pt x="123571" y="1235963"/>
                  </a:lnTo>
                  <a:lnTo>
                    <a:pt x="6176645" y="1235963"/>
                  </a:lnTo>
                  <a:lnTo>
                    <a:pt x="6224724" y="1226251"/>
                  </a:lnTo>
                  <a:lnTo>
                    <a:pt x="6264005" y="1199764"/>
                  </a:lnTo>
                  <a:lnTo>
                    <a:pt x="6290498" y="1160477"/>
                  </a:lnTo>
                  <a:lnTo>
                    <a:pt x="6300216" y="1112367"/>
                  </a:lnTo>
                  <a:lnTo>
                    <a:pt x="6300216" y="123570"/>
                  </a:lnTo>
                  <a:lnTo>
                    <a:pt x="6290498" y="75491"/>
                  </a:lnTo>
                  <a:lnTo>
                    <a:pt x="6264005" y="36210"/>
                  </a:lnTo>
                  <a:lnTo>
                    <a:pt x="6224724" y="9717"/>
                  </a:lnTo>
                  <a:lnTo>
                    <a:pt x="6176645" y="0"/>
                  </a:lnTo>
                  <a:close/>
                </a:path>
              </a:pathLst>
            </a:custGeom>
            <a:solidFill>
              <a:srgbClr val="F1F1F1"/>
            </a:solidFill>
          </p:spPr>
          <p:txBody>
            <a:bodyPr wrap="square" lIns="0" tIns="0" rIns="0" bIns="0" rtlCol="0"/>
            <a:lstStyle/>
            <a:p>
              <a:endParaRPr/>
            </a:p>
          </p:txBody>
        </p:sp>
        <p:pic>
          <p:nvPicPr>
            <p:cNvPr id="16" name="object 16"/>
            <p:cNvPicPr/>
            <p:nvPr/>
          </p:nvPicPr>
          <p:blipFill>
            <a:blip r:embed="rId2" cstate="print"/>
            <a:stretch>
              <a:fillRect/>
            </a:stretch>
          </p:blipFill>
          <p:spPr>
            <a:xfrm>
              <a:off x="6138417" y="5662597"/>
              <a:ext cx="69728" cy="102062"/>
            </a:xfrm>
            <a:prstGeom prst="rect">
              <a:avLst/>
            </a:prstGeom>
          </p:spPr>
        </p:pic>
        <p:sp>
          <p:nvSpPr>
            <p:cNvPr id="17" name="object 17"/>
            <p:cNvSpPr/>
            <p:nvPr/>
          </p:nvSpPr>
          <p:spPr>
            <a:xfrm>
              <a:off x="5933252" y="5470142"/>
              <a:ext cx="532130" cy="533400"/>
            </a:xfrm>
            <a:custGeom>
              <a:avLst/>
              <a:gdLst/>
              <a:ahLst/>
              <a:cxnLst/>
              <a:rect l="l" t="t" r="r" b="b"/>
              <a:pathLst>
                <a:path w="532129" h="533400">
                  <a:moveTo>
                    <a:pt x="266106" y="0"/>
                  </a:moveTo>
                  <a:lnTo>
                    <a:pt x="265873" y="0"/>
                  </a:lnTo>
                  <a:lnTo>
                    <a:pt x="218018" y="4313"/>
                  </a:lnTo>
                  <a:lnTo>
                    <a:pt x="173103" y="16679"/>
                  </a:lnTo>
                  <a:lnTo>
                    <a:pt x="131625" y="36440"/>
                  </a:lnTo>
                  <a:lnTo>
                    <a:pt x="94529" y="62749"/>
                  </a:lnTo>
                  <a:lnTo>
                    <a:pt x="62497" y="94883"/>
                  </a:lnTo>
                  <a:lnTo>
                    <a:pt x="36280" y="132089"/>
                  </a:lnTo>
                  <a:lnTo>
                    <a:pt x="16624" y="173615"/>
                  </a:lnTo>
                  <a:lnTo>
                    <a:pt x="4284" y="218683"/>
                  </a:lnTo>
                  <a:lnTo>
                    <a:pt x="0" y="266618"/>
                  </a:lnTo>
                  <a:lnTo>
                    <a:pt x="4283" y="314543"/>
                  </a:lnTo>
                  <a:lnTo>
                    <a:pt x="16634" y="359648"/>
                  </a:lnTo>
                  <a:lnTo>
                    <a:pt x="36301" y="401183"/>
                  </a:lnTo>
                  <a:lnTo>
                    <a:pt x="62533" y="438393"/>
                  </a:lnTo>
                  <a:lnTo>
                    <a:pt x="94580" y="470527"/>
                  </a:lnTo>
                  <a:lnTo>
                    <a:pt x="131690" y="496829"/>
                  </a:lnTo>
                  <a:lnTo>
                    <a:pt x="173114" y="516549"/>
                  </a:lnTo>
                  <a:lnTo>
                    <a:pt x="218110" y="528932"/>
                  </a:lnTo>
                  <a:lnTo>
                    <a:pt x="265862" y="533226"/>
                  </a:lnTo>
                  <a:lnTo>
                    <a:pt x="313666" y="528928"/>
                  </a:lnTo>
                  <a:lnTo>
                    <a:pt x="358648" y="516543"/>
                  </a:lnTo>
                  <a:lnTo>
                    <a:pt x="400068" y="496821"/>
                  </a:lnTo>
                  <a:lnTo>
                    <a:pt x="437175" y="470517"/>
                  </a:lnTo>
                  <a:lnTo>
                    <a:pt x="469220" y="438383"/>
                  </a:lnTo>
                  <a:lnTo>
                    <a:pt x="495450" y="401172"/>
                  </a:lnTo>
                  <a:lnTo>
                    <a:pt x="506210" y="378450"/>
                  </a:lnTo>
                  <a:lnTo>
                    <a:pt x="274892" y="378450"/>
                  </a:lnTo>
                  <a:lnTo>
                    <a:pt x="274892" y="328340"/>
                  </a:lnTo>
                  <a:lnTo>
                    <a:pt x="165414" y="328340"/>
                  </a:lnTo>
                  <a:lnTo>
                    <a:pt x="165414" y="296412"/>
                  </a:lnTo>
                  <a:lnTo>
                    <a:pt x="173505" y="287437"/>
                  </a:lnTo>
                  <a:lnTo>
                    <a:pt x="181510" y="278230"/>
                  </a:lnTo>
                  <a:lnTo>
                    <a:pt x="212368" y="239391"/>
                  </a:lnTo>
                  <a:lnTo>
                    <a:pt x="239770" y="199273"/>
                  </a:lnTo>
                  <a:lnTo>
                    <a:pt x="263076" y="159679"/>
                  </a:lnTo>
                  <a:lnTo>
                    <a:pt x="272798" y="140712"/>
                  </a:lnTo>
                  <a:lnTo>
                    <a:pt x="499597" y="140712"/>
                  </a:lnTo>
                  <a:lnTo>
                    <a:pt x="469266" y="94834"/>
                  </a:lnTo>
                  <a:lnTo>
                    <a:pt x="437298" y="62749"/>
                  </a:lnTo>
                  <a:lnTo>
                    <a:pt x="400219" y="36440"/>
                  </a:lnTo>
                  <a:lnTo>
                    <a:pt x="358827" y="16710"/>
                  </a:lnTo>
                  <a:lnTo>
                    <a:pt x="313873" y="4313"/>
                  </a:lnTo>
                  <a:lnTo>
                    <a:pt x="266106" y="0"/>
                  </a:lnTo>
                  <a:close/>
                </a:path>
                <a:path w="532129" h="533400">
                  <a:moveTo>
                    <a:pt x="499597" y="140712"/>
                  </a:moveTo>
                  <a:lnTo>
                    <a:pt x="315102" y="140712"/>
                  </a:lnTo>
                  <a:lnTo>
                    <a:pt x="315103" y="294546"/>
                  </a:lnTo>
                  <a:lnTo>
                    <a:pt x="346942" y="294546"/>
                  </a:lnTo>
                  <a:lnTo>
                    <a:pt x="346942" y="328340"/>
                  </a:lnTo>
                  <a:lnTo>
                    <a:pt x="315103" y="328340"/>
                  </a:lnTo>
                  <a:lnTo>
                    <a:pt x="315103" y="378450"/>
                  </a:lnTo>
                  <a:lnTo>
                    <a:pt x="506210" y="378450"/>
                  </a:lnTo>
                  <a:lnTo>
                    <a:pt x="515116" y="359637"/>
                  </a:lnTo>
                  <a:lnTo>
                    <a:pt x="527465" y="314531"/>
                  </a:lnTo>
                  <a:lnTo>
                    <a:pt x="531747" y="266607"/>
                  </a:lnTo>
                  <a:lnTo>
                    <a:pt x="527479" y="218683"/>
                  </a:lnTo>
                  <a:lnTo>
                    <a:pt x="515141" y="173577"/>
                  </a:lnTo>
                  <a:lnTo>
                    <a:pt x="499597" y="140712"/>
                  </a:lnTo>
                  <a:close/>
                </a:path>
              </a:pathLst>
            </a:custGeom>
            <a:solidFill>
              <a:srgbClr val="00AFEF"/>
            </a:solidFill>
          </p:spPr>
          <p:txBody>
            <a:bodyPr wrap="square" lIns="0" tIns="0" rIns="0" bIns="0" rtlCol="0"/>
            <a:lstStyle/>
            <a:p>
              <a:endParaRPr/>
            </a:p>
          </p:txBody>
        </p:sp>
      </p:grpSp>
      <p:sp>
        <p:nvSpPr>
          <p:cNvPr id="18" name="object 18"/>
          <p:cNvSpPr txBox="1"/>
          <p:nvPr/>
        </p:nvSpPr>
        <p:spPr>
          <a:xfrm>
            <a:off x="7031481" y="5369763"/>
            <a:ext cx="4505325" cy="668020"/>
          </a:xfrm>
          <a:prstGeom prst="rect">
            <a:avLst/>
          </a:prstGeom>
        </p:spPr>
        <p:txBody>
          <a:bodyPr vert="horz" wrap="square" lIns="0" tIns="12065" rIns="0" bIns="0" rtlCol="0">
            <a:spAutoFit/>
          </a:bodyPr>
          <a:lstStyle/>
          <a:p>
            <a:pPr marL="12700">
              <a:lnSpc>
                <a:spcPts val="2530"/>
              </a:lnSpc>
              <a:spcBef>
                <a:spcPts val="95"/>
              </a:spcBef>
            </a:pPr>
            <a:r>
              <a:rPr sz="2200" spc="-10" dirty="0">
                <a:solidFill>
                  <a:srgbClr val="767070"/>
                </a:solidFill>
                <a:latin typeface="Calibri"/>
                <a:cs typeface="Calibri"/>
              </a:rPr>
              <a:t>Ad-hoc</a:t>
            </a:r>
            <a:r>
              <a:rPr sz="2200" spc="10" dirty="0">
                <a:solidFill>
                  <a:srgbClr val="767070"/>
                </a:solidFill>
                <a:latin typeface="Calibri"/>
                <a:cs typeface="Calibri"/>
              </a:rPr>
              <a:t> </a:t>
            </a:r>
            <a:r>
              <a:rPr sz="2200" spc="-10" dirty="0">
                <a:solidFill>
                  <a:srgbClr val="767070"/>
                </a:solidFill>
                <a:latin typeface="Calibri"/>
                <a:cs typeface="Calibri"/>
              </a:rPr>
              <a:t>requests</a:t>
            </a:r>
            <a:r>
              <a:rPr sz="2200" spc="-5" dirty="0">
                <a:solidFill>
                  <a:srgbClr val="767070"/>
                </a:solidFill>
                <a:latin typeface="Calibri"/>
                <a:cs typeface="Calibri"/>
              </a:rPr>
              <a:t> along with</a:t>
            </a:r>
            <a:r>
              <a:rPr sz="2200" spc="5" dirty="0">
                <a:solidFill>
                  <a:srgbClr val="767070"/>
                </a:solidFill>
                <a:latin typeface="Calibri"/>
                <a:cs typeface="Calibri"/>
              </a:rPr>
              <a:t> </a:t>
            </a:r>
            <a:r>
              <a:rPr sz="2200" spc="-5" dirty="0">
                <a:solidFill>
                  <a:srgbClr val="767070"/>
                </a:solidFill>
                <a:latin typeface="Calibri"/>
                <a:cs typeface="Calibri"/>
              </a:rPr>
              <a:t>the</a:t>
            </a:r>
            <a:r>
              <a:rPr sz="2200" spc="10" dirty="0">
                <a:solidFill>
                  <a:srgbClr val="767070"/>
                </a:solidFill>
                <a:latin typeface="Calibri"/>
                <a:cs typeface="Calibri"/>
              </a:rPr>
              <a:t> </a:t>
            </a:r>
            <a:r>
              <a:rPr sz="2200" spc="-10" dirty="0">
                <a:solidFill>
                  <a:srgbClr val="767070"/>
                </a:solidFill>
                <a:latin typeface="Calibri"/>
                <a:cs typeface="Calibri"/>
              </a:rPr>
              <a:t>queried</a:t>
            </a:r>
            <a:endParaRPr sz="2200">
              <a:latin typeface="Calibri"/>
              <a:cs typeface="Calibri"/>
            </a:endParaRPr>
          </a:p>
          <a:p>
            <a:pPr marL="12700">
              <a:lnSpc>
                <a:spcPts val="2530"/>
              </a:lnSpc>
            </a:pPr>
            <a:r>
              <a:rPr sz="2200" spc="-10" dirty="0">
                <a:solidFill>
                  <a:srgbClr val="767070"/>
                </a:solidFill>
                <a:latin typeface="Calibri"/>
                <a:cs typeface="Calibri"/>
              </a:rPr>
              <a:t>results,</a:t>
            </a:r>
            <a:r>
              <a:rPr sz="2200" dirty="0">
                <a:solidFill>
                  <a:srgbClr val="767070"/>
                </a:solidFill>
                <a:latin typeface="Calibri"/>
                <a:cs typeface="Calibri"/>
              </a:rPr>
              <a:t> </a:t>
            </a:r>
            <a:r>
              <a:rPr sz="2200" spc="-10" dirty="0">
                <a:solidFill>
                  <a:srgbClr val="767070"/>
                </a:solidFill>
                <a:latin typeface="Calibri"/>
                <a:cs typeface="Calibri"/>
              </a:rPr>
              <a:t>visualizations</a:t>
            </a:r>
            <a:r>
              <a:rPr sz="2200" spc="10" dirty="0">
                <a:solidFill>
                  <a:srgbClr val="767070"/>
                </a:solidFill>
                <a:latin typeface="Calibri"/>
                <a:cs typeface="Calibri"/>
              </a:rPr>
              <a:t> </a:t>
            </a:r>
            <a:r>
              <a:rPr sz="2200" spc="-5" dirty="0">
                <a:solidFill>
                  <a:srgbClr val="767070"/>
                </a:solidFill>
                <a:latin typeface="Calibri"/>
                <a:cs typeface="Calibri"/>
              </a:rPr>
              <a:t>and</a:t>
            </a:r>
            <a:r>
              <a:rPr sz="2200" dirty="0">
                <a:solidFill>
                  <a:srgbClr val="767070"/>
                </a:solidFill>
                <a:latin typeface="Calibri"/>
                <a:cs typeface="Calibri"/>
              </a:rPr>
              <a:t> </a:t>
            </a:r>
            <a:r>
              <a:rPr sz="2200" spc="-5" dirty="0">
                <a:solidFill>
                  <a:srgbClr val="767070"/>
                </a:solidFill>
                <a:latin typeface="Calibri"/>
                <a:cs typeface="Calibri"/>
              </a:rPr>
              <a:t>Insights</a:t>
            </a:r>
            <a:endParaRPr sz="2200">
              <a:latin typeface="Calibri"/>
              <a:cs typeface="Calibri"/>
            </a:endParaRPr>
          </a:p>
        </p:txBody>
      </p:sp>
      <p:sp>
        <p:nvSpPr>
          <p:cNvPr id="19" name="object 19"/>
          <p:cNvSpPr/>
          <p:nvPr/>
        </p:nvSpPr>
        <p:spPr>
          <a:xfrm>
            <a:off x="0" y="0"/>
            <a:ext cx="4890770" cy="6858000"/>
          </a:xfrm>
          <a:custGeom>
            <a:avLst/>
            <a:gdLst/>
            <a:ahLst/>
            <a:cxnLst/>
            <a:rect l="l" t="t" r="r" b="b"/>
            <a:pathLst>
              <a:path w="4890770" h="6858000">
                <a:moveTo>
                  <a:pt x="0" y="6857998"/>
                </a:moveTo>
                <a:lnTo>
                  <a:pt x="4890516" y="6857998"/>
                </a:lnTo>
                <a:lnTo>
                  <a:pt x="4890516" y="0"/>
                </a:lnTo>
                <a:lnTo>
                  <a:pt x="0" y="0"/>
                </a:lnTo>
                <a:lnTo>
                  <a:pt x="0" y="6857998"/>
                </a:lnTo>
                <a:close/>
              </a:path>
            </a:pathLst>
          </a:custGeom>
          <a:solidFill>
            <a:srgbClr val="5ADFBA"/>
          </a:solidFill>
        </p:spPr>
        <p:txBody>
          <a:bodyPr wrap="square" lIns="0" tIns="0" rIns="0" bIns="0" rtlCol="0"/>
          <a:lstStyle/>
          <a:p>
            <a:endParaRPr/>
          </a:p>
        </p:txBody>
      </p:sp>
      <p:sp>
        <p:nvSpPr>
          <p:cNvPr id="20" name="object 20"/>
          <p:cNvSpPr txBox="1"/>
          <p:nvPr/>
        </p:nvSpPr>
        <p:spPr>
          <a:xfrm>
            <a:off x="1736217" y="3012135"/>
            <a:ext cx="1544320" cy="697230"/>
          </a:xfrm>
          <a:prstGeom prst="rect">
            <a:avLst/>
          </a:prstGeom>
        </p:spPr>
        <p:txBody>
          <a:bodyPr vert="horz" wrap="square" lIns="0" tIns="13335" rIns="0" bIns="0" rtlCol="0">
            <a:spAutoFit/>
          </a:bodyPr>
          <a:lstStyle/>
          <a:p>
            <a:pPr marL="12700">
              <a:lnSpc>
                <a:spcPct val="100000"/>
              </a:lnSpc>
              <a:spcBef>
                <a:spcPts val="105"/>
              </a:spcBef>
            </a:pPr>
            <a:r>
              <a:rPr sz="4400" b="1" spc="-1135" dirty="0">
                <a:solidFill>
                  <a:srgbClr val="FFFFFF"/>
                </a:solidFill>
                <a:latin typeface="Tahoma"/>
                <a:cs typeface="Tahoma"/>
              </a:rPr>
              <a:t>AGENDA</a:t>
            </a:r>
            <a:endParaRPr sz="4400">
              <a:latin typeface="Tahoma"/>
              <a:cs typeface="Tahoma"/>
            </a:endParaRPr>
          </a:p>
        </p:txBody>
      </p:sp>
      <p:grpSp>
        <p:nvGrpSpPr>
          <p:cNvPr id="21" name="object 21"/>
          <p:cNvGrpSpPr/>
          <p:nvPr/>
        </p:nvGrpSpPr>
        <p:grpSpPr>
          <a:xfrm>
            <a:off x="466344" y="443458"/>
            <a:ext cx="1640205" cy="1163320"/>
            <a:chOff x="466344" y="443458"/>
            <a:chExt cx="1640205" cy="1163320"/>
          </a:xfrm>
        </p:grpSpPr>
        <p:pic>
          <p:nvPicPr>
            <p:cNvPr id="22" name="object 22"/>
            <p:cNvPicPr/>
            <p:nvPr/>
          </p:nvPicPr>
          <p:blipFill>
            <a:blip r:embed="rId3" cstate="print"/>
            <a:stretch>
              <a:fillRect/>
            </a:stretch>
          </p:blipFill>
          <p:spPr>
            <a:xfrm>
              <a:off x="466344" y="748296"/>
              <a:ext cx="1002779" cy="857999"/>
            </a:xfrm>
            <a:prstGeom prst="rect">
              <a:avLst/>
            </a:prstGeom>
          </p:spPr>
        </p:pic>
        <p:sp>
          <p:nvSpPr>
            <p:cNvPr id="23" name="object 23"/>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FFFFFF"/>
              </a:solidFill>
            </a:ln>
          </p:spPr>
          <p:txBody>
            <a:bodyPr wrap="square" lIns="0" tIns="0" rIns="0" bIns="0" rtlCol="0"/>
            <a:lstStyle/>
            <a:p>
              <a:endParaRPr/>
            </a:p>
          </p:txBody>
        </p:sp>
        <p:pic>
          <p:nvPicPr>
            <p:cNvPr id="24" name="object 24"/>
            <p:cNvPicPr/>
            <p:nvPr/>
          </p:nvPicPr>
          <p:blipFill>
            <a:blip r:embed="rId4" cstate="print"/>
            <a:stretch>
              <a:fillRect/>
            </a:stretch>
          </p:blipFill>
          <p:spPr>
            <a:xfrm>
              <a:off x="1292352" y="443458"/>
              <a:ext cx="813841" cy="723925"/>
            </a:xfrm>
            <a:prstGeom prst="rect">
              <a:avLst/>
            </a:prstGeom>
          </p:spPr>
        </p:pic>
        <p:sp>
          <p:nvSpPr>
            <p:cNvPr id="25" name="object 25"/>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FFFFFF"/>
              </a:solidFill>
            </a:ln>
          </p:spPr>
          <p:txBody>
            <a:bodyPr wrap="square" lIns="0" tIns="0" rIns="0" bIns="0" rtlCol="0"/>
            <a:lstStyle/>
            <a:p>
              <a:endParaRPr/>
            </a:p>
          </p:txBody>
        </p:sp>
      </p:gr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8217" y="1884679"/>
            <a:ext cx="3907790" cy="4485640"/>
          </a:xfrm>
          <a:prstGeom prst="rect">
            <a:avLst/>
          </a:prstGeom>
        </p:spPr>
        <p:txBody>
          <a:bodyPr vert="horz" wrap="square" lIns="0" tIns="12065" rIns="0" bIns="0" rtlCol="0">
            <a:spAutoFit/>
          </a:bodyPr>
          <a:lstStyle/>
          <a:p>
            <a:pPr marL="719455">
              <a:lnSpc>
                <a:spcPct val="100000"/>
              </a:lnSpc>
              <a:spcBef>
                <a:spcPts val="95"/>
              </a:spcBef>
            </a:pPr>
            <a:r>
              <a:rPr sz="4000" b="1" spc="-35" dirty="0">
                <a:solidFill>
                  <a:srgbClr val="1D9A78"/>
                </a:solidFill>
                <a:latin typeface="Calibri"/>
                <a:cs typeface="Calibri"/>
              </a:rPr>
              <a:t>REQUEST </a:t>
            </a:r>
            <a:r>
              <a:rPr sz="4000" b="1" spc="-5" dirty="0">
                <a:solidFill>
                  <a:srgbClr val="1D9A78"/>
                </a:solidFill>
                <a:latin typeface="Calibri"/>
                <a:cs typeface="Calibri"/>
              </a:rPr>
              <a:t>7:</a:t>
            </a:r>
            <a:endParaRPr sz="4000">
              <a:latin typeface="Calibri"/>
              <a:cs typeface="Calibri"/>
            </a:endParaRPr>
          </a:p>
          <a:p>
            <a:pPr marL="12700">
              <a:lnSpc>
                <a:spcPts val="2595"/>
              </a:lnSpc>
              <a:spcBef>
                <a:spcPts val="2090"/>
              </a:spcBef>
            </a:pPr>
            <a:r>
              <a:rPr sz="2400" spc="-5" dirty="0">
                <a:solidFill>
                  <a:srgbClr val="1D9A78"/>
                </a:solidFill>
                <a:latin typeface="Calibri"/>
                <a:cs typeface="Calibri"/>
              </a:rPr>
              <a:t>Get</a:t>
            </a:r>
            <a:r>
              <a:rPr sz="2400" spc="-35" dirty="0">
                <a:solidFill>
                  <a:srgbClr val="1D9A78"/>
                </a:solidFill>
                <a:latin typeface="Calibri"/>
                <a:cs typeface="Calibri"/>
              </a:rPr>
              <a:t> </a:t>
            </a:r>
            <a:r>
              <a:rPr sz="2400" dirty="0">
                <a:solidFill>
                  <a:srgbClr val="1D9A78"/>
                </a:solidFill>
                <a:latin typeface="Calibri"/>
                <a:cs typeface="Calibri"/>
              </a:rPr>
              <a:t>the</a:t>
            </a:r>
            <a:r>
              <a:rPr sz="2400" spc="-10" dirty="0">
                <a:solidFill>
                  <a:srgbClr val="1D9A78"/>
                </a:solidFill>
                <a:latin typeface="Calibri"/>
                <a:cs typeface="Calibri"/>
              </a:rPr>
              <a:t> complete</a:t>
            </a:r>
            <a:r>
              <a:rPr sz="2400" spc="-25" dirty="0">
                <a:solidFill>
                  <a:srgbClr val="1D9A78"/>
                </a:solidFill>
                <a:latin typeface="Calibri"/>
                <a:cs typeface="Calibri"/>
              </a:rPr>
              <a:t> </a:t>
            </a:r>
            <a:r>
              <a:rPr sz="2400" spc="-5" dirty="0">
                <a:solidFill>
                  <a:srgbClr val="1D9A78"/>
                </a:solidFill>
                <a:latin typeface="Calibri"/>
                <a:cs typeface="Calibri"/>
              </a:rPr>
              <a:t>report</a:t>
            </a:r>
            <a:r>
              <a:rPr sz="2400" spc="-25" dirty="0">
                <a:solidFill>
                  <a:srgbClr val="1D9A78"/>
                </a:solidFill>
                <a:latin typeface="Calibri"/>
                <a:cs typeface="Calibri"/>
              </a:rPr>
              <a:t> </a:t>
            </a:r>
            <a:r>
              <a:rPr sz="2400" spc="-5" dirty="0">
                <a:solidFill>
                  <a:srgbClr val="1D9A78"/>
                </a:solidFill>
                <a:latin typeface="Calibri"/>
                <a:cs typeface="Calibri"/>
              </a:rPr>
              <a:t>of</a:t>
            </a:r>
            <a:r>
              <a:rPr sz="2400" spc="-20" dirty="0">
                <a:solidFill>
                  <a:srgbClr val="1D9A78"/>
                </a:solidFill>
                <a:latin typeface="Calibri"/>
                <a:cs typeface="Calibri"/>
              </a:rPr>
              <a:t> </a:t>
            </a:r>
            <a:r>
              <a:rPr sz="2400" dirty="0">
                <a:solidFill>
                  <a:srgbClr val="1D9A78"/>
                </a:solidFill>
                <a:latin typeface="Calibri"/>
                <a:cs typeface="Calibri"/>
              </a:rPr>
              <a:t>the</a:t>
            </a:r>
            <a:endParaRPr sz="2400">
              <a:latin typeface="Calibri"/>
              <a:cs typeface="Calibri"/>
            </a:endParaRPr>
          </a:p>
          <a:p>
            <a:pPr marL="12700">
              <a:lnSpc>
                <a:spcPts val="2305"/>
              </a:lnSpc>
            </a:pPr>
            <a:r>
              <a:rPr sz="2400" spc="-15" dirty="0">
                <a:solidFill>
                  <a:srgbClr val="1D9A78"/>
                </a:solidFill>
                <a:latin typeface="Calibri"/>
                <a:cs typeface="Calibri"/>
              </a:rPr>
              <a:t>Gross</a:t>
            </a:r>
            <a:r>
              <a:rPr sz="2400" spc="-20" dirty="0">
                <a:solidFill>
                  <a:srgbClr val="1D9A78"/>
                </a:solidFill>
                <a:latin typeface="Calibri"/>
                <a:cs typeface="Calibri"/>
              </a:rPr>
              <a:t> </a:t>
            </a:r>
            <a:r>
              <a:rPr sz="2400" spc="-5" dirty="0">
                <a:solidFill>
                  <a:srgbClr val="1D9A78"/>
                </a:solidFill>
                <a:latin typeface="Calibri"/>
                <a:cs typeface="Calibri"/>
              </a:rPr>
              <a:t>sales</a:t>
            </a:r>
            <a:r>
              <a:rPr sz="2400" spc="-15" dirty="0">
                <a:solidFill>
                  <a:srgbClr val="1D9A78"/>
                </a:solidFill>
                <a:latin typeface="Calibri"/>
                <a:cs typeface="Calibri"/>
              </a:rPr>
              <a:t> </a:t>
            </a:r>
            <a:r>
              <a:rPr sz="2400" spc="-5" dirty="0">
                <a:solidFill>
                  <a:srgbClr val="1D9A78"/>
                </a:solidFill>
                <a:latin typeface="Calibri"/>
                <a:cs typeface="Calibri"/>
              </a:rPr>
              <a:t>amount</a:t>
            </a:r>
            <a:r>
              <a:rPr sz="2400" spc="-25" dirty="0">
                <a:solidFill>
                  <a:srgbClr val="1D9A78"/>
                </a:solidFill>
                <a:latin typeface="Calibri"/>
                <a:cs typeface="Calibri"/>
              </a:rPr>
              <a:t> </a:t>
            </a:r>
            <a:r>
              <a:rPr sz="2400" spc="-20" dirty="0">
                <a:solidFill>
                  <a:srgbClr val="1D9A78"/>
                </a:solidFill>
                <a:latin typeface="Calibri"/>
                <a:cs typeface="Calibri"/>
              </a:rPr>
              <a:t>for</a:t>
            </a:r>
            <a:r>
              <a:rPr sz="2400" spc="-15" dirty="0">
                <a:solidFill>
                  <a:srgbClr val="1D9A78"/>
                </a:solidFill>
                <a:latin typeface="Calibri"/>
                <a:cs typeface="Calibri"/>
              </a:rPr>
              <a:t> </a:t>
            </a:r>
            <a:r>
              <a:rPr sz="2400" dirty="0">
                <a:solidFill>
                  <a:srgbClr val="1D9A78"/>
                </a:solidFill>
                <a:latin typeface="Calibri"/>
                <a:cs typeface="Calibri"/>
              </a:rPr>
              <a:t>the</a:t>
            </a:r>
            <a:endParaRPr sz="2400">
              <a:latin typeface="Calibri"/>
              <a:cs typeface="Calibri"/>
            </a:endParaRPr>
          </a:p>
          <a:p>
            <a:pPr marL="12700" marR="5080">
              <a:lnSpc>
                <a:spcPct val="80000"/>
              </a:lnSpc>
              <a:spcBef>
                <a:spcPts val="290"/>
              </a:spcBef>
            </a:pPr>
            <a:r>
              <a:rPr sz="2400" spc="-10" dirty="0">
                <a:solidFill>
                  <a:srgbClr val="1D9A78"/>
                </a:solidFill>
                <a:latin typeface="Calibri"/>
                <a:cs typeface="Calibri"/>
              </a:rPr>
              <a:t>customer </a:t>
            </a:r>
            <a:r>
              <a:rPr sz="2400" spc="-45" dirty="0">
                <a:solidFill>
                  <a:srgbClr val="1D9A78"/>
                </a:solidFill>
                <a:latin typeface="Calibri"/>
                <a:cs typeface="Calibri"/>
              </a:rPr>
              <a:t>“Atliq </a:t>
            </a:r>
            <a:r>
              <a:rPr sz="2400" spc="-10" dirty="0">
                <a:solidFill>
                  <a:srgbClr val="1D9A78"/>
                </a:solidFill>
                <a:latin typeface="Calibri"/>
                <a:cs typeface="Calibri"/>
              </a:rPr>
              <a:t>Exclusive” </a:t>
            </a:r>
            <a:r>
              <a:rPr sz="2400" spc="-20" dirty="0">
                <a:solidFill>
                  <a:srgbClr val="1D9A78"/>
                </a:solidFill>
                <a:latin typeface="Calibri"/>
                <a:cs typeface="Calibri"/>
              </a:rPr>
              <a:t>for </a:t>
            </a:r>
            <a:r>
              <a:rPr sz="2400" spc="-15" dirty="0">
                <a:solidFill>
                  <a:srgbClr val="1D9A78"/>
                </a:solidFill>
                <a:latin typeface="Calibri"/>
                <a:cs typeface="Calibri"/>
              </a:rPr>
              <a:t> </a:t>
            </a:r>
            <a:r>
              <a:rPr sz="2400" dirty="0">
                <a:solidFill>
                  <a:srgbClr val="1D9A78"/>
                </a:solidFill>
                <a:latin typeface="Calibri"/>
                <a:cs typeface="Calibri"/>
              </a:rPr>
              <a:t>each</a:t>
            </a:r>
            <a:r>
              <a:rPr sz="2400" spc="-30" dirty="0">
                <a:solidFill>
                  <a:srgbClr val="1D9A78"/>
                </a:solidFill>
                <a:latin typeface="Calibri"/>
                <a:cs typeface="Calibri"/>
              </a:rPr>
              <a:t> </a:t>
            </a:r>
            <a:r>
              <a:rPr sz="2400" spc="-5" dirty="0">
                <a:solidFill>
                  <a:srgbClr val="1D9A78"/>
                </a:solidFill>
                <a:latin typeface="Calibri"/>
                <a:cs typeface="Calibri"/>
              </a:rPr>
              <a:t>month.</a:t>
            </a:r>
            <a:r>
              <a:rPr sz="2400" spc="-15" dirty="0">
                <a:solidFill>
                  <a:srgbClr val="1D9A78"/>
                </a:solidFill>
                <a:latin typeface="Calibri"/>
                <a:cs typeface="Calibri"/>
              </a:rPr>
              <a:t> </a:t>
            </a:r>
            <a:r>
              <a:rPr sz="2400" spc="-10" dirty="0">
                <a:solidFill>
                  <a:srgbClr val="1D9A78"/>
                </a:solidFill>
                <a:latin typeface="Calibri"/>
                <a:cs typeface="Calibri"/>
              </a:rPr>
              <a:t>This</a:t>
            </a:r>
            <a:r>
              <a:rPr sz="2400" spc="-15" dirty="0">
                <a:solidFill>
                  <a:srgbClr val="1D9A78"/>
                </a:solidFill>
                <a:latin typeface="Calibri"/>
                <a:cs typeface="Calibri"/>
              </a:rPr>
              <a:t> </a:t>
            </a:r>
            <a:r>
              <a:rPr sz="2400" spc="-5" dirty="0">
                <a:solidFill>
                  <a:srgbClr val="1D9A78"/>
                </a:solidFill>
                <a:latin typeface="Calibri"/>
                <a:cs typeface="Calibri"/>
              </a:rPr>
              <a:t>analysis</a:t>
            </a:r>
            <a:r>
              <a:rPr sz="2400" spc="-35" dirty="0">
                <a:solidFill>
                  <a:srgbClr val="1D9A78"/>
                </a:solidFill>
                <a:latin typeface="Calibri"/>
                <a:cs typeface="Calibri"/>
              </a:rPr>
              <a:t> </a:t>
            </a:r>
            <a:r>
              <a:rPr sz="2400" spc="-5" dirty="0">
                <a:solidFill>
                  <a:srgbClr val="1D9A78"/>
                </a:solidFill>
                <a:latin typeface="Calibri"/>
                <a:cs typeface="Calibri"/>
              </a:rPr>
              <a:t>helps </a:t>
            </a:r>
            <a:r>
              <a:rPr sz="2400" spc="-530" dirty="0">
                <a:solidFill>
                  <a:srgbClr val="1D9A78"/>
                </a:solidFill>
                <a:latin typeface="Calibri"/>
                <a:cs typeface="Calibri"/>
              </a:rPr>
              <a:t> </a:t>
            </a:r>
            <a:r>
              <a:rPr sz="2400" spc="-15" dirty="0">
                <a:solidFill>
                  <a:srgbClr val="1D9A78"/>
                </a:solidFill>
                <a:latin typeface="Calibri"/>
                <a:cs typeface="Calibri"/>
              </a:rPr>
              <a:t>to </a:t>
            </a:r>
            <a:r>
              <a:rPr sz="2400" spc="-10" dirty="0">
                <a:solidFill>
                  <a:srgbClr val="1D9A78"/>
                </a:solidFill>
                <a:latin typeface="Calibri"/>
                <a:cs typeface="Calibri"/>
              </a:rPr>
              <a:t>get </a:t>
            </a:r>
            <a:r>
              <a:rPr sz="2400" dirty="0">
                <a:solidFill>
                  <a:srgbClr val="1D9A78"/>
                </a:solidFill>
                <a:latin typeface="Calibri"/>
                <a:cs typeface="Calibri"/>
              </a:rPr>
              <a:t>an idea </a:t>
            </a:r>
            <a:r>
              <a:rPr sz="2400" spc="-5" dirty="0">
                <a:solidFill>
                  <a:srgbClr val="1D9A78"/>
                </a:solidFill>
                <a:latin typeface="Calibri"/>
                <a:cs typeface="Calibri"/>
              </a:rPr>
              <a:t>of </a:t>
            </a:r>
            <a:r>
              <a:rPr sz="2400" spc="-10" dirty="0">
                <a:solidFill>
                  <a:srgbClr val="1D9A78"/>
                </a:solidFill>
                <a:latin typeface="Calibri"/>
                <a:cs typeface="Calibri"/>
              </a:rPr>
              <a:t>low </a:t>
            </a:r>
            <a:r>
              <a:rPr sz="2400" dirty="0">
                <a:solidFill>
                  <a:srgbClr val="1D9A78"/>
                </a:solidFill>
                <a:latin typeface="Calibri"/>
                <a:cs typeface="Calibri"/>
              </a:rPr>
              <a:t>and </a:t>
            </a:r>
            <a:r>
              <a:rPr sz="2400" spc="-5" dirty="0">
                <a:solidFill>
                  <a:srgbClr val="1D9A78"/>
                </a:solidFill>
                <a:latin typeface="Calibri"/>
                <a:cs typeface="Calibri"/>
              </a:rPr>
              <a:t>high- </a:t>
            </a:r>
            <a:r>
              <a:rPr sz="2400" dirty="0">
                <a:solidFill>
                  <a:srgbClr val="1D9A78"/>
                </a:solidFill>
                <a:latin typeface="Calibri"/>
                <a:cs typeface="Calibri"/>
              </a:rPr>
              <a:t> </a:t>
            </a:r>
            <a:r>
              <a:rPr sz="2400" spc="-10" dirty="0">
                <a:solidFill>
                  <a:srgbClr val="1D9A78"/>
                </a:solidFill>
                <a:latin typeface="Calibri"/>
                <a:cs typeface="Calibri"/>
              </a:rPr>
              <a:t>performing </a:t>
            </a:r>
            <a:r>
              <a:rPr sz="2400" spc="-5" dirty="0">
                <a:solidFill>
                  <a:srgbClr val="1D9A78"/>
                </a:solidFill>
                <a:latin typeface="Calibri"/>
                <a:cs typeface="Calibri"/>
              </a:rPr>
              <a:t>months </a:t>
            </a:r>
            <a:r>
              <a:rPr sz="2400" dirty="0">
                <a:solidFill>
                  <a:srgbClr val="1D9A78"/>
                </a:solidFill>
                <a:latin typeface="Calibri"/>
                <a:cs typeface="Calibri"/>
              </a:rPr>
              <a:t>and </a:t>
            </a:r>
            <a:r>
              <a:rPr sz="2400" spc="-25" dirty="0">
                <a:solidFill>
                  <a:srgbClr val="1D9A78"/>
                </a:solidFill>
                <a:latin typeface="Calibri"/>
                <a:cs typeface="Calibri"/>
              </a:rPr>
              <a:t>take </a:t>
            </a:r>
            <a:r>
              <a:rPr sz="2400" spc="-20" dirty="0">
                <a:solidFill>
                  <a:srgbClr val="1D9A78"/>
                </a:solidFill>
                <a:latin typeface="Calibri"/>
                <a:cs typeface="Calibri"/>
              </a:rPr>
              <a:t> </a:t>
            </a:r>
            <a:r>
              <a:rPr sz="2400" spc="-15" dirty="0">
                <a:solidFill>
                  <a:srgbClr val="1D9A78"/>
                </a:solidFill>
                <a:latin typeface="Calibri"/>
                <a:cs typeface="Calibri"/>
              </a:rPr>
              <a:t>strategic </a:t>
            </a:r>
            <a:r>
              <a:rPr sz="2400" spc="-5" dirty="0">
                <a:solidFill>
                  <a:srgbClr val="1D9A78"/>
                </a:solidFill>
                <a:latin typeface="Calibri"/>
                <a:cs typeface="Calibri"/>
              </a:rPr>
              <a:t>decisions. The final </a:t>
            </a:r>
            <a:r>
              <a:rPr sz="2400" dirty="0">
                <a:solidFill>
                  <a:srgbClr val="1D9A78"/>
                </a:solidFill>
                <a:latin typeface="Calibri"/>
                <a:cs typeface="Calibri"/>
              </a:rPr>
              <a:t> </a:t>
            </a:r>
            <a:r>
              <a:rPr sz="2400" spc="-10" dirty="0">
                <a:solidFill>
                  <a:srgbClr val="1D9A78"/>
                </a:solidFill>
                <a:latin typeface="Calibri"/>
                <a:cs typeface="Calibri"/>
              </a:rPr>
              <a:t>report</a:t>
            </a:r>
            <a:r>
              <a:rPr sz="2400" spc="-15" dirty="0">
                <a:solidFill>
                  <a:srgbClr val="1D9A78"/>
                </a:solidFill>
                <a:latin typeface="Calibri"/>
                <a:cs typeface="Calibri"/>
              </a:rPr>
              <a:t> </a:t>
            </a:r>
            <a:r>
              <a:rPr sz="2400" spc="-10" dirty="0">
                <a:solidFill>
                  <a:srgbClr val="1D9A78"/>
                </a:solidFill>
                <a:latin typeface="Calibri"/>
                <a:cs typeface="Calibri"/>
              </a:rPr>
              <a:t>contains</a:t>
            </a:r>
            <a:r>
              <a:rPr sz="2400" spc="-30" dirty="0">
                <a:solidFill>
                  <a:srgbClr val="1D9A78"/>
                </a:solidFill>
                <a:latin typeface="Calibri"/>
                <a:cs typeface="Calibri"/>
              </a:rPr>
              <a:t> </a:t>
            </a:r>
            <a:r>
              <a:rPr sz="2400" dirty="0">
                <a:solidFill>
                  <a:srgbClr val="1D9A78"/>
                </a:solidFill>
                <a:latin typeface="Calibri"/>
                <a:cs typeface="Calibri"/>
              </a:rPr>
              <a:t>these</a:t>
            </a:r>
            <a:r>
              <a:rPr sz="2400" spc="-15" dirty="0">
                <a:solidFill>
                  <a:srgbClr val="1D9A78"/>
                </a:solidFill>
                <a:latin typeface="Calibri"/>
                <a:cs typeface="Calibri"/>
              </a:rPr>
              <a:t> </a:t>
            </a:r>
            <a:r>
              <a:rPr sz="2400" spc="-10" dirty="0">
                <a:solidFill>
                  <a:srgbClr val="1D9A78"/>
                </a:solidFill>
                <a:latin typeface="Calibri"/>
                <a:cs typeface="Calibri"/>
              </a:rPr>
              <a:t>columns:</a:t>
            </a:r>
            <a:endParaRPr sz="2400">
              <a:latin typeface="Calibri"/>
              <a:cs typeface="Calibri"/>
            </a:endParaRPr>
          </a:p>
          <a:p>
            <a:pPr>
              <a:lnSpc>
                <a:spcPct val="100000"/>
              </a:lnSpc>
              <a:spcBef>
                <a:spcPts val="45"/>
              </a:spcBef>
            </a:pPr>
            <a:endParaRPr sz="1850">
              <a:latin typeface="Calibri"/>
              <a:cs typeface="Calibri"/>
            </a:endParaRPr>
          </a:p>
          <a:p>
            <a:pPr marL="12700" marR="3046730">
              <a:lnSpc>
                <a:spcPct val="80000"/>
              </a:lnSpc>
            </a:pPr>
            <a:r>
              <a:rPr sz="2400" dirty="0">
                <a:solidFill>
                  <a:srgbClr val="A6A6A6"/>
                </a:solidFill>
                <a:latin typeface="Calibri"/>
                <a:cs typeface="Calibri"/>
              </a:rPr>
              <a:t>Mo</a:t>
            </a:r>
            <a:r>
              <a:rPr sz="2400" spc="-30" dirty="0">
                <a:solidFill>
                  <a:srgbClr val="A6A6A6"/>
                </a:solidFill>
                <a:latin typeface="Calibri"/>
                <a:cs typeface="Calibri"/>
              </a:rPr>
              <a:t>n</a:t>
            </a:r>
            <a:r>
              <a:rPr sz="2400" dirty="0">
                <a:solidFill>
                  <a:srgbClr val="A6A6A6"/>
                </a:solidFill>
                <a:latin typeface="Calibri"/>
                <a:cs typeface="Calibri"/>
              </a:rPr>
              <a:t>th  </a:t>
            </a:r>
            <a:r>
              <a:rPr sz="2400" spc="-45" dirty="0">
                <a:solidFill>
                  <a:srgbClr val="A6A6A6"/>
                </a:solidFill>
                <a:latin typeface="Calibri"/>
                <a:cs typeface="Calibri"/>
              </a:rPr>
              <a:t>Year</a:t>
            </a:r>
            <a:endParaRPr sz="2400">
              <a:latin typeface="Calibri"/>
              <a:cs typeface="Calibri"/>
            </a:endParaRPr>
          </a:p>
          <a:p>
            <a:pPr marL="12700">
              <a:lnSpc>
                <a:spcPts val="2305"/>
              </a:lnSpc>
            </a:pPr>
            <a:r>
              <a:rPr sz="2400" spc="-15" dirty="0">
                <a:solidFill>
                  <a:srgbClr val="A6A6A6"/>
                </a:solidFill>
                <a:latin typeface="Calibri"/>
                <a:cs typeface="Calibri"/>
              </a:rPr>
              <a:t>Gross </a:t>
            </a:r>
            <a:r>
              <a:rPr sz="2400" spc="-5" dirty="0">
                <a:solidFill>
                  <a:srgbClr val="A6A6A6"/>
                </a:solidFill>
                <a:latin typeface="Calibri"/>
                <a:cs typeface="Calibri"/>
              </a:rPr>
              <a:t>sales</a:t>
            </a:r>
            <a:r>
              <a:rPr sz="2400" spc="-10" dirty="0">
                <a:solidFill>
                  <a:srgbClr val="A6A6A6"/>
                </a:solidFill>
                <a:latin typeface="Calibri"/>
                <a:cs typeface="Calibri"/>
              </a:rPr>
              <a:t> Amount</a:t>
            </a:r>
            <a:endParaRPr sz="24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7808976" y="6208775"/>
              <a:ext cx="2378202" cy="649222"/>
            </a:xfrm>
            <a:prstGeom prst="rect">
              <a:avLst/>
            </a:prstGeom>
          </p:spPr>
        </p:pic>
        <p:pic>
          <p:nvPicPr>
            <p:cNvPr id="6" name="object 6"/>
            <p:cNvPicPr/>
            <p:nvPr/>
          </p:nvPicPr>
          <p:blipFill>
            <a:blip r:embed="rId3" cstate="print"/>
            <a:stretch>
              <a:fillRect/>
            </a:stretch>
          </p:blipFill>
          <p:spPr>
            <a:xfrm>
              <a:off x="7824216" y="1524000"/>
              <a:ext cx="2350007" cy="4695444"/>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8036432" y="731900"/>
            <a:ext cx="1803400"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FFFFFF"/>
                </a:solidFill>
              </a:rPr>
              <a:t>OUTPUT</a:t>
            </a:r>
            <a:endParaRPr sz="4000"/>
          </a:p>
        </p:txBody>
      </p:sp>
      <p:sp>
        <p:nvSpPr>
          <p:cNvPr id="13" name="object 13"/>
          <p:cNvSpPr txBox="1"/>
          <p:nvPr/>
        </p:nvSpPr>
        <p:spPr>
          <a:xfrm>
            <a:off x="10295381" y="6572504"/>
            <a:ext cx="1817370"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BEBEBE"/>
                </a:solidFill>
                <a:latin typeface="Calibri"/>
                <a:cs typeface="Calibri"/>
              </a:rPr>
              <a:t>Created</a:t>
            </a:r>
            <a:r>
              <a:rPr sz="1400" spc="-5" dirty="0">
                <a:solidFill>
                  <a:srgbClr val="BEBEBE"/>
                </a:solidFill>
                <a:latin typeface="Calibri"/>
                <a:cs typeface="Calibri"/>
              </a:rPr>
              <a:t> </a:t>
            </a:r>
            <a:r>
              <a:rPr sz="1400" spc="-10" dirty="0">
                <a:solidFill>
                  <a:srgbClr val="BEBEBE"/>
                </a:solidFill>
                <a:latin typeface="Calibri"/>
                <a:cs typeface="Calibri"/>
              </a:rPr>
              <a:t>by</a:t>
            </a:r>
            <a:r>
              <a:rPr sz="1400" spc="-5" dirty="0">
                <a:solidFill>
                  <a:srgbClr val="BEBEBE"/>
                </a:solidFill>
                <a:latin typeface="Calibri"/>
                <a:cs typeface="Calibri"/>
              </a:rPr>
              <a:t> Shazin</a:t>
            </a:r>
            <a:r>
              <a:rPr sz="1400" spc="-10" dirty="0">
                <a:solidFill>
                  <a:srgbClr val="BEBEBE"/>
                </a:solidFill>
                <a:latin typeface="Calibri"/>
                <a:cs typeface="Calibri"/>
              </a:rPr>
              <a:t> Ashraf</a:t>
            </a:r>
            <a:endParaRPr sz="1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9083" y="5959551"/>
            <a:ext cx="2562860" cy="838200"/>
          </a:xfrm>
          <a:prstGeom prst="rect">
            <a:avLst/>
          </a:prstGeom>
        </p:spPr>
        <p:txBody>
          <a:bodyPr vert="horz" wrap="square" lIns="0" tIns="12700" rIns="0" bIns="0" rtlCol="0">
            <a:spAutoFit/>
          </a:bodyPr>
          <a:lstStyle/>
          <a:p>
            <a:pPr marR="29209" algn="ctr">
              <a:lnSpc>
                <a:spcPts val="2120"/>
              </a:lnSpc>
              <a:spcBef>
                <a:spcPts val="100"/>
              </a:spcBef>
            </a:pPr>
            <a:r>
              <a:rPr sz="1800" spc="-5" dirty="0">
                <a:solidFill>
                  <a:srgbClr val="1D9A78"/>
                </a:solidFill>
                <a:latin typeface="Calibri"/>
                <a:cs typeface="Calibri"/>
              </a:rPr>
              <a:t>F</a:t>
            </a:r>
            <a:r>
              <a:rPr sz="1800" dirty="0">
                <a:solidFill>
                  <a:srgbClr val="1D9A78"/>
                </a:solidFill>
                <a:latin typeface="Calibri"/>
                <a:cs typeface="Calibri"/>
              </a:rPr>
              <a:t>Y</a:t>
            </a:r>
            <a:r>
              <a:rPr sz="1800" spc="-5" dirty="0">
                <a:solidFill>
                  <a:srgbClr val="1D9A78"/>
                </a:solidFill>
                <a:latin typeface="Calibri"/>
                <a:cs typeface="Calibri"/>
              </a:rPr>
              <a:t> </a:t>
            </a:r>
            <a:r>
              <a:rPr sz="1800" dirty="0">
                <a:solidFill>
                  <a:srgbClr val="1D9A78"/>
                </a:solidFill>
                <a:latin typeface="Calibri"/>
                <a:cs typeface="Calibri"/>
              </a:rPr>
              <a:t>2020</a:t>
            </a:r>
            <a:endParaRPr sz="1800">
              <a:latin typeface="Calibri"/>
              <a:cs typeface="Calibri"/>
            </a:endParaRPr>
          </a:p>
          <a:p>
            <a:pPr marL="12700" marR="5080">
              <a:lnSpc>
                <a:spcPts val="2160"/>
              </a:lnSpc>
              <a:spcBef>
                <a:spcPts val="30"/>
              </a:spcBef>
            </a:pPr>
            <a:r>
              <a:rPr sz="1800" b="1" dirty="0">
                <a:solidFill>
                  <a:srgbClr val="1D9A78"/>
                </a:solidFill>
                <a:latin typeface="Calibri"/>
                <a:cs typeface="Calibri"/>
              </a:rPr>
              <a:t>In</a:t>
            </a:r>
            <a:r>
              <a:rPr sz="1800" b="1" spc="-25" dirty="0">
                <a:solidFill>
                  <a:srgbClr val="1D9A78"/>
                </a:solidFill>
                <a:latin typeface="Calibri"/>
                <a:cs typeface="Calibri"/>
              </a:rPr>
              <a:t> </a:t>
            </a:r>
            <a:r>
              <a:rPr sz="1800" b="1" dirty="0">
                <a:solidFill>
                  <a:srgbClr val="1D9A78"/>
                </a:solidFill>
                <a:latin typeface="Calibri"/>
                <a:cs typeface="Calibri"/>
              </a:rPr>
              <a:t>FY</a:t>
            </a:r>
            <a:r>
              <a:rPr sz="1800" b="1" spc="-20" dirty="0">
                <a:solidFill>
                  <a:srgbClr val="1D9A78"/>
                </a:solidFill>
                <a:latin typeface="Calibri"/>
                <a:cs typeface="Calibri"/>
              </a:rPr>
              <a:t> </a:t>
            </a:r>
            <a:r>
              <a:rPr sz="1800" b="1" dirty="0">
                <a:solidFill>
                  <a:srgbClr val="1D9A78"/>
                </a:solidFill>
                <a:latin typeface="Calibri"/>
                <a:cs typeface="Calibri"/>
              </a:rPr>
              <a:t>2020,</a:t>
            </a:r>
            <a:r>
              <a:rPr sz="1800" b="1" spc="-15" dirty="0">
                <a:solidFill>
                  <a:srgbClr val="1D9A78"/>
                </a:solidFill>
                <a:latin typeface="Calibri"/>
                <a:cs typeface="Calibri"/>
              </a:rPr>
              <a:t> </a:t>
            </a:r>
            <a:r>
              <a:rPr sz="1800" b="1" spc="-5" dirty="0">
                <a:solidFill>
                  <a:srgbClr val="1D9A78"/>
                </a:solidFill>
                <a:latin typeface="Calibri"/>
                <a:cs typeface="Calibri"/>
              </a:rPr>
              <a:t>we</a:t>
            </a:r>
            <a:r>
              <a:rPr sz="1800" b="1" spc="-30" dirty="0">
                <a:solidFill>
                  <a:srgbClr val="1D9A78"/>
                </a:solidFill>
                <a:latin typeface="Calibri"/>
                <a:cs typeface="Calibri"/>
              </a:rPr>
              <a:t> </a:t>
            </a:r>
            <a:r>
              <a:rPr sz="1800" b="1" spc="-10" dirty="0">
                <a:solidFill>
                  <a:srgbClr val="1D9A78"/>
                </a:solidFill>
                <a:latin typeface="Calibri"/>
                <a:cs typeface="Calibri"/>
              </a:rPr>
              <a:t>have</a:t>
            </a:r>
            <a:r>
              <a:rPr sz="1800" b="1" spc="-35" dirty="0">
                <a:solidFill>
                  <a:srgbClr val="1D9A78"/>
                </a:solidFill>
                <a:latin typeface="Calibri"/>
                <a:cs typeface="Calibri"/>
              </a:rPr>
              <a:t> </a:t>
            </a:r>
            <a:r>
              <a:rPr sz="1800" b="1" dirty="0">
                <a:solidFill>
                  <a:srgbClr val="1D9A78"/>
                </a:solidFill>
                <a:latin typeface="Calibri"/>
                <a:cs typeface="Calibri"/>
              </a:rPr>
              <a:t>a</a:t>
            </a:r>
            <a:r>
              <a:rPr sz="1800" b="1" spc="-15" dirty="0">
                <a:solidFill>
                  <a:srgbClr val="1D9A78"/>
                </a:solidFill>
                <a:latin typeface="Calibri"/>
                <a:cs typeface="Calibri"/>
              </a:rPr>
              <a:t> </a:t>
            </a:r>
            <a:r>
              <a:rPr sz="1800" b="1" spc="-5" dirty="0">
                <a:solidFill>
                  <a:srgbClr val="1D9A78"/>
                </a:solidFill>
                <a:latin typeface="Calibri"/>
                <a:cs typeface="Calibri"/>
              </a:rPr>
              <a:t>total </a:t>
            </a:r>
            <a:r>
              <a:rPr sz="1800" b="1" spc="-390" dirty="0">
                <a:solidFill>
                  <a:srgbClr val="1D9A78"/>
                </a:solidFill>
                <a:latin typeface="Calibri"/>
                <a:cs typeface="Calibri"/>
              </a:rPr>
              <a:t> </a:t>
            </a:r>
            <a:r>
              <a:rPr sz="1800" b="1" dirty="0">
                <a:solidFill>
                  <a:srgbClr val="1D9A78"/>
                </a:solidFill>
                <a:latin typeface="Calibri"/>
                <a:cs typeface="Calibri"/>
              </a:rPr>
              <a:t>sales</a:t>
            </a:r>
            <a:r>
              <a:rPr sz="1800" b="1" spc="-30" dirty="0">
                <a:solidFill>
                  <a:srgbClr val="1D9A78"/>
                </a:solidFill>
                <a:latin typeface="Calibri"/>
                <a:cs typeface="Calibri"/>
              </a:rPr>
              <a:t> </a:t>
            </a:r>
            <a:r>
              <a:rPr sz="1800" b="1" dirty="0">
                <a:solidFill>
                  <a:srgbClr val="1D9A78"/>
                </a:solidFill>
                <a:latin typeface="Calibri"/>
                <a:cs typeface="Calibri"/>
              </a:rPr>
              <a:t>of</a:t>
            </a:r>
            <a:r>
              <a:rPr sz="1800" b="1" spc="-5" dirty="0">
                <a:solidFill>
                  <a:srgbClr val="1D9A78"/>
                </a:solidFill>
                <a:latin typeface="Calibri"/>
                <a:cs typeface="Calibri"/>
              </a:rPr>
              <a:t> </a:t>
            </a:r>
            <a:r>
              <a:rPr sz="1800" b="1" dirty="0">
                <a:solidFill>
                  <a:srgbClr val="1D9A78"/>
                </a:solidFill>
                <a:latin typeface="Calibri"/>
                <a:cs typeface="Calibri"/>
              </a:rPr>
              <a:t>79.50M</a:t>
            </a:r>
            <a:endParaRPr sz="1800">
              <a:latin typeface="Calibri"/>
              <a:cs typeface="Calibri"/>
            </a:endParaRPr>
          </a:p>
        </p:txBody>
      </p:sp>
      <p:sp>
        <p:nvSpPr>
          <p:cNvPr id="3" name="object 3"/>
          <p:cNvSpPr txBox="1"/>
          <p:nvPr/>
        </p:nvSpPr>
        <p:spPr>
          <a:xfrm>
            <a:off x="7343647" y="5954674"/>
            <a:ext cx="2562860" cy="842644"/>
          </a:xfrm>
          <a:prstGeom prst="rect">
            <a:avLst/>
          </a:prstGeom>
        </p:spPr>
        <p:txBody>
          <a:bodyPr vert="horz" wrap="square" lIns="0" tIns="12700" rIns="0" bIns="0" rtlCol="0">
            <a:spAutoFit/>
          </a:bodyPr>
          <a:lstStyle/>
          <a:p>
            <a:pPr marR="58419" algn="ctr">
              <a:lnSpc>
                <a:spcPts val="2135"/>
              </a:lnSpc>
              <a:spcBef>
                <a:spcPts val="100"/>
              </a:spcBef>
            </a:pPr>
            <a:r>
              <a:rPr sz="1800" spc="-5" dirty="0">
                <a:solidFill>
                  <a:srgbClr val="1D9A78"/>
                </a:solidFill>
                <a:latin typeface="Calibri"/>
                <a:cs typeface="Calibri"/>
              </a:rPr>
              <a:t>F</a:t>
            </a:r>
            <a:r>
              <a:rPr sz="1800" dirty="0">
                <a:solidFill>
                  <a:srgbClr val="1D9A78"/>
                </a:solidFill>
                <a:latin typeface="Calibri"/>
                <a:cs typeface="Calibri"/>
              </a:rPr>
              <a:t>Y</a:t>
            </a:r>
            <a:r>
              <a:rPr sz="1800" spc="-5" dirty="0">
                <a:solidFill>
                  <a:srgbClr val="1D9A78"/>
                </a:solidFill>
                <a:latin typeface="Calibri"/>
                <a:cs typeface="Calibri"/>
              </a:rPr>
              <a:t> </a:t>
            </a:r>
            <a:r>
              <a:rPr sz="1800" dirty="0">
                <a:solidFill>
                  <a:srgbClr val="1D9A78"/>
                </a:solidFill>
                <a:latin typeface="Calibri"/>
                <a:cs typeface="Calibri"/>
              </a:rPr>
              <a:t>2021</a:t>
            </a:r>
            <a:endParaRPr sz="1800">
              <a:latin typeface="Calibri"/>
              <a:cs typeface="Calibri"/>
            </a:endParaRPr>
          </a:p>
          <a:p>
            <a:pPr marL="12700" marR="5080">
              <a:lnSpc>
                <a:spcPts val="2160"/>
              </a:lnSpc>
              <a:spcBef>
                <a:spcPts val="50"/>
              </a:spcBef>
            </a:pPr>
            <a:r>
              <a:rPr sz="1800" b="1" dirty="0">
                <a:solidFill>
                  <a:srgbClr val="1D9A78"/>
                </a:solidFill>
                <a:latin typeface="Calibri"/>
                <a:cs typeface="Calibri"/>
              </a:rPr>
              <a:t>In</a:t>
            </a:r>
            <a:r>
              <a:rPr sz="1800" b="1" spc="-25" dirty="0">
                <a:solidFill>
                  <a:srgbClr val="1D9A78"/>
                </a:solidFill>
                <a:latin typeface="Calibri"/>
                <a:cs typeface="Calibri"/>
              </a:rPr>
              <a:t> </a:t>
            </a:r>
            <a:r>
              <a:rPr sz="1800" b="1" dirty="0">
                <a:solidFill>
                  <a:srgbClr val="1D9A78"/>
                </a:solidFill>
                <a:latin typeface="Calibri"/>
                <a:cs typeface="Calibri"/>
              </a:rPr>
              <a:t>FY</a:t>
            </a:r>
            <a:r>
              <a:rPr sz="1800" b="1" spc="-20" dirty="0">
                <a:solidFill>
                  <a:srgbClr val="1D9A78"/>
                </a:solidFill>
                <a:latin typeface="Calibri"/>
                <a:cs typeface="Calibri"/>
              </a:rPr>
              <a:t> </a:t>
            </a:r>
            <a:r>
              <a:rPr sz="1800" b="1" dirty="0">
                <a:solidFill>
                  <a:srgbClr val="1D9A78"/>
                </a:solidFill>
                <a:latin typeface="Calibri"/>
                <a:cs typeface="Calibri"/>
              </a:rPr>
              <a:t>2021,</a:t>
            </a:r>
            <a:r>
              <a:rPr sz="1800" b="1" spc="-15" dirty="0">
                <a:solidFill>
                  <a:srgbClr val="1D9A78"/>
                </a:solidFill>
                <a:latin typeface="Calibri"/>
                <a:cs typeface="Calibri"/>
              </a:rPr>
              <a:t> </a:t>
            </a:r>
            <a:r>
              <a:rPr sz="1800" b="1" spc="-5" dirty="0">
                <a:solidFill>
                  <a:srgbClr val="1D9A78"/>
                </a:solidFill>
                <a:latin typeface="Calibri"/>
                <a:cs typeface="Calibri"/>
              </a:rPr>
              <a:t>we</a:t>
            </a:r>
            <a:r>
              <a:rPr sz="1800" b="1" spc="-30" dirty="0">
                <a:solidFill>
                  <a:srgbClr val="1D9A78"/>
                </a:solidFill>
                <a:latin typeface="Calibri"/>
                <a:cs typeface="Calibri"/>
              </a:rPr>
              <a:t> </a:t>
            </a:r>
            <a:r>
              <a:rPr sz="1800" b="1" spc="-10" dirty="0">
                <a:solidFill>
                  <a:srgbClr val="1D9A78"/>
                </a:solidFill>
                <a:latin typeface="Calibri"/>
                <a:cs typeface="Calibri"/>
              </a:rPr>
              <a:t>have</a:t>
            </a:r>
            <a:r>
              <a:rPr sz="1800" b="1" spc="-35" dirty="0">
                <a:solidFill>
                  <a:srgbClr val="1D9A78"/>
                </a:solidFill>
                <a:latin typeface="Calibri"/>
                <a:cs typeface="Calibri"/>
              </a:rPr>
              <a:t> </a:t>
            </a:r>
            <a:r>
              <a:rPr sz="1800" b="1" dirty="0">
                <a:solidFill>
                  <a:srgbClr val="1D9A78"/>
                </a:solidFill>
                <a:latin typeface="Calibri"/>
                <a:cs typeface="Calibri"/>
              </a:rPr>
              <a:t>a</a:t>
            </a:r>
            <a:r>
              <a:rPr sz="1800" b="1" spc="-15" dirty="0">
                <a:solidFill>
                  <a:srgbClr val="1D9A78"/>
                </a:solidFill>
                <a:latin typeface="Calibri"/>
                <a:cs typeface="Calibri"/>
              </a:rPr>
              <a:t> </a:t>
            </a:r>
            <a:r>
              <a:rPr sz="1800" b="1" spc="-5" dirty="0">
                <a:solidFill>
                  <a:srgbClr val="1D9A78"/>
                </a:solidFill>
                <a:latin typeface="Calibri"/>
                <a:cs typeface="Calibri"/>
              </a:rPr>
              <a:t>total </a:t>
            </a:r>
            <a:r>
              <a:rPr sz="1800" b="1" spc="-390" dirty="0">
                <a:solidFill>
                  <a:srgbClr val="1D9A78"/>
                </a:solidFill>
                <a:latin typeface="Calibri"/>
                <a:cs typeface="Calibri"/>
              </a:rPr>
              <a:t> </a:t>
            </a:r>
            <a:r>
              <a:rPr sz="1800" b="1" dirty="0">
                <a:solidFill>
                  <a:srgbClr val="1D9A78"/>
                </a:solidFill>
                <a:latin typeface="Calibri"/>
                <a:cs typeface="Calibri"/>
              </a:rPr>
              <a:t>sales</a:t>
            </a:r>
            <a:r>
              <a:rPr sz="1800" b="1" spc="-30" dirty="0">
                <a:solidFill>
                  <a:srgbClr val="1D9A78"/>
                </a:solidFill>
                <a:latin typeface="Calibri"/>
                <a:cs typeface="Calibri"/>
              </a:rPr>
              <a:t> </a:t>
            </a:r>
            <a:r>
              <a:rPr sz="1800" b="1" dirty="0">
                <a:solidFill>
                  <a:srgbClr val="1D9A78"/>
                </a:solidFill>
                <a:latin typeface="Calibri"/>
                <a:cs typeface="Calibri"/>
              </a:rPr>
              <a:t>of</a:t>
            </a:r>
            <a:r>
              <a:rPr sz="1800" b="1" spc="-5" dirty="0">
                <a:solidFill>
                  <a:srgbClr val="1D9A78"/>
                </a:solidFill>
                <a:latin typeface="Calibri"/>
                <a:cs typeface="Calibri"/>
              </a:rPr>
              <a:t> </a:t>
            </a:r>
            <a:r>
              <a:rPr sz="1800" b="1" dirty="0">
                <a:solidFill>
                  <a:srgbClr val="1D9A78"/>
                </a:solidFill>
                <a:latin typeface="Calibri"/>
                <a:cs typeface="Calibri"/>
              </a:rPr>
              <a:t>224.42M</a:t>
            </a:r>
            <a:endParaRPr sz="1800">
              <a:latin typeface="Calibri"/>
              <a:cs typeface="Calibri"/>
            </a:endParaRPr>
          </a:p>
        </p:txBody>
      </p:sp>
      <p:sp>
        <p:nvSpPr>
          <p:cNvPr id="4" name="object 4"/>
          <p:cNvSpPr txBox="1"/>
          <p:nvPr/>
        </p:nvSpPr>
        <p:spPr>
          <a:xfrm>
            <a:off x="1243380" y="6214668"/>
            <a:ext cx="2126615" cy="574040"/>
          </a:xfrm>
          <a:prstGeom prst="rect">
            <a:avLst/>
          </a:prstGeom>
        </p:spPr>
        <p:txBody>
          <a:bodyPr vert="horz" wrap="square" lIns="0" tIns="12700" rIns="0" bIns="0" rtlCol="0">
            <a:spAutoFit/>
          </a:bodyPr>
          <a:lstStyle/>
          <a:p>
            <a:pPr marL="12700" marR="5080">
              <a:lnSpc>
                <a:spcPct val="100000"/>
              </a:lnSpc>
              <a:spcBef>
                <a:spcPts val="100"/>
              </a:spcBef>
            </a:pPr>
            <a:r>
              <a:rPr sz="1800" b="1" spc="-10" dirty="0">
                <a:solidFill>
                  <a:srgbClr val="00AFEF"/>
                </a:solidFill>
                <a:latin typeface="Calibri"/>
                <a:cs typeface="Calibri"/>
              </a:rPr>
              <a:t>Altogether </a:t>
            </a:r>
            <a:r>
              <a:rPr sz="1800" b="1" spc="-5" dirty="0">
                <a:solidFill>
                  <a:srgbClr val="00AFEF"/>
                </a:solidFill>
                <a:latin typeface="Calibri"/>
                <a:cs typeface="Calibri"/>
              </a:rPr>
              <a:t>we </a:t>
            </a:r>
            <a:r>
              <a:rPr sz="1800" b="1" spc="-10" dirty="0">
                <a:solidFill>
                  <a:srgbClr val="00AFEF"/>
                </a:solidFill>
                <a:latin typeface="Calibri"/>
                <a:cs typeface="Calibri"/>
              </a:rPr>
              <a:t>have </a:t>
            </a:r>
            <a:r>
              <a:rPr sz="1800" b="1" dirty="0">
                <a:solidFill>
                  <a:srgbClr val="00AFEF"/>
                </a:solidFill>
                <a:latin typeface="Calibri"/>
                <a:cs typeface="Calibri"/>
              </a:rPr>
              <a:t>a </a:t>
            </a:r>
            <a:r>
              <a:rPr sz="1800" b="1" spc="5" dirty="0">
                <a:solidFill>
                  <a:srgbClr val="00AFEF"/>
                </a:solidFill>
                <a:latin typeface="Calibri"/>
                <a:cs typeface="Calibri"/>
              </a:rPr>
              <a:t> </a:t>
            </a:r>
            <a:r>
              <a:rPr sz="1800" b="1" spc="-5" dirty="0">
                <a:solidFill>
                  <a:srgbClr val="00AFEF"/>
                </a:solidFill>
                <a:latin typeface="Calibri"/>
                <a:cs typeface="Calibri"/>
              </a:rPr>
              <a:t>total</a:t>
            </a:r>
            <a:r>
              <a:rPr sz="1800" b="1" spc="-60" dirty="0">
                <a:solidFill>
                  <a:srgbClr val="00AFEF"/>
                </a:solidFill>
                <a:latin typeface="Calibri"/>
                <a:cs typeface="Calibri"/>
              </a:rPr>
              <a:t> </a:t>
            </a:r>
            <a:r>
              <a:rPr sz="1800" b="1" dirty="0">
                <a:solidFill>
                  <a:srgbClr val="00AFEF"/>
                </a:solidFill>
                <a:latin typeface="Calibri"/>
                <a:cs typeface="Calibri"/>
              </a:rPr>
              <a:t>sales</a:t>
            </a:r>
            <a:r>
              <a:rPr sz="1800" b="1" spc="-55" dirty="0">
                <a:solidFill>
                  <a:srgbClr val="00AFEF"/>
                </a:solidFill>
                <a:latin typeface="Calibri"/>
                <a:cs typeface="Calibri"/>
              </a:rPr>
              <a:t> </a:t>
            </a:r>
            <a:r>
              <a:rPr sz="1800" b="1" dirty="0">
                <a:solidFill>
                  <a:srgbClr val="00AFEF"/>
                </a:solidFill>
                <a:latin typeface="Calibri"/>
                <a:cs typeface="Calibri"/>
              </a:rPr>
              <a:t>of</a:t>
            </a:r>
            <a:r>
              <a:rPr sz="1800" b="1" spc="-30" dirty="0">
                <a:solidFill>
                  <a:srgbClr val="00AFEF"/>
                </a:solidFill>
                <a:latin typeface="Calibri"/>
                <a:cs typeface="Calibri"/>
              </a:rPr>
              <a:t> </a:t>
            </a:r>
            <a:r>
              <a:rPr sz="1800" b="1" dirty="0">
                <a:solidFill>
                  <a:srgbClr val="00AFEF"/>
                </a:solidFill>
                <a:latin typeface="Calibri"/>
                <a:cs typeface="Calibri"/>
              </a:rPr>
              <a:t>303.92M</a:t>
            </a:r>
            <a:endParaRPr sz="1800">
              <a:latin typeface="Calibri"/>
              <a:cs typeface="Calibri"/>
            </a:endParaRPr>
          </a:p>
        </p:txBody>
      </p:sp>
      <p:sp>
        <p:nvSpPr>
          <p:cNvPr id="5" name="object 5"/>
          <p:cNvSpPr txBox="1">
            <a:spLocks noGrp="1"/>
          </p:cNvSpPr>
          <p:nvPr>
            <p:ph type="title"/>
          </p:nvPr>
        </p:nvSpPr>
        <p:spPr>
          <a:xfrm>
            <a:off x="2929254" y="457961"/>
            <a:ext cx="8444865" cy="1123315"/>
          </a:xfrm>
          <a:prstGeom prst="rect">
            <a:avLst/>
          </a:prstGeom>
        </p:spPr>
        <p:txBody>
          <a:bodyPr vert="horz" wrap="square" lIns="0" tIns="12700" rIns="0" bIns="0" rtlCol="0">
            <a:spAutoFit/>
          </a:bodyPr>
          <a:lstStyle/>
          <a:p>
            <a:pPr marL="12700" marR="5080">
              <a:lnSpc>
                <a:spcPct val="100000"/>
              </a:lnSpc>
              <a:spcBef>
                <a:spcPts val="100"/>
              </a:spcBef>
            </a:pPr>
            <a:r>
              <a:rPr sz="1800" b="0" spc="-10" dirty="0">
                <a:latin typeface="Calibri"/>
                <a:cs typeface="Calibri"/>
              </a:rPr>
              <a:t>For</a:t>
            </a:r>
            <a:r>
              <a:rPr sz="1800" b="0" spc="-5" dirty="0">
                <a:latin typeface="Calibri"/>
                <a:cs typeface="Calibri"/>
              </a:rPr>
              <a:t> </a:t>
            </a:r>
            <a:r>
              <a:rPr sz="1800" b="0" spc="-15" dirty="0">
                <a:latin typeface="Calibri"/>
                <a:cs typeface="Calibri"/>
              </a:rPr>
              <a:t>Atliq</a:t>
            </a:r>
            <a:r>
              <a:rPr sz="1800" b="0" spc="20" dirty="0">
                <a:latin typeface="Calibri"/>
                <a:cs typeface="Calibri"/>
              </a:rPr>
              <a:t> </a:t>
            </a:r>
            <a:r>
              <a:rPr sz="1800" b="0" spc="-10" dirty="0">
                <a:latin typeface="Calibri"/>
                <a:cs typeface="Calibri"/>
              </a:rPr>
              <a:t>Exclusive,</a:t>
            </a:r>
            <a:r>
              <a:rPr sz="1800" b="0" dirty="0">
                <a:latin typeface="Calibri"/>
                <a:cs typeface="Calibri"/>
              </a:rPr>
              <a:t> </a:t>
            </a:r>
            <a:r>
              <a:rPr sz="1800" spc="-5" dirty="0">
                <a:solidFill>
                  <a:srgbClr val="1D9A78"/>
                </a:solidFill>
              </a:rPr>
              <a:t>November</a:t>
            </a:r>
            <a:r>
              <a:rPr sz="1800" spc="-40" dirty="0">
                <a:solidFill>
                  <a:srgbClr val="1D9A78"/>
                </a:solidFill>
              </a:rPr>
              <a:t> </a:t>
            </a:r>
            <a:r>
              <a:rPr sz="1800" dirty="0">
                <a:solidFill>
                  <a:srgbClr val="1D9A78"/>
                </a:solidFill>
              </a:rPr>
              <a:t>2020</a:t>
            </a:r>
            <a:r>
              <a:rPr sz="1800" spc="5" dirty="0">
                <a:solidFill>
                  <a:srgbClr val="1D9A78"/>
                </a:solidFill>
              </a:rPr>
              <a:t> </a:t>
            </a:r>
            <a:r>
              <a:rPr sz="1800" b="0" spc="-15" dirty="0">
                <a:latin typeface="Calibri"/>
                <a:cs typeface="Calibri"/>
              </a:rPr>
              <a:t>marked</a:t>
            </a:r>
            <a:r>
              <a:rPr sz="1800" b="0" spc="10" dirty="0">
                <a:latin typeface="Calibri"/>
                <a:cs typeface="Calibri"/>
              </a:rPr>
              <a:t> </a:t>
            </a:r>
            <a:r>
              <a:rPr sz="1800" b="0" dirty="0">
                <a:latin typeface="Calibri"/>
                <a:cs typeface="Calibri"/>
              </a:rPr>
              <a:t>the</a:t>
            </a:r>
            <a:r>
              <a:rPr sz="1800" b="0" spc="10" dirty="0">
                <a:latin typeface="Calibri"/>
                <a:cs typeface="Calibri"/>
              </a:rPr>
              <a:t> </a:t>
            </a:r>
            <a:r>
              <a:rPr sz="1800" spc="-5" dirty="0">
                <a:solidFill>
                  <a:srgbClr val="1D9A78"/>
                </a:solidFill>
              </a:rPr>
              <a:t>highest</a:t>
            </a:r>
            <a:r>
              <a:rPr sz="1800" spc="-35" dirty="0">
                <a:solidFill>
                  <a:srgbClr val="1D9A78"/>
                </a:solidFill>
              </a:rPr>
              <a:t> </a:t>
            </a:r>
            <a:r>
              <a:rPr sz="1800" dirty="0">
                <a:solidFill>
                  <a:srgbClr val="1D9A78"/>
                </a:solidFill>
              </a:rPr>
              <a:t>sales</a:t>
            </a:r>
            <a:r>
              <a:rPr sz="1800" dirty="0">
                <a:solidFill>
                  <a:srgbClr val="5ADFBA"/>
                </a:solidFill>
              </a:rPr>
              <a:t>,</a:t>
            </a:r>
            <a:r>
              <a:rPr sz="1800" spc="-30" dirty="0">
                <a:solidFill>
                  <a:srgbClr val="5ADFBA"/>
                </a:solidFill>
              </a:rPr>
              <a:t> </a:t>
            </a:r>
            <a:r>
              <a:rPr sz="1800" b="0" dirty="0">
                <a:latin typeface="Calibri"/>
                <a:cs typeface="Calibri"/>
              </a:rPr>
              <a:t>and</a:t>
            </a:r>
            <a:r>
              <a:rPr sz="1800" b="0" spc="20" dirty="0">
                <a:latin typeface="Calibri"/>
                <a:cs typeface="Calibri"/>
              </a:rPr>
              <a:t> </a:t>
            </a:r>
            <a:r>
              <a:rPr sz="1800" spc="-10" dirty="0">
                <a:solidFill>
                  <a:srgbClr val="FF9292"/>
                </a:solidFill>
              </a:rPr>
              <a:t>March</a:t>
            </a:r>
            <a:r>
              <a:rPr sz="1800" dirty="0">
                <a:solidFill>
                  <a:srgbClr val="FF9292"/>
                </a:solidFill>
              </a:rPr>
              <a:t> 2020</a:t>
            </a:r>
            <a:r>
              <a:rPr sz="1800" spc="10" dirty="0">
                <a:solidFill>
                  <a:srgbClr val="FF9292"/>
                </a:solidFill>
              </a:rPr>
              <a:t> </a:t>
            </a:r>
            <a:r>
              <a:rPr sz="1800" b="0" spc="-15" dirty="0">
                <a:latin typeface="Calibri"/>
                <a:cs typeface="Calibri"/>
              </a:rPr>
              <a:t>marked</a:t>
            </a:r>
            <a:r>
              <a:rPr sz="1800" b="0" spc="10" dirty="0">
                <a:latin typeface="Calibri"/>
                <a:cs typeface="Calibri"/>
              </a:rPr>
              <a:t> </a:t>
            </a:r>
            <a:r>
              <a:rPr sz="1800" b="0" dirty="0">
                <a:latin typeface="Calibri"/>
                <a:cs typeface="Calibri"/>
              </a:rPr>
              <a:t>the </a:t>
            </a:r>
            <a:r>
              <a:rPr sz="1800" b="0" spc="-390" dirty="0">
                <a:latin typeface="Calibri"/>
                <a:cs typeface="Calibri"/>
              </a:rPr>
              <a:t> </a:t>
            </a:r>
            <a:r>
              <a:rPr sz="1800" spc="-10" dirty="0">
                <a:solidFill>
                  <a:srgbClr val="FF9292"/>
                </a:solidFill>
              </a:rPr>
              <a:t>lowest gross </a:t>
            </a:r>
            <a:r>
              <a:rPr sz="1800" dirty="0">
                <a:solidFill>
                  <a:srgbClr val="FF9292"/>
                </a:solidFill>
              </a:rPr>
              <a:t>sales</a:t>
            </a:r>
            <a:r>
              <a:rPr sz="1800" b="0" dirty="0">
                <a:latin typeface="Calibri"/>
                <a:cs typeface="Calibri"/>
              </a:rPr>
              <a:t>. </a:t>
            </a:r>
            <a:r>
              <a:rPr sz="1800" b="0" spc="-15" dirty="0">
                <a:latin typeface="Calibri"/>
                <a:cs typeface="Calibri"/>
              </a:rPr>
              <a:t>It’s </a:t>
            </a:r>
            <a:r>
              <a:rPr sz="1800" b="0" dirty="0">
                <a:latin typeface="Calibri"/>
                <a:cs typeface="Calibri"/>
              </a:rPr>
              <a:t>very </a:t>
            </a:r>
            <a:r>
              <a:rPr sz="1800" b="0" spc="-5" dirty="0">
                <a:latin typeface="Calibri"/>
                <a:cs typeface="Calibri"/>
              </a:rPr>
              <a:t>evident that </a:t>
            </a:r>
            <a:r>
              <a:rPr sz="1800" b="0" dirty="0">
                <a:latin typeface="Calibri"/>
                <a:cs typeface="Calibri"/>
              </a:rPr>
              <a:t>the </a:t>
            </a:r>
            <a:r>
              <a:rPr sz="1800" spc="-5" dirty="0">
                <a:solidFill>
                  <a:srgbClr val="FF9292"/>
                </a:solidFill>
              </a:rPr>
              <a:t>lower </a:t>
            </a:r>
            <a:r>
              <a:rPr sz="1800" dirty="0">
                <a:solidFill>
                  <a:srgbClr val="FF9292"/>
                </a:solidFill>
              </a:rPr>
              <a:t>sales </a:t>
            </a:r>
            <a:r>
              <a:rPr sz="1800" spc="-5" dirty="0">
                <a:solidFill>
                  <a:srgbClr val="FF9292"/>
                </a:solidFill>
              </a:rPr>
              <a:t>between </a:t>
            </a:r>
            <a:r>
              <a:rPr sz="1800" spc="-10" dirty="0">
                <a:solidFill>
                  <a:srgbClr val="FF9292"/>
                </a:solidFill>
              </a:rPr>
              <a:t>March </a:t>
            </a:r>
            <a:r>
              <a:rPr sz="1800" dirty="0">
                <a:solidFill>
                  <a:srgbClr val="FF9292"/>
                </a:solidFill>
              </a:rPr>
              <a:t>and </a:t>
            </a:r>
            <a:r>
              <a:rPr sz="1800" spc="-5" dirty="0">
                <a:solidFill>
                  <a:srgbClr val="FF9292"/>
                </a:solidFill>
              </a:rPr>
              <a:t>August </a:t>
            </a:r>
            <a:r>
              <a:rPr sz="1800" b="0" spc="-10" dirty="0">
                <a:latin typeface="Calibri"/>
                <a:cs typeface="Calibri"/>
              </a:rPr>
              <a:t>are </a:t>
            </a:r>
            <a:r>
              <a:rPr sz="1800" b="0" spc="-5" dirty="0">
                <a:latin typeface="Calibri"/>
                <a:cs typeface="Calibri"/>
              </a:rPr>
              <a:t> because</a:t>
            </a:r>
            <a:r>
              <a:rPr sz="1800" b="0" dirty="0">
                <a:latin typeface="Calibri"/>
                <a:cs typeface="Calibri"/>
              </a:rPr>
              <a:t> </a:t>
            </a:r>
            <a:r>
              <a:rPr sz="1800" b="0" spc="-5" dirty="0">
                <a:latin typeface="Calibri"/>
                <a:cs typeface="Calibri"/>
              </a:rPr>
              <a:t>of</a:t>
            </a:r>
            <a:r>
              <a:rPr sz="1800" b="0" spc="20" dirty="0">
                <a:latin typeface="Calibri"/>
                <a:cs typeface="Calibri"/>
              </a:rPr>
              <a:t> </a:t>
            </a:r>
            <a:r>
              <a:rPr sz="1800" spc="-10" dirty="0">
                <a:solidFill>
                  <a:srgbClr val="FF9292"/>
                </a:solidFill>
              </a:rPr>
              <a:t>COVID-19</a:t>
            </a:r>
            <a:r>
              <a:rPr sz="1800" b="0" spc="-10" dirty="0">
                <a:latin typeface="Calibri"/>
                <a:cs typeface="Calibri"/>
              </a:rPr>
              <a:t>.</a:t>
            </a:r>
            <a:r>
              <a:rPr sz="1800" b="0" spc="-15" dirty="0">
                <a:latin typeface="Calibri"/>
                <a:cs typeface="Calibri"/>
              </a:rPr>
              <a:t> </a:t>
            </a:r>
            <a:r>
              <a:rPr sz="1800" b="0" spc="-30" dirty="0">
                <a:latin typeface="Calibri"/>
                <a:cs typeface="Calibri"/>
              </a:rPr>
              <a:t>However,</a:t>
            </a:r>
            <a:r>
              <a:rPr sz="1800" b="0" spc="20" dirty="0">
                <a:latin typeface="Calibri"/>
                <a:cs typeface="Calibri"/>
              </a:rPr>
              <a:t> </a:t>
            </a:r>
            <a:r>
              <a:rPr sz="1800" b="0" spc="-20" dirty="0">
                <a:latin typeface="Calibri"/>
                <a:cs typeface="Calibri"/>
              </a:rPr>
              <a:t>it’s</a:t>
            </a:r>
            <a:r>
              <a:rPr sz="1800" b="0" dirty="0">
                <a:latin typeface="Calibri"/>
                <a:cs typeface="Calibri"/>
              </a:rPr>
              <a:t> a</a:t>
            </a:r>
            <a:r>
              <a:rPr sz="1800" b="0" spc="10" dirty="0">
                <a:latin typeface="Calibri"/>
                <a:cs typeface="Calibri"/>
              </a:rPr>
              <a:t> </a:t>
            </a:r>
            <a:r>
              <a:rPr sz="1800" b="0" spc="-5" dirty="0">
                <a:latin typeface="Calibri"/>
                <a:cs typeface="Calibri"/>
              </a:rPr>
              <a:t>very</a:t>
            </a:r>
            <a:r>
              <a:rPr sz="1800" b="0" spc="-10" dirty="0">
                <a:latin typeface="Calibri"/>
                <a:cs typeface="Calibri"/>
              </a:rPr>
              <a:t> </a:t>
            </a:r>
            <a:r>
              <a:rPr sz="1800" b="0" spc="-5" dirty="0">
                <a:latin typeface="Calibri"/>
                <a:cs typeface="Calibri"/>
              </a:rPr>
              <a:t>good</a:t>
            </a:r>
            <a:r>
              <a:rPr sz="1800" b="0" dirty="0">
                <a:latin typeface="Calibri"/>
                <a:cs typeface="Calibri"/>
              </a:rPr>
              <a:t> sign</a:t>
            </a:r>
            <a:r>
              <a:rPr sz="1800" b="0" spc="15" dirty="0">
                <a:latin typeface="Calibri"/>
                <a:cs typeface="Calibri"/>
              </a:rPr>
              <a:t> </a:t>
            </a:r>
            <a:r>
              <a:rPr sz="1800" b="0" spc="-5" dirty="0">
                <a:latin typeface="Calibri"/>
                <a:cs typeface="Calibri"/>
              </a:rPr>
              <a:t>that</a:t>
            </a:r>
            <a:r>
              <a:rPr sz="1800" b="0" dirty="0">
                <a:latin typeface="Calibri"/>
                <a:cs typeface="Calibri"/>
              </a:rPr>
              <a:t> the</a:t>
            </a:r>
            <a:r>
              <a:rPr sz="1800" b="0" spc="15" dirty="0">
                <a:latin typeface="Calibri"/>
                <a:cs typeface="Calibri"/>
              </a:rPr>
              <a:t> </a:t>
            </a:r>
            <a:r>
              <a:rPr sz="1800" dirty="0">
                <a:solidFill>
                  <a:srgbClr val="1D9A78"/>
                </a:solidFill>
              </a:rPr>
              <a:t>sales</a:t>
            </a:r>
            <a:r>
              <a:rPr sz="1800" spc="-20" dirty="0">
                <a:solidFill>
                  <a:srgbClr val="1D9A78"/>
                </a:solidFill>
              </a:rPr>
              <a:t> </a:t>
            </a:r>
            <a:r>
              <a:rPr sz="1800" spc="-5" dirty="0">
                <a:solidFill>
                  <a:srgbClr val="1D9A78"/>
                </a:solidFill>
              </a:rPr>
              <a:t>increased</a:t>
            </a:r>
            <a:r>
              <a:rPr sz="1800" spc="-45" dirty="0">
                <a:solidFill>
                  <a:srgbClr val="1D9A78"/>
                </a:solidFill>
              </a:rPr>
              <a:t> </a:t>
            </a:r>
            <a:r>
              <a:rPr sz="1800" dirty="0">
                <a:solidFill>
                  <a:srgbClr val="1D9A78"/>
                </a:solidFill>
              </a:rPr>
              <a:t>quickly</a:t>
            </a:r>
            <a:r>
              <a:rPr sz="1800" spc="-35" dirty="0">
                <a:solidFill>
                  <a:srgbClr val="1D9A78"/>
                </a:solidFill>
              </a:rPr>
              <a:t> </a:t>
            </a:r>
            <a:r>
              <a:rPr sz="1800" spc="-10" dirty="0">
                <a:solidFill>
                  <a:srgbClr val="1D9A78"/>
                </a:solidFill>
              </a:rPr>
              <a:t>after </a:t>
            </a:r>
            <a:r>
              <a:rPr sz="1800" spc="-5" dirty="0">
                <a:solidFill>
                  <a:srgbClr val="1D9A78"/>
                </a:solidFill>
              </a:rPr>
              <a:t> August</a:t>
            </a:r>
            <a:r>
              <a:rPr sz="1800" spc="-20" dirty="0">
                <a:solidFill>
                  <a:srgbClr val="1D9A78"/>
                </a:solidFill>
              </a:rPr>
              <a:t> </a:t>
            </a:r>
            <a:r>
              <a:rPr sz="1800" b="0" dirty="0">
                <a:latin typeface="Calibri"/>
                <a:cs typeface="Calibri"/>
              </a:rPr>
              <a:t>and</a:t>
            </a:r>
            <a:r>
              <a:rPr sz="1800" b="0" spc="15" dirty="0">
                <a:latin typeface="Calibri"/>
                <a:cs typeface="Calibri"/>
              </a:rPr>
              <a:t> </a:t>
            </a:r>
            <a:r>
              <a:rPr sz="1800" b="0" spc="-5" dirty="0">
                <a:latin typeface="Calibri"/>
                <a:cs typeface="Calibri"/>
              </a:rPr>
              <a:t>reached</a:t>
            </a:r>
            <a:r>
              <a:rPr sz="1800" b="0" spc="10" dirty="0">
                <a:latin typeface="Calibri"/>
                <a:cs typeface="Calibri"/>
              </a:rPr>
              <a:t> </a:t>
            </a:r>
            <a:r>
              <a:rPr sz="1800" b="0" dirty="0">
                <a:latin typeface="Calibri"/>
                <a:cs typeface="Calibri"/>
              </a:rPr>
              <a:t>the </a:t>
            </a:r>
            <a:r>
              <a:rPr sz="1800" b="0" spc="-5" dirty="0">
                <a:latin typeface="Calibri"/>
                <a:cs typeface="Calibri"/>
              </a:rPr>
              <a:t>highest</a:t>
            </a:r>
            <a:r>
              <a:rPr sz="1800" b="0" spc="5" dirty="0">
                <a:latin typeface="Calibri"/>
                <a:cs typeface="Calibri"/>
              </a:rPr>
              <a:t> </a:t>
            </a:r>
            <a:r>
              <a:rPr sz="1800" b="0" spc="-5" dirty="0">
                <a:latin typeface="Calibri"/>
                <a:cs typeface="Calibri"/>
              </a:rPr>
              <a:t>level</a:t>
            </a:r>
            <a:r>
              <a:rPr sz="1800" b="0" spc="10" dirty="0">
                <a:latin typeface="Calibri"/>
                <a:cs typeface="Calibri"/>
              </a:rPr>
              <a:t> </a:t>
            </a:r>
            <a:r>
              <a:rPr sz="1800" b="0" spc="-5" dirty="0">
                <a:latin typeface="Calibri"/>
                <a:cs typeface="Calibri"/>
              </a:rPr>
              <a:t>since </a:t>
            </a:r>
            <a:r>
              <a:rPr sz="1800" b="0" dirty="0">
                <a:latin typeface="Calibri"/>
                <a:cs typeface="Calibri"/>
              </a:rPr>
              <a:t>the</a:t>
            </a:r>
            <a:r>
              <a:rPr sz="1800" b="0" spc="15" dirty="0">
                <a:latin typeface="Calibri"/>
                <a:cs typeface="Calibri"/>
              </a:rPr>
              <a:t> </a:t>
            </a:r>
            <a:r>
              <a:rPr sz="1800" b="0" spc="-10" dirty="0">
                <a:latin typeface="Calibri"/>
                <a:cs typeface="Calibri"/>
              </a:rPr>
              <a:t>last</a:t>
            </a:r>
            <a:r>
              <a:rPr sz="1800" b="0" dirty="0">
                <a:latin typeface="Calibri"/>
                <a:cs typeface="Calibri"/>
              </a:rPr>
              <a:t> </a:t>
            </a:r>
            <a:r>
              <a:rPr sz="1800" b="0" spc="-10" dirty="0">
                <a:latin typeface="Calibri"/>
                <a:cs typeface="Calibri"/>
              </a:rPr>
              <a:t>two</a:t>
            </a:r>
            <a:r>
              <a:rPr sz="1800" b="0" spc="5" dirty="0">
                <a:latin typeface="Calibri"/>
                <a:cs typeface="Calibri"/>
              </a:rPr>
              <a:t> </a:t>
            </a:r>
            <a:r>
              <a:rPr sz="1800" b="0" spc="-15" dirty="0">
                <a:latin typeface="Calibri"/>
                <a:cs typeface="Calibri"/>
              </a:rPr>
              <a:t>years</a:t>
            </a:r>
            <a:r>
              <a:rPr sz="1800" b="0" dirty="0">
                <a:latin typeface="Calibri"/>
                <a:cs typeface="Calibri"/>
              </a:rPr>
              <a:t> </a:t>
            </a:r>
            <a:r>
              <a:rPr sz="1800" b="0" spc="-5" dirty="0">
                <a:latin typeface="Calibri"/>
                <a:cs typeface="Calibri"/>
              </a:rPr>
              <a:t>in</a:t>
            </a:r>
            <a:r>
              <a:rPr sz="1800" b="0" spc="10" dirty="0">
                <a:latin typeface="Calibri"/>
                <a:cs typeface="Calibri"/>
              </a:rPr>
              <a:t> </a:t>
            </a:r>
            <a:r>
              <a:rPr sz="1800" b="0" spc="-25" dirty="0">
                <a:latin typeface="Calibri"/>
                <a:cs typeface="Calibri"/>
              </a:rPr>
              <a:t>November.</a:t>
            </a:r>
            <a:endParaRPr sz="1800">
              <a:latin typeface="Calibri"/>
              <a:cs typeface="Calibri"/>
            </a:endParaRPr>
          </a:p>
        </p:txBody>
      </p:sp>
      <p:sp>
        <p:nvSpPr>
          <p:cNvPr id="6" name="object 6"/>
          <p:cNvSpPr txBox="1"/>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1D9A78"/>
                </a:solidFill>
                <a:latin typeface="Calibri"/>
                <a:cs typeface="Calibri"/>
              </a:rPr>
              <a:t>Insights</a:t>
            </a:r>
            <a:endParaRPr sz="3200">
              <a:latin typeface="Calibri"/>
              <a:cs typeface="Calibri"/>
            </a:endParaRPr>
          </a:p>
        </p:txBody>
      </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2"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pic>
        <p:nvPicPr>
          <p:cNvPr id="12" name="object 12"/>
          <p:cNvPicPr/>
          <p:nvPr/>
        </p:nvPicPr>
        <p:blipFill>
          <a:blip r:embed="rId4" cstate="print"/>
          <a:stretch>
            <a:fillRect/>
          </a:stretch>
        </p:blipFill>
        <p:spPr>
          <a:xfrm>
            <a:off x="499872" y="2039111"/>
            <a:ext cx="11094720" cy="3640836"/>
          </a:xfrm>
          <a:prstGeom prst="rect">
            <a:avLst/>
          </a:prstGeom>
        </p:spPr>
      </p:pic>
      <p:sp>
        <p:nvSpPr>
          <p:cNvPr id="13" name="object 13"/>
          <p:cNvSpPr txBox="1"/>
          <p:nvPr/>
        </p:nvSpPr>
        <p:spPr>
          <a:xfrm>
            <a:off x="7193026" y="2595194"/>
            <a:ext cx="583565" cy="240029"/>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1D9A78"/>
                </a:solidFill>
                <a:latin typeface="Calibri"/>
                <a:cs typeface="Calibri"/>
              </a:rPr>
              <a:t>32</a:t>
            </a:r>
            <a:r>
              <a:rPr sz="1400" dirty="0">
                <a:solidFill>
                  <a:srgbClr val="1D9A78"/>
                </a:solidFill>
                <a:latin typeface="Calibri"/>
                <a:cs typeface="Calibri"/>
              </a:rPr>
              <a:t>.</a:t>
            </a:r>
            <a:r>
              <a:rPr sz="1400" spc="-10" dirty="0">
                <a:solidFill>
                  <a:srgbClr val="1D9A78"/>
                </a:solidFill>
                <a:latin typeface="Calibri"/>
                <a:cs typeface="Calibri"/>
              </a:rPr>
              <a:t>25</a:t>
            </a:r>
            <a:r>
              <a:rPr sz="1400" spc="5" dirty="0">
                <a:solidFill>
                  <a:srgbClr val="1D9A78"/>
                </a:solidFill>
                <a:latin typeface="Calibri"/>
                <a:cs typeface="Calibri"/>
              </a:rPr>
              <a:t>M</a:t>
            </a:r>
            <a:endParaRPr sz="1400">
              <a:latin typeface="Calibri"/>
              <a:cs typeface="Calibri"/>
            </a:endParaRPr>
          </a:p>
        </p:txBody>
      </p:sp>
      <p:sp>
        <p:nvSpPr>
          <p:cNvPr id="14" name="object 14"/>
          <p:cNvSpPr txBox="1"/>
          <p:nvPr/>
        </p:nvSpPr>
        <p:spPr>
          <a:xfrm>
            <a:off x="4765928" y="4525136"/>
            <a:ext cx="49466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292"/>
                </a:solidFill>
                <a:latin typeface="Calibri"/>
                <a:cs typeface="Calibri"/>
              </a:rPr>
              <a:t>0.77M</a:t>
            </a:r>
            <a:endParaRPr sz="1400">
              <a:latin typeface="Calibri"/>
              <a:cs typeface="Calibri"/>
            </a:endParaRPr>
          </a:p>
        </p:txBody>
      </p:sp>
      <p:grpSp>
        <p:nvGrpSpPr>
          <p:cNvPr id="15" name="object 15"/>
          <p:cNvGrpSpPr/>
          <p:nvPr/>
        </p:nvGrpSpPr>
        <p:grpSpPr>
          <a:xfrm>
            <a:off x="3474910" y="2476500"/>
            <a:ext cx="6682740" cy="3479165"/>
            <a:chOff x="3474910" y="2476500"/>
            <a:chExt cx="6682740" cy="3479165"/>
          </a:xfrm>
        </p:grpSpPr>
        <p:pic>
          <p:nvPicPr>
            <p:cNvPr id="16" name="object 16"/>
            <p:cNvPicPr/>
            <p:nvPr/>
          </p:nvPicPr>
          <p:blipFill>
            <a:blip r:embed="rId5" cstate="print"/>
            <a:stretch>
              <a:fillRect/>
            </a:stretch>
          </p:blipFill>
          <p:spPr>
            <a:xfrm>
              <a:off x="5282183" y="4625339"/>
              <a:ext cx="132587" cy="134112"/>
            </a:xfrm>
            <a:prstGeom prst="rect">
              <a:avLst/>
            </a:prstGeom>
          </p:spPr>
        </p:pic>
        <p:pic>
          <p:nvPicPr>
            <p:cNvPr id="17" name="object 17"/>
            <p:cNvPicPr/>
            <p:nvPr/>
          </p:nvPicPr>
          <p:blipFill>
            <a:blip r:embed="rId6" cstate="print"/>
            <a:stretch>
              <a:fillRect/>
            </a:stretch>
          </p:blipFill>
          <p:spPr>
            <a:xfrm>
              <a:off x="7414259" y="2823972"/>
              <a:ext cx="134112" cy="134112"/>
            </a:xfrm>
            <a:prstGeom prst="rect">
              <a:avLst/>
            </a:prstGeom>
          </p:spPr>
        </p:pic>
        <p:sp>
          <p:nvSpPr>
            <p:cNvPr id="18" name="object 18"/>
            <p:cNvSpPr/>
            <p:nvPr/>
          </p:nvSpPr>
          <p:spPr>
            <a:xfrm>
              <a:off x="5064251" y="4166616"/>
              <a:ext cx="1689100" cy="645160"/>
            </a:xfrm>
            <a:custGeom>
              <a:avLst/>
              <a:gdLst/>
              <a:ahLst/>
              <a:cxnLst/>
              <a:rect l="l" t="t" r="r" b="b"/>
              <a:pathLst>
                <a:path w="1689100" h="645160">
                  <a:moveTo>
                    <a:pt x="844296" y="0"/>
                  </a:moveTo>
                  <a:lnTo>
                    <a:pt x="778308" y="969"/>
                  </a:lnTo>
                  <a:lnTo>
                    <a:pt x="713710" y="3830"/>
                  </a:lnTo>
                  <a:lnTo>
                    <a:pt x="650690" y="8510"/>
                  </a:lnTo>
                  <a:lnTo>
                    <a:pt x="589435" y="14939"/>
                  </a:lnTo>
                  <a:lnTo>
                    <a:pt x="530134" y="23044"/>
                  </a:lnTo>
                  <a:lnTo>
                    <a:pt x="472973" y="32754"/>
                  </a:lnTo>
                  <a:lnTo>
                    <a:pt x="418140" y="43998"/>
                  </a:lnTo>
                  <a:lnTo>
                    <a:pt x="365823" y="56703"/>
                  </a:lnTo>
                  <a:lnTo>
                    <a:pt x="316210" y="70799"/>
                  </a:lnTo>
                  <a:lnTo>
                    <a:pt x="269487" y="86213"/>
                  </a:lnTo>
                  <a:lnTo>
                    <a:pt x="225843" y="102874"/>
                  </a:lnTo>
                  <a:lnTo>
                    <a:pt x="185465" y="120711"/>
                  </a:lnTo>
                  <a:lnTo>
                    <a:pt x="148542" y="139652"/>
                  </a:lnTo>
                  <a:lnTo>
                    <a:pt x="115259" y="159624"/>
                  </a:lnTo>
                  <a:lnTo>
                    <a:pt x="60369" y="202381"/>
                  </a:lnTo>
                  <a:lnTo>
                    <a:pt x="22295" y="248407"/>
                  </a:lnTo>
                  <a:lnTo>
                    <a:pt x="2539" y="297131"/>
                  </a:lnTo>
                  <a:lnTo>
                    <a:pt x="0" y="322325"/>
                  </a:lnTo>
                  <a:lnTo>
                    <a:pt x="2539" y="347520"/>
                  </a:lnTo>
                  <a:lnTo>
                    <a:pt x="22295" y="396244"/>
                  </a:lnTo>
                  <a:lnTo>
                    <a:pt x="60369" y="442270"/>
                  </a:lnTo>
                  <a:lnTo>
                    <a:pt x="115259" y="485027"/>
                  </a:lnTo>
                  <a:lnTo>
                    <a:pt x="148542" y="504999"/>
                  </a:lnTo>
                  <a:lnTo>
                    <a:pt x="185465" y="523940"/>
                  </a:lnTo>
                  <a:lnTo>
                    <a:pt x="225843" y="541777"/>
                  </a:lnTo>
                  <a:lnTo>
                    <a:pt x="269487" y="558438"/>
                  </a:lnTo>
                  <a:lnTo>
                    <a:pt x="316210" y="573852"/>
                  </a:lnTo>
                  <a:lnTo>
                    <a:pt x="365823" y="587948"/>
                  </a:lnTo>
                  <a:lnTo>
                    <a:pt x="418140" y="600653"/>
                  </a:lnTo>
                  <a:lnTo>
                    <a:pt x="472973" y="611897"/>
                  </a:lnTo>
                  <a:lnTo>
                    <a:pt x="530134" y="621607"/>
                  </a:lnTo>
                  <a:lnTo>
                    <a:pt x="589435" y="629712"/>
                  </a:lnTo>
                  <a:lnTo>
                    <a:pt x="650690" y="636141"/>
                  </a:lnTo>
                  <a:lnTo>
                    <a:pt x="713710" y="640821"/>
                  </a:lnTo>
                  <a:lnTo>
                    <a:pt x="778308" y="643682"/>
                  </a:lnTo>
                  <a:lnTo>
                    <a:pt x="844296" y="644651"/>
                  </a:lnTo>
                  <a:lnTo>
                    <a:pt x="910283" y="643682"/>
                  </a:lnTo>
                  <a:lnTo>
                    <a:pt x="974881" y="640821"/>
                  </a:lnTo>
                  <a:lnTo>
                    <a:pt x="1037901" y="636141"/>
                  </a:lnTo>
                  <a:lnTo>
                    <a:pt x="1099156" y="629712"/>
                  </a:lnTo>
                  <a:lnTo>
                    <a:pt x="1158457" y="621607"/>
                  </a:lnTo>
                  <a:lnTo>
                    <a:pt x="1215618" y="611897"/>
                  </a:lnTo>
                  <a:lnTo>
                    <a:pt x="1270451" y="600653"/>
                  </a:lnTo>
                  <a:lnTo>
                    <a:pt x="1322768" y="587948"/>
                  </a:lnTo>
                  <a:lnTo>
                    <a:pt x="1372381" y="573852"/>
                  </a:lnTo>
                  <a:lnTo>
                    <a:pt x="1419104" y="558438"/>
                  </a:lnTo>
                  <a:lnTo>
                    <a:pt x="1462748" y="541777"/>
                  </a:lnTo>
                  <a:lnTo>
                    <a:pt x="1503126" y="523940"/>
                  </a:lnTo>
                  <a:lnTo>
                    <a:pt x="1540049" y="504999"/>
                  </a:lnTo>
                  <a:lnTo>
                    <a:pt x="1573332" y="485027"/>
                  </a:lnTo>
                  <a:lnTo>
                    <a:pt x="1628222" y="442270"/>
                  </a:lnTo>
                  <a:lnTo>
                    <a:pt x="1666296" y="396244"/>
                  </a:lnTo>
                  <a:lnTo>
                    <a:pt x="1686052" y="347520"/>
                  </a:lnTo>
                  <a:lnTo>
                    <a:pt x="1688592" y="322325"/>
                  </a:lnTo>
                  <a:lnTo>
                    <a:pt x="1686052" y="297131"/>
                  </a:lnTo>
                  <a:lnTo>
                    <a:pt x="1666296" y="248407"/>
                  </a:lnTo>
                  <a:lnTo>
                    <a:pt x="1628222" y="202381"/>
                  </a:lnTo>
                  <a:lnTo>
                    <a:pt x="1573332" y="159624"/>
                  </a:lnTo>
                  <a:lnTo>
                    <a:pt x="1540049" y="139652"/>
                  </a:lnTo>
                  <a:lnTo>
                    <a:pt x="1503126" y="120711"/>
                  </a:lnTo>
                  <a:lnTo>
                    <a:pt x="1462748" y="102874"/>
                  </a:lnTo>
                  <a:lnTo>
                    <a:pt x="1419104" y="86213"/>
                  </a:lnTo>
                  <a:lnTo>
                    <a:pt x="1372381" y="70799"/>
                  </a:lnTo>
                  <a:lnTo>
                    <a:pt x="1322768" y="56703"/>
                  </a:lnTo>
                  <a:lnTo>
                    <a:pt x="1270451" y="43998"/>
                  </a:lnTo>
                  <a:lnTo>
                    <a:pt x="1215618" y="32754"/>
                  </a:lnTo>
                  <a:lnTo>
                    <a:pt x="1158457" y="23044"/>
                  </a:lnTo>
                  <a:lnTo>
                    <a:pt x="1099156" y="14939"/>
                  </a:lnTo>
                  <a:lnTo>
                    <a:pt x="1037901" y="8510"/>
                  </a:lnTo>
                  <a:lnTo>
                    <a:pt x="974881" y="3830"/>
                  </a:lnTo>
                  <a:lnTo>
                    <a:pt x="910283" y="969"/>
                  </a:lnTo>
                  <a:lnTo>
                    <a:pt x="844296" y="0"/>
                  </a:lnTo>
                  <a:close/>
                </a:path>
              </a:pathLst>
            </a:custGeom>
            <a:solidFill>
              <a:srgbClr val="FF9292">
                <a:alpha val="41960"/>
              </a:srgbClr>
            </a:solidFill>
          </p:spPr>
          <p:txBody>
            <a:bodyPr wrap="square" lIns="0" tIns="0" rIns="0" bIns="0" rtlCol="0"/>
            <a:lstStyle/>
            <a:p>
              <a:endParaRPr/>
            </a:p>
          </p:txBody>
        </p:sp>
        <p:sp>
          <p:nvSpPr>
            <p:cNvPr id="19" name="object 19"/>
            <p:cNvSpPr/>
            <p:nvPr/>
          </p:nvSpPr>
          <p:spPr>
            <a:xfrm>
              <a:off x="6266687" y="2476500"/>
              <a:ext cx="1466215" cy="1443355"/>
            </a:xfrm>
            <a:custGeom>
              <a:avLst/>
              <a:gdLst/>
              <a:ahLst/>
              <a:cxnLst/>
              <a:rect l="l" t="t" r="r" b="b"/>
              <a:pathLst>
                <a:path w="1466215" h="1443354">
                  <a:moveTo>
                    <a:pt x="733043" y="0"/>
                  </a:moveTo>
                  <a:lnTo>
                    <a:pt x="684843" y="1534"/>
                  </a:lnTo>
                  <a:lnTo>
                    <a:pt x="637475" y="6076"/>
                  </a:lnTo>
                  <a:lnTo>
                    <a:pt x="591036" y="13529"/>
                  </a:lnTo>
                  <a:lnTo>
                    <a:pt x="545624" y="23798"/>
                  </a:lnTo>
                  <a:lnTo>
                    <a:pt x="501335" y="36789"/>
                  </a:lnTo>
                  <a:lnTo>
                    <a:pt x="458264" y="52406"/>
                  </a:lnTo>
                  <a:lnTo>
                    <a:pt x="416509" y="70553"/>
                  </a:lnTo>
                  <a:lnTo>
                    <a:pt x="376167" y="91137"/>
                  </a:lnTo>
                  <a:lnTo>
                    <a:pt x="337334" y="114062"/>
                  </a:lnTo>
                  <a:lnTo>
                    <a:pt x="300106" y="139232"/>
                  </a:lnTo>
                  <a:lnTo>
                    <a:pt x="264580" y="166553"/>
                  </a:lnTo>
                  <a:lnTo>
                    <a:pt x="230852" y="195930"/>
                  </a:lnTo>
                  <a:lnTo>
                    <a:pt x="199020" y="227267"/>
                  </a:lnTo>
                  <a:lnTo>
                    <a:pt x="169179" y="260469"/>
                  </a:lnTo>
                  <a:lnTo>
                    <a:pt x="141427" y="295442"/>
                  </a:lnTo>
                  <a:lnTo>
                    <a:pt x="115859" y="332090"/>
                  </a:lnTo>
                  <a:lnTo>
                    <a:pt x="92573" y="370318"/>
                  </a:lnTo>
                  <a:lnTo>
                    <a:pt x="71665" y="410031"/>
                  </a:lnTo>
                  <a:lnTo>
                    <a:pt x="53231" y="451134"/>
                  </a:lnTo>
                  <a:lnTo>
                    <a:pt x="37368" y="493532"/>
                  </a:lnTo>
                  <a:lnTo>
                    <a:pt x="24173" y="537129"/>
                  </a:lnTo>
                  <a:lnTo>
                    <a:pt x="13742" y="581831"/>
                  </a:lnTo>
                  <a:lnTo>
                    <a:pt x="6172" y="627542"/>
                  </a:lnTo>
                  <a:lnTo>
                    <a:pt x="1559" y="674168"/>
                  </a:lnTo>
                  <a:lnTo>
                    <a:pt x="0" y="721613"/>
                  </a:lnTo>
                  <a:lnTo>
                    <a:pt x="1559" y="769059"/>
                  </a:lnTo>
                  <a:lnTo>
                    <a:pt x="6172" y="815685"/>
                  </a:lnTo>
                  <a:lnTo>
                    <a:pt x="13742" y="861396"/>
                  </a:lnTo>
                  <a:lnTo>
                    <a:pt x="24173" y="906098"/>
                  </a:lnTo>
                  <a:lnTo>
                    <a:pt x="37368" y="949695"/>
                  </a:lnTo>
                  <a:lnTo>
                    <a:pt x="53231" y="992093"/>
                  </a:lnTo>
                  <a:lnTo>
                    <a:pt x="71665" y="1033196"/>
                  </a:lnTo>
                  <a:lnTo>
                    <a:pt x="92573" y="1072909"/>
                  </a:lnTo>
                  <a:lnTo>
                    <a:pt x="115859" y="1111137"/>
                  </a:lnTo>
                  <a:lnTo>
                    <a:pt x="141427" y="1147785"/>
                  </a:lnTo>
                  <a:lnTo>
                    <a:pt x="169179" y="1182758"/>
                  </a:lnTo>
                  <a:lnTo>
                    <a:pt x="199020" y="1215960"/>
                  </a:lnTo>
                  <a:lnTo>
                    <a:pt x="230852" y="1247297"/>
                  </a:lnTo>
                  <a:lnTo>
                    <a:pt x="264580" y="1276674"/>
                  </a:lnTo>
                  <a:lnTo>
                    <a:pt x="300106" y="1303995"/>
                  </a:lnTo>
                  <a:lnTo>
                    <a:pt x="337334" y="1329165"/>
                  </a:lnTo>
                  <a:lnTo>
                    <a:pt x="376167" y="1352090"/>
                  </a:lnTo>
                  <a:lnTo>
                    <a:pt x="416509" y="1372674"/>
                  </a:lnTo>
                  <a:lnTo>
                    <a:pt x="458264" y="1390821"/>
                  </a:lnTo>
                  <a:lnTo>
                    <a:pt x="501335" y="1406438"/>
                  </a:lnTo>
                  <a:lnTo>
                    <a:pt x="545624" y="1419429"/>
                  </a:lnTo>
                  <a:lnTo>
                    <a:pt x="591036" y="1429698"/>
                  </a:lnTo>
                  <a:lnTo>
                    <a:pt x="637475" y="1437151"/>
                  </a:lnTo>
                  <a:lnTo>
                    <a:pt x="684843" y="1441693"/>
                  </a:lnTo>
                  <a:lnTo>
                    <a:pt x="733043" y="1443227"/>
                  </a:lnTo>
                  <a:lnTo>
                    <a:pt x="781244" y="1441693"/>
                  </a:lnTo>
                  <a:lnTo>
                    <a:pt x="828612" y="1437151"/>
                  </a:lnTo>
                  <a:lnTo>
                    <a:pt x="875051" y="1429698"/>
                  </a:lnTo>
                  <a:lnTo>
                    <a:pt x="920463" y="1419429"/>
                  </a:lnTo>
                  <a:lnTo>
                    <a:pt x="964752" y="1406438"/>
                  </a:lnTo>
                  <a:lnTo>
                    <a:pt x="1007823" y="1390821"/>
                  </a:lnTo>
                  <a:lnTo>
                    <a:pt x="1049578" y="1372674"/>
                  </a:lnTo>
                  <a:lnTo>
                    <a:pt x="1089920" y="1352090"/>
                  </a:lnTo>
                  <a:lnTo>
                    <a:pt x="1128753" y="1329165"/>
                  </a:lnTo>
                  <a:lnTo>
                    <a:pt x="1165981" y="1303995"/>
                  </a:lnTo>
                  <a:lnTo>
                    <a:pt x="1201507" y="1276674"/>
                  </a:lnTo>
                  <a:lnTo>
                    <a:pt x="1235235" y="1247297"/>
                  </a:lnTo>
                  <a:lnTo>
                    <a:pt x="1267067" y="1215960"/>
                  </a:lnTo>
                  <a:lnTo>
                    <a:pt x="1296908" y="1182758"/>
                  </a:lnTo>
                  <a:lnTo>
                    <a:pt x="1324660" y="1147785"/>
                  </a:lnTo>
                  <a:lnTo>
                    <a:pt x="1350228" y="1111137"/>
                  </a:lnTo>
                  <a:lnTo>
                    <a:pt x="1373514" y="1072909"/>
                  </a:lnTo>
                  <a:lnTo>
                    <a:pt x="1394422" y="1033196"/>
                  </a:lnTo>
                  <a:lnTo>
                    <a:pt x="1412856" y="992093"/>
                  </a:lnTo>
                  <a:lnTo>
                    <a:pt x="1428719" y="949695"/>
                  </a:lnTo>
                  <a:lnTo>
                    <a:pt x="1441914" y="906098"/>
                  </a:lnTo>
                  <a:lnTo>
                    <a:pt x="1452345" y="861396"/>
                  </a:lnTo>
                  <a:lnTo>
                    <a:pt x="1459915" y="815685"/>
                  </a:lnTo>
                  <a:lnTo>
                    <a:pt x="1464528" y="769059"/>
                  </a:lnTo>
                  <a:lnTo>
                    <a:pt x="1466088" y="721613"/>
                  </a:lnTo>
                  <a:lnTo>
                    <a:pt x="1464528" y="674168"/>
                  </a:lnTo>
                  <a:lnTo>
                    <a:pt x="1459915" y="627542"/>
                  </a:lnTo>
                  <a:lnTo>
                    <a:pt x="1452345" y="581831"/>
                  </a:lnTo>
                  <a:lnTo>
                    <a:pt x="1441914" y="537129"/>
                  </a:lnTo>
                  <a:lnTo>
                    <a:pt x="1428719" y="493532"/>
                  </a:lnTo>
                  <a:lnTo>
                    <a:pt x="1412856" y="451134"/>
                  </a:lnTo>
                  <a:lnTo>
                    <a:pt x="1394422" y="410031"/>
                  </a:lnTo>
                  <a:lnTo>
                    <a:pt x="1373514" y="370318"/>
                  </a:lnTo>
                  <a:lnTo>
                    <a:pt x="1350228" y="332090"/>
                  </a:lnTo>
                  <a:lnTo>
                    <a:pt x="1324660" y="295442"/>
                  </a:lnTo>
                  <a:lnTo>
                    <a:pt x="1296908" y="260469"/>
                  </a:lnTo>
                  <a:lnTo>
                    <a:pt x="1267067" y="227267"/>
                  </a:lnTo>
                  <a:lnTo>
                    <a:pt x="1235235" y="195930"/>
                  </a:lnTo>
                  <a:lnTo>
                    <a:pt x="1201507" y="166553"/>
                  </a:lnTo>
                  <a:lnTo>
                    <a:pt x="1165981" y="139232"/>
                  </a:lnTo>
                  <a:lnTo>
                    <a:pt x="1128753" y="114062"/>
                  </a:lnTo>
                  <a:lnTo>
                    <a:pt x="1089920" y="91137"/>
                  </a:lnTo>
                  <a:lnTo>
                    <a:pt x="1049578" y="70553"/>
                  </a:lnTo>
                  <a:lnTo>
                    <a:pt x="1007823" y="52406"/>
                  </a:lnTo>
                  <a:lnTo>
                    <a:pt x="964752" y="36789"/>
                  </a:lnTo>
                  <a:lnTo>
                    <a:pt x="920463" y="23798"/>
                  </a:lnTo>
                  <a:lnTo>
                    <a:pt x="875051" y="13529"/>
                  </a:lnTo>
                  <a:lnTo>
                    <a:pt x="828612" y="6076"/>
                  </a:lnTo>
                  <a:lnTo>
                    <a:pt x="781244" y="1534"/>
                  </a:lnTo>
                  <a:lnTo>
                    <a:pt x="733043" y="0"/>
                  </a:lnTo>
                  <a:close/>
                </a:path>
              </a:pathLst>
            </a:custGeom>
            <a:solidFill>
              <a:srgbClr val="5ADFBA">
                <a:alpha val="41960"/>
              </a:srgbClr>
            </a:solidFill>
          </p:spPr>
          <p:txBody>
            <a:bodyPr wrap="square" lIns="0" tIns="0" rIns="0" bIns="0" rtlCol="0"/>
            <a:lstStyle/>
            <a:p>
              <a:endParaRPr/>
            </a:p>
          </p:txBody>
        </p:sp>
        <p:sp>
          <p:nvSpPr>
            <p:cNvPr id="20" name="object 20"/>
            <p:cNvSpPr/>
            <p:nvPr/>
          </p:nvSpPr>
          <p:spPr>
            <a:xfrm>
              <a:off x="3489197" y="5618226"/>
              <a:ext cx="3200400" cy="323215"/>
            </a:xfrm>
            <a:custGeom>
              <a:avLst/>
              <a:gdLst/>
              <a:ahLst/>
              <a:cxnLst/>
              <a:rect l="l" t="t" r="r" b="b"/>
              <a:pathLst>
                <a:path w="3200400" h="323214">
                  <a:moveTo>
                    <a:pt x="3192779" y="303441"/>
                  </a:moveTo>
                  <a:lnTo>
                    <a:pt x="3192779" y="0"/>
                  </a:lnTo>
                </a:path>
                <a:path w="3200400" h="323214">
                  <a:moveTo>
                    <a:pt x="13715" y="303441"/>
                  </a:moveTo>
                  <a:lnTo>
                    <a:pt x="13715" y="0"/>
                  </a:lnTo>
                </a:path>
                <a:path w="3200400" h="323214">
                  <a:moveTo>
                    <a:pt x="0" y="322719"/>
                  </a:moveTo>
                  <a:lnTo>
                    <a:pt x="3200400" y="303276"/>
                  </a:lnTo>
                </a:path>
              </a:pathLst>
            </a:custGeom>
            <a:ln w="28575">
              <a:solidFill>
                <a:srgbClr val="5ADFBA"/>
              </a:solidFill>
            </a:ln>
          </p:spPr>
          <p:txBody>
            <a:bodyPr wrap="square" lIns="0" tIns="0" rIns="0" bIns="0" rtlCol="0"/>
            <a:lstStyle/>
            <a:p>
              <a:endParaRPr/>
            </a:p>
          </p:txBody>
        </p:sp>
        <p:sp>
          <p:nvSpPr>
            <p:cNvPr id="21" name="object 21"/>
            <p:cNvSpPr/>
            <p:nvPr/>
          </p:nvSpPr>
          <p:spPr>
            <a:xfrm>
              <a:off x="6989826" y="5618226"/>
              <a:ext cx="3153410" cy="309880"/>
            </a:xfrm>
            <a:custGeom>
              <a:avLst/>
              <a:gdLst/>
              <a:ahLst/>
              <a:cxnLst/>
              <a:rect l="l" t="t" r="r" b="b"/>
              <a:pathLst>
                <a:path w="3153409" h="309879">
                  <a:moveTo>
                    <a:pt x="0" y="303441"/>
                  </a:moveTo>
                  <a:lnTo>
                    <a:pt x="0" y="0"/>
                  </a:lnTo>
                </a:path>
                <a:path w="3153409" h="309879">
                  <a:moveTo>
                    <a:pt x="3152775" y="301752"/>
                  </a:moveTo>
                  <a:lnTo>
                    <a:pt x="0" y="301752"/>
                  </a:lnTo>
                </a:path>
                <a:path w="3153409" h="309879">
                  <a:moveTo>
                    <a:pt x="3153155" y="309537"/>
                  </a:moveTo>
                  <a:lnTo>
                    <a:pt x="3153155" y="6096"/>
                  </a:lnTo>
                </a:path>
              </a:pathLst>
            </a:custGeom>
            <a:ln w="28575">
              <a:solidFill>
                <a:srgbClr val="FF9292"/>
              </a:solidFill>
            </a:ln>
          </p:spPr>
          <p:txBody>
            <a:bodyPr wrap="square" lIns="0" tIns="0" rIns="0" bIns="0" rtlCol="0"/>
            <a:lstStyle/>
            <a:p>
              <a:endParaRPr/>
            </a:p>
          </p:txBody>
        </p:sp>
      </p:grpSp>
      <p:sp>
        <p:nvSpPr>
          <p:cNvPr id="22" name="object 22"/>
          <p:cNvSpPr txBox="1"/>
          <p:nvPr/>
        </p:nvSpPr>
        <p:spPr>
          <a:xfrm>
            <a:off x="4835652" y="1805939"/>
            <a:ext cx="2834640" cy="368935"/>
          </a:xfrm>
          <a:prstGeom prst="rect">
            <a:avLst/>
          </a:prstGeom>
          <a:solidFill>
            <a:srgbClr val="F1F1F1"/>
          </a:solidFill>
        </p:spPr>
        <p:txBody>
          <a:bodyPr vert="horz" wrap="square" lIns="0" tIns="30480" rIns="0" bIns="0" rtlCol="0">
            <a:spAutoFit/>
          </a:bodyPr>
          <a:lstStyle/>
          <a:p>
            <a:pPr marL="210820">
              <a:lnSpc>
                <a:spcPct val="100000"/>
              </a:lnSpc>
              <a:spcBef>
                <a:spcPts val="240"/>
              </a:spcBef>
            </a:pPr>
            <a:r>
              <a:rPr sz="1800" spc="-15" dirty="0">
                <a:solidFill>
                  <a:srgbClr val="FFC000"/>
                </a:solidFill>
                <a:latin typeface="Calibri"/>
                <a:cs typeface="Calibri"/>
              </a:rPr>
              <a:t>Atliq</a:t>
            </a:r>
            <a:r>
              <a:rPr sz="1800" dirty="0">
                <a:solidFill>
                  <a:srgbClr val="FFC000"/>
                </a:solidFill>
                <a:latin typeface="Calibri"/>
                <a:cs typeface="Calibri"/>
              </a:rPr>
              <a:t> </a:t>
            </a:r>
            <a:r>
              <a:rPr sz="1800" spc="-10" dirty="0">
                <a:solidFill>
                  <a:srgbClr val="FFC000"/>
                </a:solidFill>
                <a:latin typeface="Calibri"/>
                <a:cs typeface="Calibri"/>
              </a:rPr>
              <a:t>Exclusive</a:t>
            </a:r>
            <a:r>
              <a:rPr sz="1800" spc="-25" dirty="0">
                <a:solidFill>
                  <a:srgbClr val="FFC000"/>
                </a:solidFill>
                <a:latin typeface="Calibri"/>
                <a:cs typeface="Calibri"/>
              </a:rPr>
              <a:t> </a:t>
            </a:r>
            <a:r>
              <a:rPr sz="1800" spc="-5" dirty="0">
                <a:solidFill>
                  <a:srgbClr val="FFC000"/>
                </a:solidFill>
                <a:latin typeface="Calibri"/>
                <a:cs typeface="Calibri"/>
              </a:rPr>
              <a:t>Sales</a:t>
            </a:r>
            <a:r>
              <a:rPr sz="1800" spc="-15" dirty="0">
                <a:solidFill>
                  <a:srgbClr val="FFC000"/>
                </a:solidFill>
                <a:latin typeface="Calibri"/>
                <a:cs typeface="Calibri"/>
              </a:rPr>
              <a:t> </a:t>
            </a:r>
            <a:r>
              <a:rPr sz="1800" spc="-30" dirty="0">
                <a:solidFill>
                  <a:srgbClr val="FFC000"/>
                </a:solidFill>
                <a:latin typeface="Calibri"/>
                <a:cs typeface="Calibri"/>
              </a:rPr>
              <a:t>Trend</a:t>
            </a:r>
            <a:endParaRPr sz="1800">
              <a:latin typeface="Calibri"/>
              <a:cs typeface="Calibri"/>
            </a:endParaRPr>
          </a:p>
        </p:txBody>
      </p:sp>
      <p:sp>
        <p:nvSpPr>
          <p:cNvPr id="23" name="object 23"/>
          <p:cNvSpPr txBox="1"/>
          <p:nvPr/>
        </p:nvSpPr>
        <p:spPr>
          <a:xfrm>
            <a:off x="10295381" y="6572504"/>
            <a:ext cx="1817370"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BEBEBE"/>
                </a:solidFill>
                <a:latin typeface="Calibri"/>
                <a:cs typeface="Calibri"/>
              </a:rPr>
              <a:t>Created</a:t>
            </a:r>
            <a:r>
              <a:rPr sz="1400" spc="-5" dirty="0">
                <a:solidFill>
                  <a:srgbClr val="BEBEBE"/>
                </a:solidFill>
                <a:latin typeface="Calibri"/>
                <a:cs typeface="Calibri"/>
              </a:rPr>
              <a:t> </a:t>
            </a:r>
            <a:r>
              <a:rPr sz="1400" spc="-10" dirty="0">
                <a:solidFill>
                  <a:srgbClr val="BEBEBE"/>
                </a:solidFill>
                <a:latin typeface="Calibri"/>
                <a:cs typeface="Calibri"/>
              </a:rPr>
              <a:t>by</a:t>
            </a:r>
            <a:r>
              <a:rPr sz="1400" spc="-5" dirty="0">
                <a:solidFill>
                  <a:srgbClr val="BEBEBE"/>
                </a:solidFill>
                <a:latin typeface="Calibri"/>
                <a:cs typeface="Calibri"/>
              </a:rPr>
              <a:t> Shazin</a:t>
            </a:r>
            <a:r>
              <a:rPr sz="1400" spc="-10" dirty="0">
                <a:solidFill>
                  <a:srgbClr val="BEBEBE"/>
                </a:solidFill>
                <a:latin typeface="Calibri"/>
                <a:cs typeface="Calibri"/>
              </a:rPr>
              <a:t> Ashraf</a:t>
            </a:r>
            <a:endParaRPr sz="14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8113" y="2725877"/>
            <a:ext cx="4102100" cy="295275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1D9A78"/>
                </a:solidFill>
                <a:latin typeface="Calibri"/>
                <a:cs typeface="Calibri"/>
              </a:rPr>
              <a:t>In</a:t>
            </a:r>
            <a:r>
              <a:rPr sz="2400" spc="-20" dirty="0">
                <a:solidFill>
                  <a:srgbClr val="1D9A78"/>
                </a:solidFill>
                <a:latin typeface="Calibri"/>
                <a:cs typeface="Calibri"/>
              </a:rPr>
              <a:t> </a:t>
            </a:r>
            <a:r>
              <a:rPr sz="2400" dirty="0">
                <a:solidFill>
                  <a:srgbClr val="1D9A78"/>
                </a:solidFill>
                <a:latin typeface="Calibri"/>
                <a:cs typeface="Calibri"/>
              </a:rPr>
              <a:t>which</a:t>
            </a:r>
            <a:r>
              <a:rPr sz="2400" spc="-25" dirty="0">
                <a:solidFill>
                  <a:srgbClr val="1D9A78"/>
                </a:solidFill>
                <a:latin typeface="Calibri"/>
                <a:cs typeface="Calibri"/>
              </a:rPr>
              <a:t> </a:t>
            </a:r>
            <a:r>
              <a:rPr sz="2400" spc="-10" dirty="0">
                <a:solidFill>
                  <a:srgbClr val="1D9A78"/>
                </a:solidFill>
                <a:latin typeface="Calibri"/>
                <a:cs typeface="Calibri"/>
              </a:rPr>
              <a:t>quarter</a:t>
            </a:r>
            <a:r>
              <a:rPr sz="2400" spc="-15" dirty="0">
                <a:solidFill>
                  <a:srgbClr val="1D9A78"/>
                </a:solidFill>
                <a:latin typeface="Calibri"/>
                <a:cs typeface="Calibri"/>
              </a:rPr>
              <a:t> </a:t>
            </a:r>
            <a:r>
              <a:rPr sz="2400" spc="-5" dirty="0">
                <a:solidFill>
                  <a:srgbClr val="1D9A78"/>
                </a:solidFill>
                <a:latin typeface="Calibri"/>
                <a:cs typeface="Calibri"/>
              </a:rPr>
              <a:t>of</a:t>
            </a:r>
            <a:r>
              <a:rPr sz="2400" spc="-10" dirty="0">
                <a:solidFill>
                  <a:srgbClr val="1D9A78"/>
                </a:solidFill>
                <a:latin typeface="Calibri"/>
                <a:cs typeface="Calibri"/>
              </a:rPr>
              <a:t> </a:t>
            </a:r>
            <a:r>
              <a:rPr sz="2400" spc="-5" dirty="0">
                <a:solidFill>
                  <a:srgbClr val="1D9A78"/>
                </a:solidFill>
                <a:latin typeface="Calibri"/>
                <a:cs typeface="Calibri"/>
              </a:rPr>
              <a:t>2020,</a:t>
            </a:r>
            <a:r>
              <a:rPr sz="2400" spc="-10" dirty="0">
                <a:solidFill>
                  <a:srgbClr val="1D9A78"/>
                </a:solidFill>
                <a:latin typeface="Calibri"/>
                <a:cs typeface="Calibri"/>
              </a:rPr>
              <a:t> got</a:t>
            </a:r>
            <a:r>
              <a:rPr sz="2400" spc="-30" dirty="0">
                <a:solidFill>
                  <a:srgbClr val="1D9A78"/>
                </a:solidFill>
                <a:latin typeface="Calibri"/>
                <a:cs typeface="Calibri"/>
              </a:rPr>
              <a:t> </a:t>
            </a:r>
            <a:r>
              <a:rPr sz="2400" dirty="0">
                <a:solidFill>
                  <a:srgbClr val="1D9A78"/>
                </a:solidFill>
                <a:latin typeface="Calibri"/>
                <a:cs typeface="Calibri"/>
              </a:rPr>
              <a:t>the</a:t>
            </a:r>
            <a:endParaRPr sz="2400">
              <a:latin typeface="Calibri"/>
              <a:cs typeface="Calibri"/>
            </a:endParaRPr>
          </a:p>
          <a:p>
            <a:pPr marL="12700" marR="213360">
              <a:lnSpc>
                <a:spcPct val="100000"/>
              </a:lnSpc>
              <a:spcBef>
                <a:spcPts val="5"/>
              </a:spcBef>
            </a:pPr>
            <a:r>
              <a:rPr sz="2400" spc="-10" dirty="0">
                <a:solidFill>
                  <a:srgbClr val="1D9A78"/>
                </a:solidFill>
                <a:latin typeface="Calibri"/>
                <a:cs typeface="Calibri"/>
              </a:rPr>
              <a:t>maximum total_sold_quantity? </a:t>
            </a:r>
            <a:r>
              <a:rPr sz="2400" spc="-530" dirty="0">
                <a:solidFill>
                  <a:srgbClr val="1D9A78"/>
                </a:solidFill>
                <a:latin typeface="Calibri"/>
                <a:cs typeface="Calibri"/>
              </a:rPr>
              <a:t> </a:t>
            </a:r>
            <a:r>
              <a:rPr sz="2400" spc="-5" dirty="0">
                <a:solidFill>
                  <a:srgbClr val="1D9A78"/>
                </a:solidFill>
                <a:latin typeface="Calibri"/>
                <a:cs typeface="Calibri"/>
              </a:rPr>
              <a:t>The final output </a:t>
            </a:r>
            <a:r>
              <a:rPr sz="2400" spc="-15" dirty="0">
                <a:solidFill>
                  <a:srgbClr val="1D9A78"/>
                </a:solidFill>
                <a:latin typeface="Calibri"/>
                <a:cs typeface="Calibri"/>
              </a:rPr>
              <a:t>contains </a:t>
            </a:r>
            <a:r>
              <a:rPr sz="2400" dirty="0">
                <a:solidFill>
                  <a:srgbClr val="1D9A78"/>
                </a:solidFill>
                <a:latin typeface="Calibri"/>
                <a:cs typeface="Calibri"/>
              </a:rPr>
              <a:t>these </a:t>
            </a:r>
            <a:r>
              <a:rPr sz="2400" spc="-530" dirty="0">
                <a:solidFill>
                  <a:srgbClr val="1D9A78"/>
                </a:solidFill>
                <a:latin typeface="Calibri"/>
                <a:cs typeface="Calibri"/>
              </a:rPr>
              <a:t> </a:t>
            </a:r>
            <a:r>
              <a:rPr sz="2400" spc="-5" dirty="0">
                <a:solidFill>
                  <a:srgbClr val="1D9A78"/>
                </a:solidFill>
                <a:latin typeface="Calibri"/>
                <a:cs typeface="Calibri"/>
              </a:rPr>
              <a:t>fields</a:t>
            </a:r>
            <a:r>
              <a:rPr sz="2400" spc="-10" dirty="0">
                <a:solidFill>
                  <a:srgbClr val="1D9A78"/>
                </a:solidFill>
                <a:latin typeface="Calibri"/>
                <a:cs typeface="Calibri"/>
              </a:rPr>
              <a:t> sorted</a:t>
            </a:r>
            <a:r>
              <a:rPr sz="2400" spc="-5" dirty="0">
                <a:solidFill>
                  <a:srgbClr val="1D9A78"/>
                </a:solidFill>
                <a:latin typeface="Calibri"/>
                <a:cs typeface="Calibri"/>
              </a:rPr>
              <a:t> </a:t>
            </a:r>
            <a:r>
              <a:rPr sz="2400" spc="-10" dirty="0">
                <a:solidFill>
                  <a:srgbClr val="1D9A78"/>
                </a:solidFill>
                <a:latin typeface="Calibri"/>
                <a:cs typeface="Calibri"/>
              </a:rPr>
              <a:t>by</a:t>
            </a:r>
            <a:r>
              <a:rPr sz="2400" dirty="0">
                <a:solidFill>
                  <a:srgbClr val="1D9A78"/>
                </a:solidFill>
                <a:latin typeface="Calibri"/>
                <a:cs typeface="Calibri"/>
              </a:rPr>
              <a:t> the </a:t>
            </a:r>
            <a:r>
              <a:rPr sz="2400" spc="5" dirty="0">
                <a:solidFill>
                  <a:srgbClr val="1D9A78"/>
                </a:solidFill>
                <a:latin typeface="Calibri"/>
                <a:cs typeface="Calibri"/>
              </a:rPr>
              <a:t> </a:t>
            </a:r>
            <a:r>
              <a:rPr sz="2400" spc="-5" dirty="0">
                <a:solidFill>
                  <a:srgbClr val="1D9A78"/>
                </a:solidFill>
                <a:latin typeface="Calibri"/>
                <a:cs typeface="Calibri"/>
              </a:rPr>
              <a:t>total_sold_quantity:</a:t>
            </a:r>
            <a:endParaRPr sz="2400">
              <a:latin typeface="Calibri"/>
              <a:cs typeface="Calibri"/>
            </a:endParaRPr>
          </a:p>
          <a:p>
            <a:pPr>
              <a:lnSpc>
                <a:spcPct val="100000"/>
              </a:lnSpc>
              <a:spcBef>
                <a:spcPts val="10"/>
              </a:spcBef>
            </a:pPr>
            <a:endParaRPr sz="2350">
              <a:latin typeface="Calibri"/>
              <a:cs typeface="Calibri"/>
            </a:endParaRPr>
          </a:p>
          <a:p>
            <a:pPr marL="12700" marR="1656714">
              <a:lnSpc>
                <a:spcPct val="100000"/>
              </a:lnSpc>
            </a:pPr>
            <a:r>
              <a:rPr sz="2400" spc="-5" dirty="0">
                <a:solidFill>
                  <a:srgbClr val="A6A6A6"/>
                </a:solidFill>
                <a:latin typeface="Calibri"/>
                <a:cs typeface="Calibri"/>
              </a:rPr>
              <a:t>Quarter </a:t>
            </a:r>
            <a:r>
              <a:rPr sz="2400" dirty="0">
                <a:solidFill>
                  <a:srgbClr val="A6A6A6"/>
                </a:solidFill>
                <a:latin typeface="Calibri"/>
                <a:cs typeface="Calibri"/>
              </a:rPr>
              <a:t> </a:t>
            </a:r>
            <a:r>
              <a:rPr sz="2400" spc="-25" dirty="0">
                <a:solidFill>
                  <a:srgbClr val="A6A6A6"/>
                </a:solidFill>
                <a:latin typeface="Calibri"/>
                <a:cs typeface="Calibri"/>
              </a:rPr>
              <a:t>t</a:t>
            </a:r>
            <a:r>
              <a:rPr sz="2400" spc="-5" dirty="0">
                <a:solidFill>
                  <a:srgbClr val="A6A6A6"/>
                </a:solidFill>
                <a:latin typeface="Calibri"/>
                <a:cs typeface="Calibri"/>
              </a:rPr>
              <a:t>o</a:t>
            </a:r>
            <a:r>
              <a:rPr sz="2400" spc="-30" dirty="0">
                <a:solidFill>
                  <a:srgbClr val="A6A6A6"/>
                </a:solidFill>
                <a:latin typeface="Calibri"/>
                <a:cs typeface="Calibri"/>
              </a:rPr>
              <a:t>t</a:t>
            </a:r>
            <a:r>
              <a:rPr sz="2400" dirty="0">
                <a:solidFill>
                  <a:srgbClr val="A6A6A6"/>
                </a:solidFill>
                <a:latin typeface="Calibri"/>
                <a:cs typeface="Calibri"/>
              </a:rPr>
              <a:t>al_</a:t>
            </a:r>
            <a:r>
              <a:rPr sz="2400" spc="-5" dirty="0">
                <a:solidFill>
                  <a:srgbClr val="A6A6A6"/>
                </a:solidFill>
                <a:latin typeface="Calibri"/>
                <a:cs typeface="Calibri"/>
              </a:rPr>
              <a:t>s</a:t>
            </a:r>
            <a:r>
              <a:rPr sz="2400" spc="-10" dirty="0">
                <a:solidFill>
                  <a:srgbClr val="A6A6A6"/>
                </a:solidFill>
                <a:latin typeface="Calibri"/>
                <a:cs typeface="Calibri"/>
              </a:rPr>
              <a:t>o</a:t>
            </a:r>
            <a:r>
              <a:rPr sz="2400" dirty="0">
                <a:solidFill>
                  <a:srgbClr val="A6A6A6"/>
                </a:solidFill>
                <a:latin typeface="Calibri"/>
                <a:cs typeface="Calibri"/>
              </a:rPr>
              <a:t>ld_qua</a:t>
            </a:r>
            <a:r>
              <a:rPr sz="2400" spc="-20" dirty="0">
                <a:solidFill>
                  <a:srgbClr val="A6A6A6"/>
                </a:solidFill>
                <a:latin typeface="Calibri"/>
                <a:cs typeface="Calibri"/>
              </a:rPr>
              <a:t>n</a:t>
            </a:r>
            <a:r>
              <a:rPr sz="2400" dirty="0">
                <a:solidFill>
                  <a:srgbClr val="A6A6A6"/>
                </a:solidFill>
                <a:latin typeface="Calibri"/>
                <a:cs typeface="Calibri"/>
              </a:rPr>
              <a:t>tity</a:t>
            </a:r>
            <a:endParaRPr sz="24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946392" y="4463796"/>
              <a:ext cx="4098798" cy="1818893"/>
            </a:xfrm>
            <a:prstGeom prst="rect">
              <a:avLst/>
            </a:prstGeom>
          </p:spPr>
        </p:pic>
        <p:pic>
          <p:nvPicPr>
            <p:cNvPr id="6" name="object 6"/>
            <p:cNvPicPr/>
            <p:nvPr/>
          </p:nvPicPr>
          <p:blipFill>
            <a:blip r:embed="rId3" cstate="print"/>
            <a:stretch>
              <a:fillRect/>
            </a:stretch>
          </p:blipFill>
          <p:spPr>
            <a:xfrm>
              <a:off x="6961632" y="2683764"/>
              <a:ext cx="4070604" cy="1790700"/>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8:</a:t>
            </a:r>
            <a:endParaRPr sz="400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59328" y="900874"/>
            <a:ext cx="6324600" cy="3411854"/>
            <a:chOff x="3259328" y="900874"/>
            <a:chExt cx="6324600" cy="3411854"/>
          </a:xfrm>
        </p:grpSpPr>
        <p:pic>
          <p:nvPicPr>
            <p:cNvPr id="3" name="object 3"/>
            <p:cNvPicPr/>
            <p:nvPr/>
          </p:nvPicPr>
          <p:blipFill>
            <a:blip r:embed="rId2" cstate="print"/>
            <a:stretch>
              <a:fillRect/>
            </a:stretch>
          </p:blipFill>
          <p:spPr>
            <a:xfrm>
              <a:off x="4216355" y="981034"/>
              <a:ext cx="5367488" cy="3331272"/>
            </a:xfrm>
            <a:prstGeom prst="rect">
              <a:avLst/>
            </a:prstGeom>
          </p:spPr>
        </p:pic>
        <p:sp>
          <p:nvSpPr>
            <p:cNvPr id="4" name="object 4"/>
            <p:cNvSpPr/>
            <p:nvPr/>
          </p:nvSpPr>
          <p:spPr>
            <a:xfrm>
              <a:off x="7365492" y="2229611"/>
              <a:ext cx="447040" cy="643255"/>
            </a:xfrm>
            <a:custGeom>
              <a:avLst/>
              <a:gdLst/>
              <a:ahLst/>
              <a:cxnLst/>
              <a:rect l="l" t="t" r="r" b="b"/>
              <a:pathLst>
                <a:path w="447040" h="643255">
                  <a:moveTo>
                    <a:pt x="334899" y="0"/>
                  </a:moveTo>
                  <a:lnTo>
                    <a:pt x="111632" y="0"/>
                  </a:lnTo>
                  <a:lnTo>
                    <a:pt x="111632" y="419862"/>
                  </a:lnTo>
                  <a:lnTo>
                    <a:pt x="0" y="419862"/>
                  </a:lnTo>
                  <a:lnTo>
                    <a:pt x="223265" y="643127"/>
                  </a:lnTo>
                  <a:lnTo>
                    <a:pt x="446531" y="419862"/>
                  </a:lnTo>
                  <a:lnTo>
                    <a:pt x="334899" y="419862"/>
                  </a:lnTo>
                  <a:lnTo>
                    <a:pt x="334899" y="0"/>
                  </a:lnTo>
                  <a:close/>
                </a:path>
              </a:pathLst>
            </a:custGeom>
            <a:solidFill>
              <a:srgbClr val="FF9292"/>
            </a:solidFill>
          </p:spPr>
          <p:txBody>
            <a:bodyPr wrap="square" lIns="0" tIns="0" rIns="0" bIns="0" rtlCol="0"/>
            <a:lstStyle/>
            <a:p>
              <a:endParaRPr/>
            </a:p>
          </p:txBody>
        </p:sp>
        <p:sp>
          <p:nvSpPr>
            <p:cNvPr id="5" name="object 5"/>
            <p:cNvSpPr/>
            <p:nvPr/>
          </p:nvSpPr>
          <p:spPr>
            <a:xfrm>
              <a:off x="3963162" y="915161"/>
              <a:ext cx="1510665" cy="553720"/>
            </a:xfrm>
            <a:custGeom>
              <a:avLst/>
              <a:gdLst/>
              <a:ahLst/>
              <a:cxnLst/>
              <a:rect l="l" t="t" r="r" b="b"/>
              <a:pathLst>
                <a:path w="1510664" h="553719">
                  <a:moveTo>
                    <a:pt x="0" y="553212"/>
                  </a:moveTo>
                  <a:lnTo>
                    <a:pt x="1510284" y="553212"/>
                  </a:lnTo>
                  <a:lnTo>
                    <a:pt x="1510284" y="0"/>
                  </a:lnTo>
                  <a:lnTo>
                    <a:pt x="0" y="0"/>
                  </a:lnTo>
                  <a:lnTo>
                    <a:pt x="0" y="553212"/>
                  </a:lnTo>
                  <a:close/>
                </a:path>
              </a:pathLst>
            </a:custGeom>
            <a:ln w="28575">
              <a:solidFill>
                <a:srgbClr val="2CD6A6"/>
              </a:solidFill>
            </a:ln>
          </p:spPr>
          <p:txBody>
            <a:bodyPr wrap="square" lIns="0" tIns="0" rIns="0" bIns="0" rtlCol="0"/>
            <a:lstStyle/>
            <a:p>
              <a:endParaRPr/>
            </a:p>
          </p:txBody>
        </p:sp>
        <p:sp>
          <p:nvSpPr>
            <p:cNvPr id="6" name="object 6"/>
            <p:cNvSpPr/>
            <p:nvPr/>
          </p:nvSpPr>
          <p:spPr>
            <a:xfrm>
              <a:off x="3265678" y="1461642"/>
              <a:ext cx="634365" cy="655320"/>
            </a:xfrm>
            <a:custGeom>
              <a:avLst/>
              <a:gdLst/>
              <a:ahLst/>
              <a:cxnLst/>
              <a:rect l="l" t="t" r="r" b="b"/>
              <a:pathLst>
                <a:path w="634364" h="655319">
                  <a:moveTo>
                    <a:pt x="535813" y="0"/>
                  </a:moveTo>
                  <a:lnTo>
                    <a:pt x="115950" y="459867"/>
                  </a:lnTo>
                  <a:lnTo>
                    <a:pt x="0" y="354076"/>
                  </a:lnTo>
                  <a:lnTo>
                    <a:pt x="61213" y="618109"/>
                  </a:lnTo>
                  <a:lnTo>
                    <a:pt x="329819" y="655193"/>
                  </a:lnTo>
                  <a:lnTo>
                    <a:pt x="213868" y="549402"/>
                  </a:lnTo>
                  <a:lnTo>
                    <a:pt x="633857" y="89408"/>
                  </a:lnTo>
                  <a:lnTo>
                    <a:pt x="535813" y="0"/>
                  </a:lnTo>
                  <a:close/>
                </a:path>
              </a:pathLst>
            </a:custGeom>
            <a:solidFill>
              <a:srgbClr val="5ADFBA"/>
            </a:solidFill>
          </p:spPr>
          <p:txBody>
            <a:bodyPr wrap="square" lIns="0" tIns="0" rIns="0" bIns="0" rtlCol="0"/>
            <a:lstStyle/>
            <a:p>
              <a:endParaRPr/>
            </a:p>
          </p:txBody>
        </p:sp>
        <p:sp>
          <p:nvSpPr>
            <p:cNvPr id="7" name="object 7"/>
            <p:cNvSpPr/>
            <p:nvPr/>
          </p:nvSpPr>
          <p:spPr>
            <a:xfrm>
              <a:off x="3265678" y="1461642"/>
              <a:ext cx="634365" cy="655320"/>
            </a:xfrm>
            <a:custGeom>
              <a:avLst/>
              <a:gdLst/>
              <a:ahLst/>
              <a:cxnLst/>
              <a:rect l="l" t="t" r="r" b="b"/>
              <a:pathLst>
                <a:path w="634364" h="655319">
                  <a:moveTo>
                    <a:pt x="0" y="354076"/>
                  </a:moveTo>
                  <a:lnTo>
                    <a:pt x="115950" y="459867"/>
                  </a:lnTo>
                  <a:lnTo>
                    <a:pt x="535813" y="0"/>
                  </a:lnTo>
                  <a:lnTo>
                    <a:pt x="633857" y="89408"/>
                  </a:lnTo>
                  <a:lnTo>
                    <a:pt x="213868" y="549402"/>
                  </a:lnTo>
                  <a:lnTo>
                    <a:pt x="329819" y="655193"/>
                  </a:lnTo>
                  <a:lnTo>
                    <a:pt x="61213" y="618109"/>
                  </a:lnTo>
                  <a:lnTo>
                    <a:pt x="0" y="354076"/>
                  </a:lnTo>
                  <a:close/>
                </a:path>
              </a:pathLst>
            </a:custGeom>
            <a:ln w="12699">
              <a:solidFill>
                <a:srgbClr val="5ADFBA"/>
              </a:solidFill>
            </a:ln>
          </p:spPr>
          <p:txBody>
            <a:bodyPr wrap="square" lIns="0" tIns="0" rIns="0" bIns="0" rtlCol="0"/>
            <a:lstStyle/>
            <a:p>
              <a:endParaRPr/>
            </a:p>
          </p:txBody>
        </p:sp>
      </p:grpSp>
      <p:sp>
        <p:nvSpPr>
          <p:cNvPr id="8" name="object 8"/>
          <p:cNvSpPr txBox="1"/>
          <p:nvPr/>
        </p:nvSpPr>
        <p:spPr>
          <a:xfrm>
            <a:off x="578916" y="4469638"/>
            <a:ext cx="11060430" cy="19462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A6A6A6"/>
                </a:solidFill>
                <a:latin typeface="Calibri"/>
                <a:cs typeface="Calibri"/>
              </a:rPr>
              <a:t>This</a:t>
            </a:r>
            <a:r>
              <a:rPr sz="1800" spc="10" dirty="0">
                <a:solidFill>
                  <a:srgbClr val="A6A6A6"/>
                </a:solidFill>
                <a:latin typeface="Calibri"/>
                <a:cs typeface="Calibri"/>
              </a:rPr>
              <a:t> </a:t>
            </a:r>
            <a:r>
              <a:rPr sz="1800" spc="-10" dirty="0">
                <a:solidFill>
                  <a:srgbClr val="A6A6A6"/>
                </a:solidFill>
                <a:latin typeface="Calibri"/>
                <a:cs typeface="Calibri"/>
              </a:rPr>
              <a:t>again</a:t>
            </a:r>
            <a:r>
              <a:rPr sz="1800" spc="20" dirty="0">
                <a:solidFill>
                  <a:srgbClr val="A6A6A6"/>
                </a:solidFill>
                <a:latin typeface="Calibri"/>
                <a:cs typeface="Calibri"/>
              </a:rPr>
              <a:t> </a:t>
            </a:r>
            <a:r>
              <a:rPr sz="1800" spc="-5" dirty="0">
                <a:solidFill>
                  <a:srgbClr val="A6A6A6"/>
                </a:solidFill>
                <a:latin typeface="Calibri"/>
                <a:cs typeface="Calibri"/>
              </a:rPr>
              <a:t>complements</a:t>
            </a:r>
            <a:r>
              <a:rPr sz="1800" spc="10" dirty="0">
                <a:solidFill>
                  <a:srgbClr val="A6A6A6"/>
                </a:solidFill>
                <a:latin typeface="Calibri"/>
                <a:cs typeface="Calibri"/>
              </a:rPr>
              <a:t> </a:t>
            </a:r>
            <a:r>
              <a:rPr sz="1800" dirty="0">
                <a:solidFill>
                  <a:srgbClr val="A6A6A6"/>
                </a:solidFill>
                <a:latin typeface="Calibri"/>
                <a:cs typeface="Calibri"/>
              </a:rPr>
              <a:t>the</a:t>
            </a:r>
            <a:r>
              <a:rPr sz="1800" spc="25" dirty="0">
                <a:solidFill>
                  <a:srgbClr val="A6A6A6"/>
                </a:solidFill>
                <a:latin typeface="Calibri"/>
                <a:cs typeface="Calibri"/>
              </a:rPr>
              <a:t> </a:t>
            </a:r>
            <a:r>
              <a:rPr sz="1800" spc="-5" dirty="0">
                <a:solidFill>
                  <a:srgbClr val="A6A6A6"/>
                </a:solidFill>
                <a:latin typeface="Calibri"/>
                <a:cs typeface="Calibri"/>
              </a:rPr>
              <a:t>previous</a:t>
            </a:r>
            <a:r>
              <a:rPr sz="1800" spc="15" dirty="0">
                <a:solidFill>
                  <a:srgbClr val="A6A6A6"/>
                </a:solidFill>
                <a:latin typeface="Calibri"/>
                <a:cs typeface="Calibri"/>
              </a:rPr>
              <a:t> </a:t>
            </a:r>
            <a:r>
              <a:rPr sz="1800" spc="-5" dirty="0">
                <a:solidFill>
                  <a:srgbClr val="A6A6A6"/>
                </a:solidFill>
                <a:latin typeface="Calibri"/>
                <a:cs typeface="Calibri"/>
              </a:rPr>
              <a:t>insight.</a:t>
            </a:r>
            <a:r>
              <a:rPr sz="1800" spc="10" dirty="0">
                <a:solidFill>
                  <a:srgbClr val="A6A6A6"/>
                </a:solidFill>
                <a:latin typeface="Calibri"/>
                <a:cs typeface="Calibri"/>
              </a:rPr>
              <a:t> </a:t>
            </a:r>
            <a:r>
              <a:rPr sz="1800" spc="-5" dirty="0">
                <a:solidFill>
                  <a:srgbClr val="A6A6A6"/>
                </a:solidFill>
                <a:latin typeface="Calibri"/>
                <a:cs typeface="Calibri"/>
              </a:rPr>
              <a:t>That</a:t>
            </a:r>
            <a:r>
              <a:rPr sz="1800" spc="10" dirty="0">
                <a:solidFill>
                  <a:srgbClr val="A6A6A6"/>
                </a:solidFill>
                <a:latin typeface="Calibri"/>
                <a:cs typeface="Calibri"/>
              </a:rPr>
              <a:t> </a:t>
            </a:r>
            <a:r>
              <a:rPr sz="1800" spc="-5" dirty="0">
                <a:solidFill>
                  <a:srgbClr val="A6A6A6"/>
                </a:solidFill>
                <a:latin typeface="Calibri"/>
                <a:cs typeface="Calibri"/>
              </a:rPr>
              <a:t>is</a:t>
            </a:r>
            <a:r>
              <a:rPr sz="1800" spc="10" dirty="0">
                <a:solidFill>
                  <a:srgbClr val="A6A6A6"/>
                </a:solidFill>
                <a:latin typeface="Calibri"/>
                <a:cs typeface="Calibri"/>
              </a:rPr>
              <a:t> </a:t>
            </a:r>
            <a:r>
              <a:rPr sz="1800" dirty="0">
                <a:solidFill>
                  <a:srgbClr val="A6A6A6"/>
                </a:solidFill>
                <a:latin typeface="Calibri"/>
                <a:cs typeface="Calibri"/>
              </a:rPr>
              <a:t>the</a:t>
            </a:r>
            <a:r>
              <a:rPr sz="1800" spc="25" dirty="0">
                <a:solidFill>
                  <a:srgbClr val="A6A6A6"/>
                </a:solidFill>
                <a:latin typeface="Calibri"/>
                <a:cs typeface="Calibri"/>
              </a:rPr>
              <a:t> </a:t>
            </a:r>
            <a:r>
              <a:rPr sz="1800" spc="-15" dirty="0">
                <a:solidFill>
                  <a:srgbClr val="A6A6A6"/>
                </a:solidFill>
                <a:latin typeface="Calibri"/>
                <a:cs typeface="Calibri"/>
              </a:rPr>
              <a:t>effect</a:t>
            </a:r>
            <a:r>
              <a:rPr sz="1800" spc="10" dirty="0">
                <a:solidFill>
                  <a:srgbClr val="A6A6A6"/>
                </a:solidFill>
                <a:latin typeface="Calibri"/>
                <a:cs typeface="Calibri"/>
              </a:rPr>
              <a:t> </a:t>
            </a:r>
            <a:r>
              <a:rPr sz="1800" spc="-5" dirty="0">
                <a:solidFill>
                  <a:srgbClr val="A6A6A6"/>
                </a:solidFill>
                <a:latin typeface="Calibri"/>
                <a:cs typeface="Calibri"/>
              </a:rPr>
              <a:t>of</a:t>
            </a:r>
            <a:r>
              <a:rPr sz="1800" spc="5" dirty="0">
                <a:solidFill>
                  <a:srgbClr val="A6A6A6"/>
                </a:solidFill>
                <a:latin typeface="Calibri"/>
                <a:cs typeface="Calibri"/>
              </a:rPr>
              <a:t> </a:t>
            </a:r>
            <a:r>
              <a:rPr sz="1800" spc="-20" dirty="0">
                <a:solidFill>
                  <a:srgbClr val="A6A6A6"/>
                </a:solidFill>
                <a:latin typeface="Calibri"/>
                <a:cs typeface="Calibri"/>
              </a:rPr>
              <a:t>COVID-19</a:t>
            </a:r>
            <a:r>
              <a:rPr sz="1800" spc="20" dirty="0">
                <a:solidFill>
                  <a:srgbClr val="A6A6A6"/>
                </a:solidFill>
                <a:latin typeface="Calibri"/>
                <a:cs typeface="Calibri"/>
              </a:rPr>
              <a:t> </a:t>
            </a:r>
            <a:r>
              <a:rPr sz="1800" spc="-5" dirty="0">
                <a:solidFill>
                  <a:srgbClr val="A6A6A6"/>
                </a:solidFill>
                <a:latin typeface="Calibri"/>
                <a:cs typeface="Calibri"/>
              </a:rPr>
              <a:t>on</a:t>
            </a:r>
            <a:r>
              <a:rPr sz="1800" spc="20" dirty="0">
                <a:solidFill>
                  <a:srgbClr val="A6A6A6"/>
                </a:solidFill>
                <a:latin typeface="Calibri"/>
                <a:cs typeface="Calibri"/>
              </a:rPr>
              <a:t> </a:t>
            </a:r>
            <a:r>
              <a:rPr sz="1800" spc="-5" dirty="0">
                <a:solidFill>
                  <a:srgbClr val="A6A6A6"/>
                </a:solidFill>
                <a:latin typeface="Calibri"/>
                <a:cs typeface="Calibri"/>
              </a:rPr>
              <a:t>our</a:t>
            </a:r>
            <a:r>
              <a:rPr sz="1800" spc="5" dirty="0">
                <a:solidFill>
                  <a:srgbClr val="A6A6A6"/>
                </a:solidFill>
                <a:latin typeface="Calibri"/>
                <a:cs typeface="Calibri"/>
              </a:rPr>
              <a:t> </a:t>
            </a:r>
            <a:r>
              <a:rPr sz="1800" spc="-5" dirty="0">
                <a:solidFill>
                  <a:srgbClr val="A6A6A6"/>
                </a:solidFill>
                <a:latin typeface="Calibri"/>
                <a:cs typeface="Calibri"/>
              </a:rPr>
              <a:t>sales.</a:t>
            </a:r>
            <a:r>
              <a:rPr sz="1800" spc="5" dirty="0">
                <a:solidFill>
                  <a:srgbClr val="A6A6A6"/>
                </a:solidFill>
                <a:latin typeface="Calibri"/>
                <a:cs typeface="Calibri"/>
              </a:rPr>
              <a:t> </a:t>
            </a:r>
            <a:r>
              <a:rPr sz="1800" b="1" spc="-5" dirty="0">
                <a:solidFill>
                  <a:srgbClr val="FF9292"/>
                </a:solidFill>
                <a:latin typeface="Calibri"/>
                <a:cs typeface="Calibri"/>
              </a:rPr>
              <a:t>The</a:t>
            </a:r>
            <a:r>
              <a:rPr sz="1800" b="1" spc="5" dirty="0">
                <a:solidFill>
                  <a:srgbClr val="FF9292"/>
                </a:solidFill>
                <a:latin typeface="Calibri"/>
                <a:cs typeface="Calibri"/>
              </a:rPr>
              <a:t> </a:t>
            </a:r>
            <a:r>
              <a:rPr sz="1800" b="1" dirty="0">
                <a:solidFill>
                  <a:srgbClr val="FF9292"/>
                </a:solidFill>
                <a:latin typeface="Calibri"/>
                <a:cs typeface="Calibri"/>
              </a:rPr>
              <a:t>sold</a:t>
            </a:r>
            <a:r>
              <a:rPr sz="1800" b="1" spc="-20" dirty="0">
                <a:solidFill>
                  <a:srgbClr val="FF9292"/>
                </a:solidFill>
                <a:latin typeface="Calibri"/>
                <a:cs typeface="Calibri"/>
              </a:rPr>
              <a:t> </a:t>
            </a:r>
            <a:r>
              <a:rPr sz="1800" b="1" spc="-5" dirty="0">
                <a:solidFill>
                  <a:srgbClr val="FF9292"/>
                </a:solidFill>
                <a:latin typeface="Calibri"/>
                <a:cs typeface="Calibri"/>
              </a:rPr>
              <a:t>quantity</a:t>
            </a:r>
            <a:r>
              <a:rPr sz="1800" b="1" spc="-25" dirty="0">
                <a:solidFill>
                  <a:srgbClr val="FF9292"/>
                </a:solidFill>
                <a:latin typeface="Calibri"/>
                <a:cs typeface="Calibri"/>
              </a:rPr>
              <a:t> </a:t>
            </a:r>
            <a:r>
              <a:rPr sz="1800" b="1" spc="-5" dirty="0">
                <a:solidFill>
                  <a:srgbClr val="FF9292"/>
                </a:solidFill>
                <a:latin typeface="Calibri"/>
                <a:cs typeface="Calibri"/>
              </a:rPr>
              <a:t>decreased</a:t>
            </a:r>
            <a:endParaRPr sz="1800">
              <a:latin typeface="Calibri"/>
              <a:cs typeface="Calibri"/>
            </a:endParaRPr>
          </a:p>
          <a:p>
            <a:pPr marL="12700">
              <a:lnSpc>
                <a:spcPct val="100000"/>
              </a:lnSpc>
            </a:pPr>
            <a:r>
              <a:rPr sz="1800" b="1" spc="-10" dirty="0">
                <a:solidFill>
                  <a:srgbClr val="FF9292"/>
                </a:solidFill>
                <a:latin typeface="Calibri"/>
                <a:cs typeface="Calibri"/>
              </a:rPr>
              <a:t>to </a:t>
            </a:r>
            <a:r>
              <a:rPr sz="1800" b="1" dirty="0">
                <a:solidFill>
                  <a:srgbClr val="FF9292"/>
                </a:solidFill>
                <a:latin typeface="Calibri"/>
                <a:cs typeface="Calibri"/>
              </a:rPr>
              <a:t>2.1</a:t>
            </a:r>
            <a:r>
              <a:rPr sz="1800" b="1" spc="5" dirty="0">
                <a:solidFill>
                  <a:srgbClr val="FF9292"/>
                </a:solidFill>
                <a:latin typeface="Calibri"/>
                <a:cs typeface="Calibri"/>
              </a:rPr>
              <a:t> </a:t>
            </a:r>
            <a:r>
              <a:rPr sz="1800" b="1" spc="-5" dirty="0">
                <a:solidFill>
                  <a:srgbClr val="FF9292"/>
                </a:solidFill>
                <a:latin typeface="Calibri"/>
                <a:cs typeface="Calibri"/>
              </a:rPr>
              <a:t>million</a:t>
            </a:r>
            <a:r>
              <a:rPr sz="1800" b="1" dirty="0">
                <a:solidFill>
                  <a:srgbClr val="FF9292"/>
                </a:solidFill>
                <a:latin typeface="Calibri"/>
                <a:cs typeface="Calibri"/>
              </a:rPr>
              <a:t> in</a:t>
            </a:r>
            <a:r>
              <a:rPr sz="1800" b="1" spc="5" dirty="0">
                <a:solidFill>
                  <a:srgbClr val="FF9292"/>
                </a:solidFill>
                <a:latin typeface="Calibri"/>
                <a:cs typeface="Calibri"/>
              </a:rPr>
              <a:t> </a:t>
            </a:r>
            <a:r>
              <a:rPr sz="1800" b="1" spc="-5" dirty="0">
                <a:solidFill>
                  <a:srgbClr val="FF9292"/>
                </a:solidFill>
                <a:latin typeface="Calibri"/>
                <a:cs typeface="Calibri"/>
              </a:rPr>
              <a:t>quarter</a:t>
            </a:r>
            <a:r>
              <a:rPr sz="1800" b="1" spc="-40" dirty="0">
                <a:solidFill>
                  <a:srgbClr val="FF9292"/>
                </a:solidFill>
                <a:latin typeface="Calibri"/>
                <a:cs typeface="Calibri"/>
              </a:rPr>
              <a:t> </a:t>
            </a:r>
            <a:r>
              <a:rPr sz="1800" b="1" dirty="0">
                <a:solidFill>
                  <a:srgbClr val="FF9292"/>
                </a:solidFill>
                <a:latin typeface="Calibri"/>
                <a:cs typeface="Calibri"/>
              </a:rPr>
              <a:t>3</a:t>
            </a:r>
            <a:r>
              <a:rPr sz="1800" b="1" spc="5" dirty="0">
                <a:solidFill>
                  <a:srgbClr val="FF9292"/>
                </a:solidFill>
                <a:latin typeface="Calibri"/>
                <a:cs typeface="Calibri"/>
              </a:rPr>
              <a:t> </a:t>
            </a:r>
            <a:r>
              <a:rPr sz="1800" b="1" dirty="0">
                <a:solidFill>
                  <a:srgbClr val="FF9292"/>
                </a:solidFill>
                <a:latin typeface="Calibri"/>
                <a:cs typeface="Calibri"/>
              </a:rPr>
              <a:t>of</a:t>
            </a:r>
            <a:r>
              <a:rPr sz="1800" b="1" spc="10" dirty="0">
                <a:solidFill>
                  <a:srgbClr val="FF9292"/>
                </a:solidFill>
                <a:latin typeface="Calibri"/>
                <a:cs typeface="Calibri"/>
              </a:rPr>
              <a:t> </a:t>
            </a:r>
            <a:r>
              <a:rPr sz="1800" b="1" dirty="0">
                <a:solidFill>
                  <a:srgbClr val="FF9292"/>
                </a:solidFill>
                <a:latin typeface="Calibri"/>
                <a:cs typeface="Calibri"/>
              </a:rPr>
              <a:t>FY</a:t>
            </a:r>
            <a:r>
              <a:rPr sz="1800" b="1" spc="5" dirty="0">
                <a:solidFill>
                  <a:srgbClr val="FF9292"/>
                </a:solidFill>
                <a:latin typeface="Calibri"/>
                <a:cs typeface="Calibri"/>
              </a:rPr>
              <a:t> </a:t>
            </a:r>
            <a:r>
              <a:rPr sz="1800" b="1" dirty="0">
                <a:solidFill>
                  <a:srgbClr val="FF9292"/>
                </a:solidFill>
                <a:latin typeface="Calibri"/>
                <a:cs typeface="Calibri"/>
              </a:rPr>
              <a:t>2020, which</a:t>
            </a:r>
            <a:r>
              <a:rPr sz="1800" b="1" spc="-15" dirty="0">
                <a:solidFill>
                  <a:srgbClr val="FF9292"/>
                </a:solidFill>
                <a:latin typeface="Calibri"/>
                <a:cs typeface="Calibri"/>
              </a:rPr>
              <a:t> </a:t>
            </a:r>
            <a:r>
              <a:rPr sz="1800" b="1" spc="-10" dirty="0">
                <a:solidFill>
                  <a:srgbClr val="FF9292"/>
                </a:solidFill>
                <a:latin typeface="Calibri"/>
                <a:cs typeface="Calibri"/>
              </a:rPr>
              <a:t>was</a:t>
            </a:r>
            <a:r>
              <a:rPr sz="1800" b="1" spc="-5" dirty="0">
                <a:solidFill>
                  <a:srgbClr val="FF9292"/>
                </a:solidFill>
                <a:latin typeface="Calibri"/>
                <a:cs typeface="Calibri"/>
              </a:rPr>
              <a:t> </a:t>
            </a:r>
            <a:r>
              <a:rPr sz="1800" b="1" dirty="0">
                <a:solidFill>
                  <a:srgbClr val="FF9292"/>
                </a:solidFill>
                <a:latin typeface="Calibri"/>
                <a:cs typeface="Calibri"/>
              </a:rPr>
              <a:t>actually</a:t>
            </a:r>
            <a:r>
              <a:rPr sz="1800" b="1" spc="-15" dirty="0">
                <a:solidFill>
                  <a:srgbClr val="FF9292"/>
                </a:solidFill>
                <a:latin typeface="Calibri"/>
                <a:cs typeface="Calibri"/>
              </a:rPr>
              <a:t> </a:t>
            </a:r>
            <a:r>
              <a:rPr sz="1800" b="1" spc="-5" dirty="0">
                <a:solidFill>
                  <a:srgbClr val="FF9292"/>
                </a:solidFill>
                <a:latin typeface="Calibri"/>
                <a:cs typeface="Calibri"/>
              </a:rPr>
              <a:t>March,</a:t>
            </a:r>
            <a:r>
              <a:rPr sz="1800" b="1" spc="-10" dirty="0">
                <a:solidFill>
                  <a:srgbClr val="FF9292"/>
                </a:solidFill>
                <a:latin typeface="Calibri"/>
                <a:cs typeface="Calibri"/>
              </a:rPr>
              <a:t> </a:t>
            </a:r>
            <a:r>
              <a:rPr sz="1800" b="1" spc="-5" dirty="0">
                <a:solidFill>
                  <a:srgbClr val="FF9292"/>
                </a:solidFill>
                <a:latin typeface="Calibri"/>
                <a:cs typeface="Calibri"/>
              </a:rPr>
              <a:t>April,</a:t>
            </a:r>
            <a:r>
              <a:rPr sz="1800" b="1" spc="-20" dirty="0">
                <a:solidFill>
                  <a:srgbClr val="FF9292"/>
                </a:solidFill>
                <a:latin typeface="Calibri"/>
                <a:cs typeface="Calibri"/>
              </a:rPr>
              <a:t> </a:t>
            </a:r>
            <a:r>
              <a:rPr sz="1800" b="1" dirty="0">
                <a:solidFill>
                  <a:srgbClr val="FF9292"/>
                </a:solidFill>
                <a:latin typeface="Calibri"/>
                <a:cs typeface="Calibri"/>
              </a:rPr>
              <a:t>and</a:t>
            </a:r>
            <a:r>
              <a:rPr sz="1800" b="1" spc="-15" dirty="0">
                <a:solidFill>
                  <a:srgbClr val="FF9292"/>
                </a:solidFill>
                <a:latin typeface="Calibri"/>
                <a:cs typeface="Calibri"/>
              </a:rPr>
              <a:t> May</a:t>
            </a:r>
            <a:r>
              <a:rPr sz="1800" b="1" spc="15" dirty="0">
                <a:solidFill>
                  <a:srgbClr val="FF9292"/>
                </a:solidFill>
                <a:latin typeface="Calibri"/>
                <a:cs typeface="Calibri"/>
              </a:rPr>
              <a:t> </a:t>
            </a:r>
            <a:r>
              <a:rPr sz="1800" b="1" dirty="0">
                <a:solidFill>
                  <a:srgbClr val="FF9292"/>
                </a:solidFill>
                <a:latin typeface="Calibri"/>
                <a:cs typeface="Calibri"/>
              </a:rPr>
              <a:t>when</a:t>
            </a:r>
            <a:r>
              <a:rPr sz="1800" b="1" spc="-30" dirty="0">
                <a:solidFill>
                  <a:srgbClr val="FF9292"/>
                </a:solidFill>
                <a:latin typeface="Calibri"/>
                <a:cs typeface="Calibri"/>
              </a:rPr>
              <a:t> </a:t>
            </a:r>
            <a:r>
              <a:rPr sz="1800" b="1" spc="-20" dirty="0">
                <a:solidFill>
                  <a:srgbClr val="FF9292"/>
                </a:solidFill>
                <a:latin typeface="Calibri"/>
                <a:cs typeface="Calibri"/>
              </a:rPr>
              <a:t>COVID-19</a:t>
            </a:r>
            <a:r>
              <a:rPr sz="1800" b="1" spc="5" dirty="0">
                <a:solidFill>
                  <a:srgbClr val="FF9292"/>
                </a:solidFill>
                <a:latin typeface="Calibri"/>
                <a:cs typeface="Calibri"/>
              </a:rPr>
              <a:t> </a:t>
            </a:r>
            <a:r>
              <a:rPr sz="1800" b="1" spc="-10" dirty="0">
                <a:solidFill>
                  <a:srgbClr val="FF9292"/>
                </a:solidFill>
                <a:latin typeface="Calibri"/>
                <a:cs typeface="Calibri"/>
              </a:rPr>
              <a:t>was</a:t>
            </a:r>
            <a:r>
              <a:rPr sz="1800" b="1" spc="5" dirty="0">
                <a:solidFill>
                  <a:srgbClr val="FF9292"/>
                </a:solidFill>
                <a:latin typeface="Calibri"/>
                <a:cs typeface="Calibri"/>
              </a:rPr>
              <a:t> </a:t>
            </a:r>
            <a:r>
              <a:rPr sz="1800" b="1" spc="-10" dirty="0">
                <a:solidFill>
                  <a:srgbClr val="FF9292"/>
                </a:solidFill>
                <a:latin typeface="Calibri"/>
                <a:cs typeface="Calibri"/>
              </a:rPr>
              <a:t>at</a:t>
            </a:r>
            <a:r>
              <a:rPr sz="1800" b="1" spc="5" dirty="0">
                <a:solidFill>
                  <a:srgbClr val="FF9292"/>
                </a:solidFill>
                <a:latin typeface="Calibri"/>
                <a:cs typeface="Calibri"/>
              </a:rPr>
              <a:t> </a:t>
            </a:r>
            <a:r>
              <a:rPr sz="1800" b="1" dirty="0">
                <a:solidFill>
                  <a:srgbClr val="FF9292"/>
                </a:solidFill>
                <a:latin typeface="Calibri"/>
                <a:cs typeface="Calibri"/>
              </a:rPr>
              <a:t>its</a:t>
            </a:r>
            <a:r>
              <a:rPr sz="1800" b="1" spc="-15" dirty="0">
                <a:solidFill>
                  <a:srgbClr val="FF9292"/>
                </a:solidFill>
                <a:latin typeface="Calibri"/>
                <a:cs typeface="Calibri"/>
              </a:rPr>
              <a:t> </a:t>
            </a:r>
            <a:r>
              <a:rPr sz="1800" b="1" dirty="0">
                <a:solidFill>
                  <a:srgbClr val="FF9292"/>
                </a:solidFill>
                <a:latin typeface="Calibri"/>
                <a:cs typeface="Calibri"/>
              </a:rPr>
              <a:t>peak</a:t>
            </a:r>
            <a:r>
              <a:rPr sz="1800" dirty="0">
                <a:solidFill>
                  <a:srgbClr val="FF9292"/>
                </a:solidFill>
                <a:latin typeface="Calibri"/>
                <a:cs typeface="Calibri"/>
              </a:rPr>
              <a:t>.</a:t>
            </a:r>
            <a:endParaRPr sz="1800">
              <a:latin typeface="Calibri"/>
              <a:cs typeface="Calibri"/>
            </a:endParaRPr>
          </a:p>
          <a:p>
            <a:pPr>
              <a:lnSpc>
                <a:spcPct val="100000"/>
              </a:lnSpc>
              <a:spcBef>
                <a:spcPts val="25"/>
              </a:spcBef>
            </a:pPr>
            <a:endParaRPr sz="1750">
              <a:latin typeface="Calibri"/>
              <a:cs typeface="Calibri"/>
            </a:endParaRPr>
          </a:p>
          <a:p>
            <a:pPr marL="12700" marR="5080">
              <a:lnSpc>
                <a:spcPct val="100000"/>
              </a:lnSpc>
            </a:pPr>
            <a:r>
              <a:rPr sz="1800" dirty="0">
                <a:solidFill>
                  <a:srgbClr val="A6A6A6"/>
                </a:solidFill>
                <a:latin typeface="Calibri"/>
                <a:cs typeface="Calibri"/>
              </a:rPr>
              <a:t>But </a:t>
            </a:r>
            <a:r>
              <a:rPr sz="1800" spc="-10" dirty="0">
                <a:solidFill>
                  <a:srgbClr val="A6A6A6"/>
                </a:solidFill>
                <a:latin typeface="Calibri"/>
                <a:cs typeface="Calibri"/>
              </a:rPr>
              <a:t>we</a:t>
            </a:r>
            <a:r>
              <a:rPr sz="1800" spc="5" dirty="0">
                <a:solidFill>
                  <a:srgbClr val="A6A6A6"/>
                </a:solidFill>
                <a:latin typeface="Calibri"/>
                <a:cs typeface="Calibri"/>
              </a:rPr>
              <a:t> </a:t>
            </a:r>
            <a:r>
              <a:rPr sz="1800" spc="-15" dirty="0">
                <a:solidFill>
                  <a:srgbClr val="A6A6A6"/>
                </a:solidFill>
                <a:latin typeface="Calibri"/>
                <a:cs typeface="Calibri"/>
              </a:rPr>
              <a:t>started</a:t>
            </a:r>
            <a:r>
              <a:rPr sz="1800" spc="15" dirty="0">
                <a:solidFill>
                  <a:srgbClr val="A6A6A6"/>
                </a:solidFill>
                <a:latin typeface="Calibri"/>
                <a:cs typeface="Calibri"/>
              </a:rPr>
              <a:t> </a:t>
            </a:r>
            <a:r>
              <a:rPr sz="1800" spc="-10" dirty="0">
                <a:solidFill>
                  <a:srgbClr val="A6A6A6"/>
                </a:solidFill>
                <a:latin typeface="Calibri"/>
                <a:cs typeface="Calibri"/>
              </a:rPr>
              <a:t>recovering</a:t>
            </a:r>
            <a:r>
              <a:rPr sz="1800" spc="15" dirty="0">
                <a:solidFill>
                  <a:srgbClr val="A6A6A6"/>
                </a:solidFill>
                <a:latin typeface="Calibri"/>
                <a:cs typeface="Calibri"/>
              </a:rPr>
              <a:t> </a:t>
            </a:r>
            <a:r>
              <a:rPr sz="1800" spc="-5" dirty="0">
                <a:solidFill>
                  <a:srgbClr val="A6A6A6"/>
                </a:solidFill>
                <a:latin typeface="Calibri"/>
                <a:cs typeface="Calibri"/>
              </a:rPr>
              <a:t>very </a:t>
            </a:r>
            <a:r>
              <a:rPr sz="1800" dirty="0">
                <a:solidFill>
                  <a:srgbClr val="A6A6A6"/>
                </a:solidFill>
                <a:latin typeface="Calibri"/>
                <a:cs typeface="Calibri"/>
              </a:rPr>
              <a:t>early </a:t>
            </a:r>
            <a:r>
              <a:rPr sz="1800" spc="-5" dirty="0">
                <a:solidFill>
                  <a:srgbClr val="A6A6A6"/>
                </a:solidFill>
                <a:latin typeface="Calibri"/>
                <a:cs typeface="Calibri"/>
              </a:rPr>
              <a:t>despite</a:t>
            </a:r>
            <a:r>
              <a:rPr sz="1800" spc="20" dirty="0">
                <a:solidFill>
                  <a:srgbClr val="A6A6A6"/>
                </a:solidFill>
                <a:latin typeface="Calibri"/>
                <a:cs typeface="Calibri"/>
              </a:rPr>
              <a:t> </a:t>
            </a:r>
            <a:r>
              <a:rPr sz="1800" dirty="0">
                <a:solidFill>
                  <a:srgbClr val="A6A6A6"/>
                </a:solidFill>
                <a:latin typeface="Calibri"/>
                <a:cs typeface="Calibri"/>
              </a:rPr>
              <a:t>the</a:t>
            </a:r>
            <a:r>
              <a:rPr sz="1800" spc="15" dirty="0">
                <a:solidFill>
                  <a:srgbClr val="A6A6A6"/>
                </a:solidFill>
                <a:latin typeface="Calibri"/>
                <a:cs typeface="Calibri"/>
              </a:rPr>
              <a:t> </a:t>
            </a:r>
            <a:r>
              <a:rPr sz="1800" spc="-5" dirty="0">
                <a:solidFill>
                  <a:srgbClr val="A6A6A6"/>
                </a:solidFill>
                <a:latin typeface="Calibri"/>
                <a:cs typeface="Calibri"/>
              </a:rPr>
              <a:t>continuance</a:t>
            </a:r>
            <a:r>
              <a:rPr sz="1800" spc="30" dirty="0">
                <a:solidFill>
                  <a:srgbClr val="A6A6A6"/>
                </a:solidFill>
                <a:latin typeface="Calibri"/>
                <a:cs typeface="Calibri"/>
              </a:rPr>
              <a:t> </a:t>
            </a:r>
            <a:r>
              <a:rPr sz="1800" spc="-5" dirty="0">
                <a:solidFill>
                  <a:srgbClr val="A6A6A6"/>
                </a:solidFill>
                <a:latin typeface="Calibri"/>
                <a:cs typeface="Calibri"/>
              </a:rPr>
              <a:t>of</a:t>
            </a:r>
            <a:r>
              <a:rPr sz="1800" spc="5" dirty="0">
                <a:solidFill>
                  <a:srgbClr val="A6A6A6"/>
                </a:solidFill>
                <a:latin typeface="Calibri"/>
                <a:cs typeface="Calibri"/>
              </a:rPr>
              <a:t> </a:t>
            </a:r>
            <a:r>
              <a:rPr sz="1800" dirty="0">
                <a:solidFill>
                  <a:srgbClr val="A6A6A6"/>
                </a:solidFill>
                <a:latin typeface="Calibri"/>
                <a:cs typeface="Calibri"/>
              </a:rPr>
              <a:t>the</a:t>
            </a:r>
            <a:r>
              <a:rPr sz="1800" spc="20" dirty="0">
                <a:solidFill>
                  <a:srgbClr val="A6A6A6"/>
                </a:solidFill>
                <a:latin typeface="Calibri"/>
                <a:cs typeface="Calibri"/>
              </a:rPr>
              <a:t> </a:t>
            </a:r>
            <a:r>
              <a:rPr sz="1800" dirty="0">
                <a:solidFill>
                  <a:srgbClr val="A6A6A6"/>
                </a:solidFill>
                <a:latin typeface="Calibri"/>
                <a:cs typeface="Calibri"/>
              </a:rPr>
              <a:t>pandemic.</a:t>
            </a:r>
            <a:r>
              <a:rPr sz="1800" spc="5" dirty="0">
                <a:solidFill>
                  <a:srgbClr val="A6A6A6"/>
                </a:solidFill>
                <a:latin typeface="Calibri"/>
                <a:cs typeface="Calibri"/>
              </a:rPr>
              <a:t> </a:t>
            </a:r>
            <a:r>
              <a:rPr sz="1800" spc="-5" dirty="0">
                <a:solidFill>
                  <a:srgbClr val="A6A6A6"/>
                </a:solidFill>
                <a:latin typeface="Calibri"/>
                <a:cs typeface="Calibri"/>
              </a:rPr>
              <a:t>This</a:t>
            </a:r>
            <a:r>
              <a:rPr sz="1800" spc="-50" dirty="0">
                <a:solidFill>
                  <a:srgbClr val="A6A6A6"/>
                </a:solidFill>
                <a:latin typeface="Calibri"/>
                <a:cs typeface="Calibri"/>
              </a:rPr>
              <a:t> </a:t>
            </a:r>
            <a:r>
              <a:rPr sz="1800" b="1" dirty="0">
                <a:solidFill>
                  <a:srgbClr val="28D5A3"/>
                </a:solidFill>
                <a:latin typeface="Calibri"/>
                <a:cs typeface="Calibri"/>
              </a:rPr>
              <a:t>early</a:t>
            </a:r>
            <a:r>
              <a:rPr sz="1800" b="1" spc="-25" dirty="0">
                <a:solidFill>
                  <a:srgbClr val="28D5A3"/>
                </a:solidFill>
                <a:latin typeface="Calibri"/>
                <a:cs typeface="Calibri"/>
              </a:rPr>
              <a:t> </a:t>
            </a:r>
            <a:r>
              <a:rPr sz="1800" b="1" spc="-10" dirty="0">
                <a:solidFill>
                  <a:srgbClr val="28D5A3"/>
                </a:solidFill>
                <a:latin typeface="Calibri"/>
                <a:cs typeface="Calibri"/>
              </a:rPr>
              <a:t>recovery</a:t>
            </a:r>
            <a:r>
              <a:rPr sz="1800" b="1" spc="-35" dirty="0">
                <a:solidFill>
                  <a:srgbClr val="28D5A3"/>
                </a:solidFill>
                <a:latin typeface="Calibri"/>
                <a:cs typeface="Calibri"/>
              </a:rPr>
              <a:t> </a:t>
            </a:r>
            <a:r>
              <a:rPr sz="1800" b="1" spc="-5" dirty="0">
                <a:solidFill>
                  <a:srgbClr val="28D5A3"/>
                </a:solidFill>
                <a:latin typeface="Calibri"/>
                <a:cs typeface="Calibri"/>
              </a:rPr>
              <a:t>during</a:t>
            </a:r>
            <a:r>
              <a:rPr sz="1800" b="1" spc="-30" dirty="0">
                <a:solidFill>
                  <a:srgbClr val="28D5A3"/>
                </a:solidFill>
                <a:latin typeface="Calibri"/>
                <a:cs typeface="Calibri"/>
              </a:rPr>
              <a:t> </a:t>
            </a:r>
            <a:r>
              <a:rPr sz="1800" b="1" spc="-5" dirty="0">
                <a:solidFill>
                  <a:srgbClr val="28D5A3"/>
                </a:solidFill>
                <a:latin typeface="Calibri"/>
                <a:cs typeface="Calibri"/>
              </a:rPr>
              <a:t>quarter</a:t>
            </a:r>
            <a:r>
              <a:rPr sz="1800" b="1" spc="-20" dirty="0">
                <a:solidFill>
                  <a:srgbClr val="28D5A3"/>
                </a:solidFill>
                <a:latin typeface="Calibri"/>
                <a:cs typeface="Calibri"/>
              </a:rPr>
              <a:t> </a:t>
            </a:r>
            <a:r>
              <a:rPr sz="1800" b="1" dirty="0">
                <a:solidFill>
                  <a:srgbClr val="28D5A3"/>
                </a:solidFill>
                <a:latin typeface="Calibri"/>
                <a:cs typeface="Calibri"/>
              </a:rPr>
              <a:t>4</a:t>
            </a:r>
            <a:r>
              <a:rPr sz="1800" b="1" spc="5" dirty="0">
                <a:solidFill>
                  <a:srgbClr val="28D5A3"/>
                </a:solidFill>
                <a:latin typeface="Calibri"/>
                <a:cs typeface="Calibri"/>
              </a:rPr>
              <a:t> </a:t>
            </a:r>
            <a:r>
              <a:rPr sz="1800" b="1" dirty="0">
                <a:solidFill>
                  <a:srgbClr val="28D5A3"/>
                </a:solidFill>
                <a:latin typeface="Calibri"/>
                <a:cs typeface="Calibri"/>
              </a:rPr>
              <a:t>is </a:t>
            </a:r>
            <a:r>
              <a:rPr sz="1800" b="1" spc="5" dirty="0">
                <a:solidFill>
                  <a:srgbClr val="28D5A3"/>
                </a:solidFill>
                <a:latin typeface="Calibri"/>
                <a:cs typeface="Calibri"/>
              </a:rPr>
              <a:t> </a:t>
            </a:r>
            <a:r>
              <a:rPr sz="1800" b="1" spc="-5" dirty="0">
                <a:solidFill>
                  <a:srgbClr val="28D5A3"/>
                </a:solidFill>
                <a:latin typeface="Calibri"/>
                <a:cs typeface="Calibri"/>
              </a:rPr>
              <a:t>probably because </a:t>
            </a:r>
            <a:r>
              <a:rPr sz="1800" b="1" dirty="0">
                <a:solidFill>
                  <a:srgbClr val="28D5A3"/>
                </a:solidFill>
                <a:latin typeface="Calibri"/>
                <a:cs typeface="Calibri"/>
              </a:rPr>
              <a:t>of the </a:t>
            </a:r>
            <a:r>
              <a:rPr sz="1800" b="1" spc="-5" dirty="0">
                <a:solidFill>
                  <a:srgbClr val="28D5A3"/>
                </a:solidFill>
                <a:latin typeface="Calibri"/>
                <a:cs typeface="Calibri"/>
              </a:rPr>
              <a:t>increased </a:t>
            </a:r>
            <a:r>
              <a:rPr sz="1800" b="1" dirty="0">
                <a:solidFill>
                  <a:srgbClr val="28D5A3"/>
                </a:solidFill>
                <a:latin typeface="Calibri"/>
                <a:cs typeface="Calibri"/>
              </a:rPr>
              <a:t>need </a:t>
            </a:r>
            <a:r>
              <a:rPr sz="1800" b="1" spc="-10" dirty="0">
                <a:solidFill>
                  <a:srgbClr val="28D5A3"/>
                </a:solidFill>
                <a:latin typeface="Calibri"/>
                <a:cs typeface="Calibri"/>
              </a:rPr>
              <a:t>for hardware </a:t>
            </a:r>
            <a:r>
              <a:rPr sz="1800" b="1" spc="-15" dirty="0">
                <a:solidFill>
                  <a:srgbClr val="28D5A3"/>
                </a:solidFill>
                <a:latin typeface="Calibri"/>
                <a:cs typeface="Calibri"/>
              </a:rPr>
              <a:t>like </a:t>
            </a:r>
            <a:r>
              <a:rPr sz="1800" b="1" spc="-5" dirty="0">
                <a:solidFill>
                  <a:srgbClr val="28D5A3"/>
                </a:solidFill>
                <a:latin typeface="Calibri"/>
                <a:cs typeface="Calibri"/>
              </a:rPr>
              <a:t>desktops </a:t>
            </a:r>
            <a:r>
              <a:rPr sz="1800" b="1" dirty="0">
                <a:solidFill>
                  <a:srgbClr val="28D5A3"/>
                </a:solidFill>
                <a:latin typeface="Calibri"/>
                <a:cs typeface="Calibri"/>
              </a:rPr>
              <a:t>and </a:t>
            </a:r>
            <a:r>
              <a:rPr sz="1800" b="1" spc="-5" dirty="0">
                <a:solidFill>
                  <a:srgbClr val="28D5A3"/>
                </a:solidFill>
                <a:latin typeface="Calibri"/>
                <a:cs typeface="Calibri"/>
              </a:rPr>
              <a:t>notebooks </a:t>
            </a:r>
            <a:r>
              <a:rPr sz="1800" b="1" dirty="0">
                <a:solidFill>
                  <a:srgbClr val="28D5A3"/>
                </a:solidFill>
                <a:latin typeface="Calibri"/>
                <a:cs typeface="Calibri"/>
              </a:rPr>
              <a:t>as </a:t>
            </a:r>
            <a:r>
              <a:rPr sz="1800" b="1" spc="-5" dirty="0">
                <a:solidFill>
                  <a:srgbClr val="28D5A3"/>
                </a:solidFill>
                <a:latin typeface="Calibri"/>
                <a:cs typeface="Calibri"/>
              </a:rPr>
              <a:t>majority </a:t>
            </a:r>
            <a:r>
              <a:rPr sz="1800" b="1" dirty="0">
                <a:solidFill>
                  <a:srgbClr val="28D5A3"/>
                </a:solidFill>
                <a:latin typeface="Calibri"/>
                <a:cs typeface="Calibri"/>
              </a:rPr>
              <a:t>of the </a:t>
            </a:r>
            <a:r>
              <a:rPr sz="1800" b="1" spc="-5" dirty="0">
                <a:solidFill>
                  <a:srgbClr val="28D5A3"/>
                </a:solidFill>
                <a:latin typeface="Calibri"/>
                <a:cs typeface="Calibri"/>
              </a:rPr>
              <a:t>students began </a:t>
            </a:r>
            <a:r>
              <a:rPr sz="1800" b="1" spc="-395" dirty="0">
                <a:solidFill>
                  <a:srgbClr val="28D5A3"/>
                </a:solidFill>
                <a:latin typeface="Calibri"/>
                <a:cs typeface="Calibri"/>
              </a:rPr>
              <a:t> </a:t>
            </a:r>
            <a:r>
              <a:rPr sz="1800" b="1" dirty="0">
                <a:solidFill>
                  <a:srgbClr val="28D5A3"/>
                </a:solidFill>
                <a:latin typeface="Calibri"/>
                <a:cs typeface="Calibri"/>
              </a:rPr>
              <a:t>or </a:t>
            </a:r>
            <a:r>
              <a:rPr sz="1800" b="1" spc="-5" dirty="0">
                <a:solidFill>
                  <a:srgbClr val="28D5A3"/>
                </a:solidFill>
                <a:latin typeface="Calibri"/>
                <a:cs typeface="Calibri"/>
              </a:rPr>
              <a:t>continued </a:t>
            </a:r>
            <a:r>
              <a:rPr sz="1800" b="1" spc="-10" dirty="0">
                <a:solidFill>
                  <a:srgbClr val="28D5A3"/>
                </a:solidFill>
                <a:latin typeface="Calibri"/>
                <a:cs typeface="Calibri"/>
              </a:rPr>
              <a:t>to </a:t>
            </a:r>
            <a:r>
              <a:rPr sz="1800" b="1" dirty="0">
                <a:solidFill>
                  <a:srgbClr val="28D5A3"/>
                </a:solidFill>
                <a:latin typeface="Calibri"/>
                <a:cs typeface="Calibri"/>
              </a:rPr>
              <a:t>do their </a:t>
            </a:r>
            <a:r>
              <a:rPr sz="1800" b="1" spc="-10" dirty="0">
                <a:solidFill>
                  <a:srgbClr val="28D5A3"/>
                </a:solidFill>
                <a:latin typeface="Calibri"/>
                <a:cs typeface="Calibri"/>
              </a:rPr>
              <a:t>coursework </a:t>
            </a:r>
            <a:r>
              <a:rPr sz="1800" b="1" dirty="0">
                <a:solidFill>
                  <a:srgbClr val="28D5A3"/>
                </a:solidFill>
                <a:latin typeface="Calibri"/>
                <a:cs typeface="Calibri"/>
              </a:rPr>
              <a:t>online during this </a:t>
            </a:r>
            <a:r>
              <a:rPr sz="1800" b="1" spc="-10" dirty="0">
                <a:solidFill>
                  <a:srgbClr val="28D5A3"/>
                </a:solidFill>
                <a:latin typeface="Calibri"/>
                <a:cs typeface="Calibri"/>
              </a:rPr>
              <a:t>time</a:t>
            </a:r>
            <a:r>
              <a:rPr sz="1800" spc="-10" dirty="0">
                <a:solidFill>
                  <a:srgbClr val="A6A6A6"/>
                </a:solidFill>
                <a:latin typeface="Calibri"/>
                <a:cs typeface="Calibri"/>
              </a:rPr>
              <a:t>, </a:t>
            </a:r>
            <a:r>
              <a:rPr sz="1800" dirty="0">
                <a:solidFill>
                  <a:srgbClr val="A6A6A6"/>
                </a:solidFill>
                <a:latin typeface="Calibri"/>
                <a:cs typeface="Calibri"/>
              </a:rPr>
              <a:t>and </a:t>
            </a:r>
            <a:r>
              <a:rPr sz="1800" spc="-10" dirty="0">
                <a:solidFill>
                  <a:srgbClr val="A6A6A6"/>
                </a:solidFill>
                <a:latin typeface="Calibri"/>
                <a:cs typeface="Calibri"/>
              </a:rPr>
              <a:t>there was </a:t>
            </a:r>
            <a:r>
              <a:rPr sz="1800" dirty="0">
                <a:solidFill>
                  <a:srgbClr val="A6A6A6"/>
                </a:solidFill>
                <a:latin typeface="Calibri"/>
                <a:cs typeface="Calibri"/>
              </a:rPr>
              <a:t>a </a:t>
            </a:r>
            <a:r>
              <a:rPr sz="1800" spc="-5" dirty="0">
                <a:solidFill>
                  <a:srgbClr val="A6A6A6"/>
                </a:solidFill>
                <a:latin typeface="Calibri"/>
                <a:cs typeface="Calibri"/>
              </a:rPr>
              <a:t>huge </a:t>
            </a:r>
            <a:r>
              <a:rPr sz="1800" dirty="0">
                <a:solidFill>
                  <a:srgbClr val="A6A6A6"/>
                </a:solidFill>
                <a:latin typeface="Calibri"/>
                <a:cs typeface="Calibri"/>
              </a:rPr>
              <a:t>demand </a:t>
            </a:r>
            <a:r>
              <a:rPr sz="1800" spc="-15" dirty="0">
                <a:solidFill>
                  <a:srgbClr val="A6A6A6"/>
                </a:solidFill>
                <a:latin typeface="Calibri"/>
                <a:cs typeface="Calibri"/>
              </a:rPr>
              <a:t>for </a:t>
            </a:r>
            <a:r>
              <a:rPr sz="1800" spc="-10" dirty="0">
                <a:solidFill>
                  <a:srgbClr val="A6A6A6"/>
                </a:solidFill>
                <a:latin typeface="Calibri"/>
                <a:cs typeface="Calibri"/>
              </a:rPr>
              <a:t>computer </a:t>
            </a:r>
            <a:r>
              <a:rPr sz="1800" spc="-5" dirty="0">
                <a:solidFill>
                  <a:srgbClr val="A6A6A6"/>
                </a:solidFill>
                <a:latin typeface="Calibri"/>
                <a:cs typeface="Calibri"/>
              </a:rPr>
              <a:t>accessories </a:t>
            </a:r>
            <a:r>
              <a:rPr sz="1800" dirty="0">
                <a:solidFill>
                  <a:srgbClr val="A6A6A6"/>
                </a:solidFill>
                <a:latin typeface="Calibri"/>
                <a:cs typeface="Calibri"/>
              </a:rPr>
              <a:t> </a:t>
            </a:r>
            <a:r>
              <a:rPr sz="1800" spc="-5" dirty="0">
                <a:solidFill>
                  <a:srgbClr val="A6A6A6"/>
                </a:solidFill>
                <a:latin typeface="Calibri"/>
                <a:cs typeface="Calibri"/>
              </a:rPr>
              <a:t>during</a:t>
            </a:r>
            <a:r>
              <a:rPr sz="1800" spc="10" dirty="0">
                <a:solidFill>
                  <a:srgbClr val="A6A6A6"/>
                </a:solidFill>
                <a:latin typeface="Calibri"/>
                <a:cs typeface="Calibri"/>
              </a:rPr>
              <a:t> </a:t>
            </a:r>
            <a:r>
              <a:rPr sz="1800" dirty="0">
                <a:solidFill>
                  <a:srgbClr val="A6A6A6"/>
                </a:solidFill>
                <a:latin typeface="Calibri"/>
                <a:cs typeface="Calibri"/>
              </a:rPr>
              <a:t>this</a:t>
            </a:r>
            <a:r>
              <a:rPr sz="1800" spc="5" dirty="0">
                <a:solidFill>
                  <a:srgbClr val="A6A6A6"/>
                </a:solidFill>
                <a:latin typeface="Calibri"/>
                <a:cs typeface="Calibri"/>
              </a:rPr>
              <a:t> </a:t>
            </a:r>
            <a:r>
              <a:rPr sz="1800" spc="-5" dirty="0">
                <a:solidFill>
                  <a:srgbClr val="A6A6A6"/>
                </a:solidFill>
                <a:latin typeface="Calibri"/>
                <a:cs typeface="Calibri"/>
              </a:rPr>
              <a:t>period.</a:t>
            </a:r>
            <a:endParaRPr sz="1800">
              <a:latin typeface="Calibri"/>
              <a:cs typeface="Calibri"/>
            </a:endParaRPr>
          </a:p>
        </p:txBody>
      </p:sp>
      <p:sp>
        <p:nvSpPr>
          <p:cNvPr id="9" name="object 9"/>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10" name="object 10"/>
          <p:cNvGrpSpPr/>
          <p:nvPr/>
        </p:nvGrpSpPr>
        <p:grpSpPr>
          <a:xfrm>
            <a:off x="466344" y="461556"/>
            <a:ext cx="1621790" cy="1144905"/>
            <a:chOff x="466344" y="461556"/>
            <a:chExt cx="1621790" cy="1144905"/>
          </a:xfrm>
        </p:grpSpPr>
        <p:pic>
          <p:nvPicPr>
            <p:cNvPr id="11" name="object 11"/>
            <p:cNvPicPr/>
            <p:nvPr/>
          </p:nvPicPr>
          <p:blipFill>
            <a:blip r:embed="rId3" cstate="print"/>
            <a:stretch>
              <a:fillRect/>
            </a:stretch>
          </p:blipFill>
          <p:spPr>
            <a:xfrm>
              <a:off x="1310437" y="461556"/>
              <a:ext cx="777670" cy="687729"/>
            </a:xfrm>
            <a:prstGeom prst="rect">
              <a:avLst/>
            </a:prstGeom>
          </p:spPr>
        </p:pic>
        <p:sp>
          <p:nvSpPr>
            <p:cNvPr id="12" name="object 12"/>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3" name="object 13"/>
            <p:cNvPicPr/>
            <p:nvPr/>
          </p:nvPicPr>
          <p:blipFill>
            <a:blip r:embed="rId4" cstate="print"/>
            <a:stretch>
              <a:fillRect/>
            </a:stretch>
          </p:blipFill>
          <p:spPr>
            <a:xfrm>
              <a:off x="466344" y="748296"/>
              <a:ext cx="1002779" cy="857999"/>
            </a:xfrm>
            <a:prstGeom prst="rect">
              <a:avLst/>
            </a:prstGeom>
          </p:spPr>
        </p:pic>
        <p:sp>
          <p:nvSpPr>
            <p:cNvPr id="14" name="object 14"/>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5" name="object 15"/>
          <p:cNvSpPr txBox="1"/>
          <p:nvPr/>
        </p:nvSpPr>
        <p:spPr>
          <a:xfrm>
            <a:off x="4182236" y="478282"/>
            <a:ext cx="603821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1D9A78"/>
                </a:solidFill>
                <a:latin typeface="Calibri"/>
                <a:cs typeface="Calibri"/>
              </a:rPr>
              <a:t>How</a:t>
            </a:r>
            <a:r>
              <a:rPr sz="1800" b="1" spc="-15" dirty="0">
                <a:solidFill>
                  <a:srgbClr val="1D9A78"/>
                </a:solidFill>
                <a:latin typeface="Calibri"/>
                <a:cs typeface="Calibri"/>
              </a:rPr>
              <a:t> many</a:t>
            </a:r>
            <a:r>
              <a:rPr sz="1800" b="1" spc="-20" dirty="0">
                <a:solidFill>
                  <a:srgbClr val="1D9A78"/>
                </a:solidFill>
                <a:latin typeface="Calibri"/>
                <a:cs typeface="Calibri"/>
              </a:rPr>
              <a:t> </a:t>
            </a:r>
            <a:r>
              <a:rPr sz="1800" b="1" spc="-5" dirty="0">
                <a:solidFill>
                  <a:srgbClr val="1D9A78"/>
                </a:solidFill>
                <a:latin typeface="Calibri"/>
                <a:cs typeface="Calibri"/>
              </a:rPr>
              <a:t>quantities</a:t>
            </a:r>
            <a:r>
              <a:rPr sz="1800" b="1" spc="-35" dirty="0">
                <a:solidFill>
                  <a:srgbClr val="1D9A78"/>
                </a:solidFill>
                <a:latin typeface="Calibri"/>
                <a:cs typeface="Calibri"/>
              </a:rPr>
              <a:t> </a:t>
            </a:r>
            <a:r>
              <a:rPr sz="1800" b="1" spc="-10" dirty="0">
                <a:solidFill>
                  <a:srgbClr val="1D9A78"/>
                </a:solidFill>
                <a:latin typeface="Calibri"/>
                <a:cs typeface="Calibri"/>
              </a:rPr>
              <a:t>were</a:t>
            </a:r>
            <a:r>
              <a:rPr sz="1800" b="1" spc="-25" dirty="0">
                <a:solidFill>
                  <a:srgbClr val="1D9A78"/>
                </a:solidFill>
                <a:latin typeface="Calibri"/>
                <a:cs typeface="Calibri"/>
              </a:rPr>
              <a:t> </a:t>
            </a:r>
            <a:r>
              <a:rPr sz="1800" b="1" dirty="0">
                <a:solidFill>
                  <a:srgbClr val="1D9A78"/>
                </a:solidFill>
                <a:latin typeface="Calibri"/>
                <a:cs typeface="Calibri"/>
              </a:rPr>
              <a:t>sold</a:t>
            </a:r>
            <a:r>
              <a:rPr sz="1800" b="1" spc="-20" dirty="0">
                <a:solidFill>
                  <a:srgbClr val="1D9A78"/>
                </a:solidFill>
                <a:latin typeface="Calibri"/>
                <a:cs typeface="Calibri"/>
              </a:rPr>
              <a:t> </a:t>
            </a:r>
            <a:r>
              <a:rPr sz="1800" b="1" spc="-5" dirty="0">
                <a:solidFill>
                  <a:srgbClr val="1D9A78"/>
                </a:solidFill>
                <a:latin typeface="Calibri"/>
                <a:cs typeface="Calibri"/>
              </a:rPr>
              <a:t>during</a:t>
            </a:r>
            <a:r>
              <a:rPr sz="1800" b="1" spc="-40" dirty="0">
                <a:solidFill>
                  <a:srgbClr val="1D9A78"/>
                </a:solidFill>
                <a:latin typeface="Calibri"/>
                <a:cs typeface="Calibri"/>
              </a:rPr>
              <a:t> </a:t>
            </a:r>
            <a:r>
              <a:rPr sz="1800" b="1" dirty="0">
                <a:solidFill>
                  <a:srgbClr val="1D9A78"/>
                </a:solidFill>
                <a:latin typeface="Calibri"/>
                <a:cs typeface="Calibri"/>
              </a:rPr>
              <a:t>the</a:t>
            </a:r>
            <a:r>
              <a:rPr sz="1800" b="1" spc="-5" dirty="0">
                <a:solidFill>
                  <a:srgbClr val="1D9A78"/>
                </a:solidFill>
                <a:latin typeface="Calibri"/>
                <a:cs typeface="Calibri"/>
              </a:rPr>
              <a:t> </a:t>
            </a:r>
            <a:r>
              <a:rPr sz="1800" b="1" spc="-10" dirty="0">
                <a:solidFill>
                  <a:srgbClr val="1D9A78"/>
                </a:solidFill>
                <a:latin typeface="Calibri"/>
                <a:cs typeface="Calibri"/>
              </a:rPr>
              <a:t>quarters</a:t>
            </a:r>
            <a:r>
              <a:rPr sz="1800" b="1" spc="-30" dirty="0">
                <a:solidFill>
                  <a:srgbClr val="1D9A78"/>
                </a:solidFill>
                <a:latin typeface="Calibri"/>
                <a:cs typeface="Calibri"/>
              </a:rPr>
              <a:t> </a:t>
            </a:r>
            <a:r>
              <a:rPr sz="1800" b="1" dirty="0">
                <a:solidFill>
                  <a:srgbClr val="1D9A78"/>
                </a:solidFill>
                <a:latin typeface="Calibri"/>
                <a:cs typeface="Calibri"/>
              </a:rPr>
              <a:t>of</a:t>
            </a:r>
            <a:r>
              <a:rPr sz="1800" b="1" spc="-5" dirty="0">
                <a:solidFill>
                  <a:srgbClr val="1D9A78"/>
                </a:solidFill>
                <a:latin typeface="Calibri"/>
                <a:cs typeface="Calibri"/>
              </a:rPr>
              <a:t> </a:t>
            </a:r>
            <a:r>
              <a:rPr sz="1800" b="1" dirty="0">
                <a:solidFill>
                  <a:srgbClr val="1D9A78"/>
                </a:solidFill>
                <a:latin typeface="Calibri"/>
                <a:cs typeface="Calibri"/>
              </a:rPr>
              <a:t>FY</a:t>
            </a:r>
            <a:r>
              <a:rPr sz="1800" b="1" spc="10" dirty="0">
                <a:solidFill>
                  <a:srgbClr val="1D9A78"/>
                </a:solidFill>
                <a:latin typeface="Calibri"/>
                <a:cs typeface="Calibri"/>
              </a:rPr>
              <a:t> </a:t>
            </a:r>
            <a:r>
              <a:rPr sz="1800" b="1" dirty="0">
                <a:solidFill>
                  <a:srgbClr val="1D9A78"/>
                </a:solidFill>
                <a:latin typeface="Calibri"/>
                <a:cs typeface="Calibri"/>
              </a:rPr>
              <a:t>2020?</a:t>
            </a:r>
            <a:endParaRPr sz="1800">
              <a:latin typeface="Calibri"/>
              <a:cs typeface="Calibri"/>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6" name="object 16"/>
          <p:cNvSpPr txBox="1"/>
          <p:nvPr/>
        </p:nvSpPr>
        <p:spPr>
          <a:xfrm>
            <a:off x="9716516" y="2682621"/>
            <a:ext cx="9753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D9A78"/>
                </a:solidFill>
                <a:latin typeface="Calibri"/>
                <a:cs typeface="Calibri"/>
              </a:rPr>
              <a:t>In</a:t>
            </a:r>
            <a:r>
              <a:rPr sz="1800" spc="-75" dirty="0">
                <a:solidFill>
                  <a:srgbClr val="1D9A78"/>
                </a:solidFill>
                <a:latin typeface="Calibri"/>
                <a:cs typeface="Calibri"/>
              </a:rPr>
              <a:t> </a:t>
            </a:r>
            <a:r>
              <a:rPr sz="1800" spc="-5" dirty="0">
                <a:solidFill>
                  <a:srgbClr val="1D9A78"/>
                </a:solidFill>
                <a:latin typeface="Calibri"/>
                <a:cs typeface="Calibri"/>
              </a:rPr>
              <a:t>millions</a:t>
            </a:r>
            <a:endParaRPr sz="1800">
              <a:latin typeface="Calibri"/>
              <a:cs typeface="Calibri"/>
            </a:endParaRPr>
          </a:p>
        </p:txBody>
      </p:sp>
      <p:sp>
        <p:nvSpPr>
          <p:cNvPr id="17" name="object 17"/>
          <p:cNvSpPr txBox="1"/>
          <p:nvPr/>
        </p:nvSpPr>
        <p:spPr>
          <a:xfrm>
            <a:off x="899261" y="2280665"/>
            <a:ext cx="2680335" cy="57404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1D9A78"/>
                </a:solidFill>
                <a:latin typeface="Calibri"/>
                <a:cs typeface="Calibri"/>
              </a:rPr>
              <a:t>Quarter</a:t>
            </a:r>
            <a:r>
              <a:rPr sz="1800" b="1" spc="-40" dirty="0">
                <a:solidFill>
                  <a:srgbClr val="1D9A78"/>
                </a:solidFill>
                <a:latin typeface="Calibri"/>
                <a:cs typeface="Calibri"/>
              </a:rPr>
              <a:t> </a:t>
            </a:r>
            <a:r>
              <a:rPr sz="1800" b="1" dirty="0">
                <a:solidFill>
                  <a:srgbClr val="1D9A78"/>
                </a:solidFill>
                <a:latin typeface="Calibri"/>
                <a:cs typeface="Calibri"/>
              </a:rPr>
              <a:t>1</a:t>
            </a:r>
            <a:r>
              <a:rPr sz="1800" b="1" spc="-5" dirty="0">
                <a:solidFill>
                  <a:srgbClr val="1D9A78"/>
                </a:solidFill>
                <a:latin typeface="Calibri"/>
                <a:cs typeface="Calibri"/>
              </a:rPr>
              <a:t> </a:t>
            </a:r>
            <a:r>
              <a:rPr sz="1800" spc="-5" dirty="0">
                <a:solidFill>
                  <a:srgbClr val="A6A6A6"/>
                </a:solidFill>
                <a:latin typeface="Calibri"/>
                <a:cs typeface="Calibri"/>
              </a:rPr>
              <a:t>has</a:t>
            </a:r>
            <a:r>
              <a:rPr sz="1800" spc="-25" dirty="0">
                <a:solidFill>
                  <a:srgbClr val="A6A6A6"/>
                </a:solidFill>
                <a:latin typeface="Calibri"/>
                <a:cs typeface="Calibri"/>
              </a:rPr>
              <a:t> </a:t>
            </a:r>
            <a:r>
              <a:rPr sz="1800" dirty="0">
                <a:solidFill>
                  <a:srgbClr val="A6A6A6"/>
                </a:solidFill>
                <a:latin typeface="Calibri"/>
                <a:cs typeface="Calibri"/>
              </a:rPr>
              <a:t>the</a:t>
            </a:r>
            <a:r>
              <a:rPr sz="1800" spc="-5" dirty="0">
                <a:solidFill>
                  <a:srgbClr val="A6A6A6"/>
                </a:solidFill>
                <a:latin typeface="Calibri"/>
                <a:cs typeface="Calibri"/>
              </a:rPr>
              <a:t> </a:t>
            </a:r>
            <a:r>
              <a:rPr sz="1800" b="1" spc="-5" dirty="0">
                <a:solidFill>
                  <a:srgbClr val="1D9A78"/>
                </a:solidFill>
                <a:latin typeface="Calibri"/>
                <a:cs typeface="Calibri"/>
              </a:rPr>
              <a:t>maximum</a:t>
            </a:r>
            <a:endParaRPr sz="1800">
              <a:latin typeface="Calibri"/>
              <a:cs typeface="Calibri"/>
            </a:endParaRPr>
          </a:p>
          <a:p>
            <a:pPr marL="12700">
              <a:lnSpc>
                <a:spcPct val="100000"/>
              </a:lnSpc>
            </a:pPr>
            <a:r>
              <a:rPr sz="1800" spc="-10" dirty="0">
                <a:solidFill>
                  <a:srgbClr val="A6A6A6"/>
                </a:solidFill>
                <a:latin typeface="Calibri"/>
                <a:cs typeface="Calibri"/>
              </a:rPr>
              <a:t>total</a:t>
            </a:r>
            <a:r>
              <a:rPr sz="1800" spc="-30" dirty="0">
                <a:solidFill>
                  <a:srgbClr val="A6A6A6"/>
                </a:solidFill>
                <a:latin typeface="Calibri"/>
                <a:cs typeface="Calibri"/>
              </a:rPr>
              <a:t> </a:t>
            </a:r>
            <a:r>
              <a:rPr sz="1800" spc="-5" dirty="0">
                <a:solidFill>
                  <a:srgbClr val="A6A6A6"/>
                </a:solidFill>
                <a:latin typeface="Calibri"/>
                <a:cs typeface="Calibri"/>
              </a:rPr>
              <a:t>sold</a:t>
            </a:r>
            <a:r>
              <a:rPr sz="1800" spc="-15" dirty="0">
                <a:solidFill>
                  <a:srgbClr val="A6A6A6"/>
                </a:solidFill>
                <a:latin typeface="Calibri"/>
                <a:cs typeface="Calibri"/>
              </a:rPr>
              <a:t> </a:t>
            </a:r>
            <a:r>
              <a:rPr sz="1800" spc="-5" dirty="0">
                <a:solidFill>
                  <a:srgbClr val="A6A6A6"/>
                </a:solidFill>
                <a:latin typeface="Calibri"/>
                <a:cs typeface="Calibri"/>
              </a:rPr>
              <a:t>quantity</a:t>
            </a:r>
            <a:endParaRPr sz="1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4404" y="2751201"/>
            <a:ext cx="3856990" cy="3632835"/>
          </a:xfrm>
          <a:prstGeom prst="rect">
            <a:avLst/>
          </a:prstGeom>
        </p:spPr>
        <p:txBody>
          <a:bodyPr vert="horz" wrap="square" lIns="0" tIns="52705" rIns="0" bIns="0" rtlCol="0">
            <a:spAutoFit/>
          </a:bodyPr>
          <a:lstStyle/>
          <a:p>
            <a:pPr marL="12700" marR="5080">
              <a:lnSpc>
                <a:spcPct val="90000"/>
              </a:lnSpc>
              <a:spcBef>
                <a:spcPts val="415"/>
              </a:spcBef>
            </a:pPr>
            <a:r>
              <a:rPr sz="2600" dirty="0">
                <a:solidFill>
                  <a:srgbClr val="1D9A78"/>
                </a:solidFill>
                <a:latin typeface="Calibri"/>
                <a:cs typeface="Calibri"/>
              </a:rPr>
              <a:t>Which channel </a:t>
            </a:r>
            <a:r>
              <a:rPr sz="2600" spc="-5" dirty="0">
                <a:solidFill>
                  <a:srgbClr val="1D9A78"/>
                </a:solidFill>
                <a:latin typeface="Calibri"/>
                <a:cs typeface="Calibri"/>
              </a:rPr>
              <a:t>helped </a:t>
            </a:r>
            <a:r>
              <a:rPr sz="2600" spc="-15" dirty="0">
                <a:solidFill>
                  <a:srgbClr val="1D9A78"/>
                </a:solidFill>
                <a:latin typeface="Calibri"/>
                <a:cs typeface="Calibri"/>
              </a:rPr>
              <a:t>to </a:t>
            </a:r>
            <a:r>
              <a:rPr sz="2600" spc="-10" dirty="0">
                <a:solidFill>
                  <a:srgbClr val="1D9A78"/>
                </a:solidFill>
                <a:latin typeface="Calibri"/>
                <a:cs typeface="Calibri"/>
              </a:rPr>
              <a:t> </a:t>
            </a:r>
            <a:r>
              <a:rPr sz="2600" spc="-5" dirty="0">
                <a:solidFill>
                  <a:srgbClr val="1D9A78"/>
                </a:solidFill>
                <a:latin typeface="Calibri"/>
                <a:cs typeface="Calibri"/>
              </a:rPr>
              <a:t>bring</a:t>
            </a:r>
            <a:r>
              <a:rPr sz="2600" spc="-30" dirty="0">
                <a:solidFill>
                  <a:srgbClr val="1D9A78"/>
                </a:solidFill>
                <a:latin typeface="Calibri"/>
                <a:cs typeface="Calibri"/>
              </a:rPr>
              <a:t> </a:t>
            </a:r>
            <a:r>
              <a:rPr sz="2600" spc="-10" dirty="0">
                <a:solidFill>
                  <a:srgbClr val="1D9A78"/>
                </a:solidFill>
                <a:latin typeface="Calibri"/>
                <a:cs typeface="Calibri"/>
              </a:rPr>
              <a:t>more</a:t>
            </a:r>
            <a:r>
              <a:rPr sz="2600" spc="-5" dirty="0">
                <a:solidFill>
                  <a:srgbClr val="1D9A78"/>
                </a:solidFill>
                <a:latin typeface="Calibri"/>
                <a:cs typeface="Calibri"/>
              </a:rPr>
              <a:t> </a:t>
            </a:r>
            <a:r>
              <a:rPr sz="2600" spc="-10" dirty="0">
                <a:solidFill>
                  <a:srgbClr val="1D9A78"/>
                </a:solidFill>
                <a:latin typeface="Calibri"/>
                <a:cs typeface="Calibri"/>
              </a:rPr>
              <a:t>gross</a:t>
            </a:r>
            <a:r>
              <a:rPr sz="2600" spc="-25" dirty="0">
                <a:solidFill>
                  <a:srgbClr val="1D9A78"/>
                </a:solidFill>
                <a:latin typeface="Calibri"/>
                <a:cs typeface="Calibri"/>
              </a:rPr>
              <a:t> </a:t>
            </a:r>
            <a:r>
              <a:rPr sz="2600" spc="-5" dirty="0">
                <a:solidFill>
                  <a:srgbClr val="1D9A78"/>
                </a:solidFill>
                <a:latin typeface="Calibri"/>
                <a:cs typeface="Calibri"/>
              </a:rPr>
              <a:t>sales</a:t>
            </a:r>
            <a:r>
              <a:rPr sz="2600" spc="-35" dirty="0">
                <a:solidFill>
                  <a:srgbClr val="1D9A78"/>
                </a:solidFill>
                <a:latin typeface="Calibri"/>
                <a:cs typeface="Calibri"/>
              </a:rPr>
              <a:t> </a:t>
            </a:r>
            <a:r>
              <a:rPr sz="2600" dirty="0">
                <a:solidFill>
                  <a:srgbClr val="1D9A78"/>
                </a:solidFill>
                <a:latin typeface="Calibri"/>
                <a:cs typeface="Calibri"/>
              </a:rPr>
              <a:t>in</a:t>
            </a:r>
            <a:r>
              <a:rPr sz="2600" spc="-5" dirty="0">
                <a:solidFill>
                  <a:srgbClr val="1D9A78"/>
                </a:solidFill>
                <a:latin typeface="Calibri"/>
                <a:cs typeface="Calibri"/>
              </a:rPr>
              <a:t> </a:t>
            </a:r>
            <a:r>
              <a:rPr sz="2600" dirty="0">
                <a:solidFill>
                  <a:srgbClr val="1D9A78"/>
                </a:solidFill>
                <a:latin typeface="Calibri"/>
                <a:cs typeface="Calibri"/>
              </a:rPr>
              <a:t>the </a:t>
            </a:r>
            <a:r>
              <a:rPr sz="2600" spc="-570" dirty="0">
                <a:solidFill>
                  <a:srgbClr val="1D9A78"/>
                </a:solidFill>
                <a:latin typeface="Calibri"/>
                <a:cs typeface="Calibri"/>
              </a:rPr>
              <a:t> </a:t>
            </a:r>
            <a:r>
              <a:rPr sz="2600" spc="-10" dirty="0">
                <a:solidFill>
                  <a:srgbClr val="1D9A78"/>
                </a:solidFill>
                <a:latin typeface="Calibri"/>
                <a:cs typeface="Calibri"/>
              </a:rPr>
              <a:t>fiscal year </a:t>
            </a:r>
            <a:r>
              <a:rPr sz="2600" dirty="0">
                <a:solidFill>
                  <a:srgbClr val="1D9A78"/>
                </a:solidFill>
                <a:latin typeface="Calibri"/>
                <a:cs typeface="Calibri"/>
              </a:rPr>
              <a:t>2021 and the </a:t>
            </a:r>
            <a:r>
              <a:rPr sz="2600" spc="5" dirty="0">
                <a:solidFill>
                  <a:srgbClr val="1D9A78"/>
                </a:solidFill>
                <a:latin typeface="Calibri"/>
                <a:cs typeface="Calibri"/>
              </a:rPr>
              <a:t> </a:t>
            </a:r>
            <a:r>
              <a:rPr sz="2600" spc="-15" dirty="0">
                <a:solidFill>
                  <a:srgbClr val="1D9A78"/>
                </a:solidFill>
                <a:latin typeface="Calibri"/>
                <a:cs typeface="Calibri"/>
              </a:rPr>
              <a:t>percentage </a:t>
            </a:r>
            <a:r>
              <a:rPr sz="2600" spc="-5" dirty="0">
                <a:solidFill>
                  <a:srgbClr val="1D9A78"/>
                </a:solidFill>
                <a:latin typeface="Calibri"/>
                <a:cs typeface="Calibri"/>
              </a:rPr>
              <a:t>of </a:t>
            </a:r>
            <a:r>
              <a:rPr sz="2600" spc="-10" dirty="0">
                <a:solidFill>
                  <a:srgbClr val="1D9A78"/>
                </a:solidFill>
                <a:latin typeface="Calibri"/>
                <a:cs typeface="Calibri"/>
              </a:rPr>
              <a:t>contribution? </a:t>
            </a:r>
            <a:r>
              <a:rPr sz="2600" spc="-5" dirty="0">
                <a:solidFill>
                  <a:srgbClr val="1D9A78"/>
                </a:solidFill>
                <a:latin typeface="Calibri"/>
                <a:cs typeface="Calibri"/>
              </a:rPr>
              <a:t> The final output </a:t>
            </a:r>
            <a:r>
              <a:rPr sz="2600" spc="-15" dirty="0">
                <a:solidFill>
                  <a:srgbClr val="1D9A78"/>
                </a:solidFill>
                <a:latin typeface="Calibri"/>
                <a:cs typeface="Calibri"/>
              </a:rPr>
              <a:t>contains </a:t>
            </a:r>
            <a:r>
              <a:rPr sz="2600" spc="-10" dirty="0">
                <a:solidFill>
                  <a:srgbClr val="1D9A78"/>
                </a:solidFill>
                <a:latin typeface="Calibri"/>
                <a:cs typeface="Calibri"/>
              </a:rPr>
              <a:t> </a:t>
            </a:r>
            <a:r>
              <a:rPr sz="2600" dirty="0">
                <a:solidFill>
                  <a:srgbClr val="1D9A78"/>
                </a:solidFill>
                <a:latin typeface="Calibri"/>
                <a:cs typeface="Calibri"/>
              </a:rPr>
              <a:t>these</a:t>
            </a:r>
            <a:r>
              <a:rPr sz="2600" spc="-40" dirty="0">
                <a:solidFill>
                  <a:srgbClr val="1D9A78"/>
                </a:solidFill>
                <a:latin typeface="Calibri"/>
                <a:cs typeface="Calibri"/>
              </a:rPr>
              <a:t> </a:t>
            </a:r>
            <a:r>
              <a:rPr sz="2600" spc="-5" dirty="0">
                <a:solidFill>
                  <a:srgbClr val="1D9A78"/>
                </a:solidFill>
                <a:latin typeface="Calibri"/>
                <a:cs typeface="Calibri"/>
              </a:rPr>
              <a:t>fields:</a:t>
            </a:r>
            <a:endParaRPr sz="2600">
              <a:latin typeface="Calibri"/>
              <a:cs typeface="Calibri"/>
            </a:endParaRPr>
          </a:p>
          <a:p>
            <a:pPr>
              <a:lnSpc>
                <a:spcPct val="100000"/>
              </a:lnSpc>
              <a:spcBef>
                <a:spcPts val="40"/>
              </a:spcBef>
            </a:pPr>
            <a:endParaRPr sz="2300">
              <a:latin typeface="Calibri"/>
              <a:cs typeface="Calibri"/>
            </a:endParaRPr>
          </a:p>
          <a:p>
            <a:pPr marL="12700" marR="1637664">
              <a:lnSpc>
                <a:spcPts val="2810"/>
              </a:lnSpc>
            </a:pPr>
            <a:r>
              <a:rPr sz="2600" dirty="0">
                <a:solidFill>
                  <a:srgbClr val="A6A6A6"/>
                </a:solidFill>
                <a:latin typeface="Calibri"/>
                <a:cs typeface="Calibri"/>
              </a:rPr>
              <a:t>channel </a:t>
            </a:r>
            <a:r>
              <a:rPr sz="2600" spc="5" dirty="0">
                <a:solidFill>
                  <a:srgbClr val="A6A6A6"/>
                </a:solidFill>
                <a:latin typeface="Calibri"/>
                <a:cs typeface="Calibri"/>
              </a:rPr>
              <a:t> </a:t>
            </a:r>
            <a:r>
              <a:rPr sz="2600" spc="-10" dirty="0">
                <a:solidFill>
                  <a:srgbClr val="A6A6A6"/>
                </a:solidFill>
                <a:latin typeface="Calibri"/>
                <a:cs typeface="Calibri"/>
              </a:rPr>
              <a:t>gross_sales_mln </a:t>
            </a:r>
            <a:r>
              <a:rPr sz="2600" spc="-575" dirty="0">
                <a:solidFill>
                  <a:srgbClr val="A6A6A6"/>
                </a:solidFill>
                <a:latin typeface="Calibri"/>
                <a:cs typeface="Calibri"/>
              </a:rPr>
              <a:t> </a:t>
            </a:r>
            <a:r>
              <a:rPr sz="2600" spc="-15" dirty="0">
                <a:solidFill>
                  <a:srgbClr val="A6A6A6"/>
                </a:solidFill>
                <a:latin typeface="Calibri"/>
                <a:cs typeface="Calibri"/>
              </a:rPr>
              <a:t>percentage</a:t>
            </a:r>
            <a:endParaRPr sz="26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681216" y="4274820"/>
              <a:ext cx="4680966" cy="1535430"/>
            </a:xfrm>
            <a:prstGeom prst="rect">
              <a:avLst/>
            </a:prstGeom>
          </p:spPr>
        </p:pic>
        <p:pic>
          <p:nvPicPr>
            <p:cNvPr id="6" name="object 6"/>
            <p:cNvPicPr/>
            <p:nvPr/>
          </p:nvPicPr>
          <p:blipFill>
            <a:blip r:embed="rId3" cstate="print"/>
            <a:stretch>
              <a:fillRect/>
            </a:stretch>
          </p:blipFill>
          <p:spPr>
            <a:xfrm>
              <a:off x="6696456" y="2778251"/>
              <a:ext cx="4652772" cy="1507236"/>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9:</a:t>
            </a:r>
            <a:endParaRPr sz="400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43745" y="2412187"/>
            <a:ext cx="4281520" cy="2518257"/>
          </a:xfrm>
          <a:prstGeom prst="rect">
            <a:avLst/>
          </a:prstGeom>
        </p:spPr>
      </p:pic>
      <p:sp>
        <p:nvSpPr>
          <p:cNvPr id="3" name="object 3"/>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4" name="object 4"/>
          <p:cNvGrpSpPr/>
          <p:nvPr/>
        </p:nvGrpSpPr>
        <p:grpSpPr>
          <a:xfrm>
            <a:off x="466344" y="461556"/>
            <a:ext cx="1621790" cy="1144905"/>
            <a:chOff x="466344" y="461556"/>
            <a:chExt cx="1621790" cy="1144905"/>
          </a:xfrm>
        </p:grpSpPr>
        <p:pic>
          <p:nvPicPr>
            <p:cNvPr id="5" name="object 5"/>
            <p:cNvPicPr/>
            <p:nvPr/>
          </p:nvPicPr>
          <p:blipFill>
            <a:blip r:embed="rId3" cstate="print"/>
            <a:stretch>
              <a:fillRect/>
            </a:stretch>
          </p:blipFill>
          <p:spPr>
            <a:xfrm>
              <a:off x="1310437" y="461556"/>
              <a:ext cx="777670" cy="687729"/>
            </a:xfrm>
            <a:prstGeom prst="rect">
              <a:avLst/>
            </a:prstGeom>
          </p:spPr>
        </p:pic>
        <p:sp>
          <p:nvSpPr>
            <p:cNvPr id="6" name="object 6"/>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7" name="object 7"/>
            <p:cNvPicPr/>
            <p:nvPr/>
          </p:nvPicPr>
          <p:blipFill>
            <a:blip r:embed="rId4" cstate="print"/>
            <a:stretch>
              <a:fillRect/>
            </a:stretch>
          </p:blipFill>
          <p:spPr>
            <a:xfrm>
              <a:off x="466344" y="748296"/>
              <a:ext cx="1002779" cy="857999"/>
            </a:xfrm>
            <a:prstGeom prst="rect">
              <a:avLst/>
            </a:prstGeom>
          </p:spPr>
        </p:pic>
        <p:sp>
          <p:nvSpPr>
            <p:cNvPr id="8" name="object 8"/>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9" name="object 9"/>
          <p:cNvSpPr txBox="1"/>
          <p:nvPr/>
        </p:nvSpPr>
        <p:spPr>
          <a:xfrm>
            <a:off x="3498596" y="1215009"/>
            <a:ext cx="5417185" cy="848994"/>
          </a:xfrm>
          <a:prstGeom prst="rect">
            <a:avLst/>
          </a:prstGeom>
        </p:spPr>
        <p:txBody>
          <a:bodyPr vert="horz" wrap="square" lIns="0" tIns="12700" rIns="0" bIns="0" rtlCol="0">
            <a:spAutoFit/>
          </a:bodyPr>
          <a:lstStyle/>
          <a:p>
            <a:pPr marL="12700" marR="5080" algn="just">
              <a:lnSpc>
                <a:spcPct val="100000"/>
              </a:lnSpc>
              <a:spcBef>
                <a:spcPts val="100"/>
              </a:spcBef>
            </a:pPr>
            <a:r>
              <a:rPr sz="1800" b="1" spc="-5" dirty="0">
                <a:solidFill>
                  <a:srgbClr val="1D9A78"/>
                </a:solidFill>
                <a:latin typeface="Calibri"/>
                <a:cs typeface="Calibri"/>
              </a:rPr>
              <a:t>The majority </a:t>
            </a:r>
            <a:r>
              <a:rPr sz="1800" b="1" dirty="0">
                <a:solidFill>
                  <a:srgbClr val="1D9A78"/>
                </a:solidFill>
                <a:latin typeface="Calibri"/>
                <a:cs typeface="Calibri"/>
              </a:rPr>
              <a:t>of our sales </a:t>
            </a:r>
            <a:r>
              <a:rPr sz="1800" spc="-10" dirty="0">
                <a:solidFill>
                  <a:srgbClr val="A6A6A6"/>
                </a:solidFill>
                <a:latin typeface="Calibri"/>
                <a:cs typeface="Calibri"/>
              </a:rPr>
              <a:t>took </a:t>
            </a:r>
            <a:r>
              <a:rPr sz="1800" spc="-5" dirty="0">
                <a:solidFill>
                  <a:srgbClr val="A6A6A6"/>
                </a:solidFill>
                <a:latin typeface="Calibri"/>
                <a:cs typeface="Calibri"/>
              </a:rPr>
              <a:t>place </a:t>
            </a:r>
            <a:r>
              <a:rPr sz="1800" b="1" spc="-5" dirty="0">
                <a:solidFill>
                  <a:srgbClr val="1D9A78"/>
                </a:solidFill>
                <a:latin typeface="Calibri"/>
                <a:cs typeface="Calibri"/>
              </a:rPr>
              <a:t>via </a:t>
            </a:r>
            <a:r>
              <a:rPr sz="1800" b="1" spc="-10" dirty="0">
                <a:solidFill>
                  <a:srgbClr val="1D9A78"/>
                </a:solidFill>
                <a:latin typeface="Calibri"/>
                <a:cs typeface="Calibri"/>
              </a:rPr>
              <a:t>retailers</a:t>
            </a:r>
            <a:r>
              <a:rPr sz="1800" spc="-10" dirty="0">
                <a:solidFill>
                  <a:srgbClr val="A6A6A6"/>
                </a:solidFill>
                <a:latin typeface="Calibri"/>
                <a:cs typeface="Calibri"/>
              </a:rPr>
              <a:t>, </a:t>
            </a:r>
            <a:r>
              <a:rPr sz="1800" spc="-5" dirty="0">
                <a:solidFill>
                  <a:srgbClr val="A6A6A6"/>
                </a:solidFill>
                <a:latin typeface="Calibri"/>
                <a:cs typeface="Calibri"/>
              </a:rPr>
              <a:t>which is </a:t>
            </a:r>
            <a:r>
              <a:rPr sz="1800" spc="-395" dirty="0">
                <a:solidFill>
                  <a:srgbClr val="A6A6A6"/>
                </a:solidFill>
                <a:latin typeface="Calibri"/>
                <a:cs typeface="Calibri"/>
              </a:rPr>
              <a:t> </a:t>
            </a:r>
            <a:r>
              <a:rPr sz="1800" b="1" dirty="0">
                <a:solidFill>
                  <a:srgbClr val="1D9A78"/>
                </a:solidFill>
                <a:latin typeface="Calibri"/>
                <a:cs typeface="Calibri"/>
              </a:rPr>
              <a:t>75% </a:t>
            </a:r>
            <a:r>
              <a:rPr sz="1800" spc="-5" dirty="0">
                <a:solidFill>
                  <a:srgbClr val="A6A6A6"/>
                </a:solidFill>
                <a:latin typeface="Calibri"/>
                <a:cs typeface="Calibri"/>
              </a:rPr>
              <a:t>of </a:t>
            </a:r>
            <a:r>
              <a:rPr sz="1800" dirty="0">
                <a:solidFill>
                  <a:srgbClr val="A6A6A6"/>
                </a:solidFill>
                <a:latin typeface="Calibri"/>
                <a:cs typeface="Calibri"/>
              </a:rPr>
              <a:t>the </a:t>
            </a:r>
            <a:r>
              <a:rPr sz="1800" spc="-15" dirty="0">
                <a:solidFill>
                  <a:srgbClr val="A6A6A6"/>
                </a:solidFill>
                <a:latin typeface="Calibri"/>
                <a:cs typeface="Calibri"/>
              </a:rPr>
              <a:t>total </a:t>
            </a:r>
            <a:r>
              <a:rPr sz="1800" spc="-5" dirty="0">
                <a:solidFill>
                  <a:srgbClr val="A6A6A6"/>
                </a:solidFill>
                <a:latin typeface="Calibri"/>
                <a:cs typeface="Calibri"/>
              </a:rPr>
              <a:t>sales. </a:t>
            </a:r>
            <a:r>
              <a:rPr sz="1800" spc="-10" dirty="0">
                <a:solidFill>
                  <a:srgbClr val="A6A6A6"/>
                </a:solidFill>
                <a:latin typeface="Calibri"/>
                <a:cs typeface="Calibri"/>
              </a:rPr>
              <a:t>Only </a:t>
            </a:r>
            <a:r>
              <a:rPr sz="1800" dirty="0">
                <a:solidFill>
                  <a:srgbClr val="A6A6A6"/>
                </a:solidFill>
                <a:latin typeface="Calibri"/>
                <a:cs typeface="Calibri"/>
              </a:rPr>
              <a:t>a </a:t>
            </a:r>
            <a:r>
              <a:rPr sz="1800" spc="-5" dirty="0">
                <a:solidFill>
                  <a:srgbClr val="A6A6A6"/>
                </a:solidFill>
                <a:latin typeface="Calibri"/>
                <a:cs typeface="Calibri"/>
              </a:rPr>
              <a:t>very small </a:t>
            </a:r>
            <a:r>
              <a:rPr sz="1800" spc="-10" dirty="0">
                <a:solidFill>
                  <a:srgbClr val="A6A6A6"/>
                </a:solidFill>
                <a:latin typeface="Calibri"/>
                <a:cs typeface="Calibri"/>
              </a:rPr>
              <a:t>percentage </a:t>
            </a:r>
            <a:r>
              <a:rPr sz="1800" spc="-5" dirty="0">
                <a:solidFill>
                  <a:srgbClr val="A6A6A6"/>
                </a:solidFill>
                <a:latin typeface="Calibri"/>
                <a:cs typeface="Calibri"/>
              </a:rPr>
              <a:t>of our </a:t>
            </a:r>
            <a:r>
              <a:rPr sz="1800" spc="-395" dirty="0">
                <a:solidFill>
                  <a:srgbClr val="A6A6A6"/>
                </a:solidFill>
                <a:latin typeface="Calibri"/>
                <a:cs typeface="Calibri"/>
              </a:rPr>
              <a:t> </a:t>
            </a:r>
            <a:r>
              <a:rPr sz="1800" spc="-5" dirty="0">
                <a:solidFill>
                  <a:srgbClr val="A6A6A6"/>
                </a:solidFill>
                <a:latin typeface="Calibri"/>
                <a:cs typeface="Calibri"/>
              </a:rPr>
              <a:t>sales happened</a:t>
            </a:r>
            <a:r>
              <a:rPr sz="1800" spc="10" dirty="0">
                <a:solidFill>
                  <a:srgbClr val="A6A6A6"/>
                </a:solidFill>
                <a:latin typeface="Calibri"/>
                <a:cs typeface="Calibri"/>
              </a:rPr>
              <a:t> </a:t>
            </a:r>
            <a:r>
              <a:rPr sz="1800" spc="-10" dirty="0">
                <a:solidFill>
                  <a:srgbClr val="A6A6A6"/>
                </a:solidFill>
                <a:latin typeface="Calibri"/>
                <a:cs typeface="Calibri"/>
              </a:rPr>
              <a:t>through</a:t>
            </a:r>
            <a:r>
              <a:rPr sz="1800" spc="15" dirty="0">
                <a:solidFill>
                  <a:srgbClr val="A6A6A6"/>
                </a:solidFill>
                <a:latin typeface="Calibri"/>
                <a:cs typeface="Calibri"/>
              </a:rPr>
              <a:t> </a:t>
            </a:r>
            <a:r>
              <a:rPr sz="1800" spc="-10" dirty="0">
                <a:solidFill>
                  <a:srgbClr val="A6A6A6"/>
                </a:solidFill>
                <a:latin typeface="Calibri"/>
                <a:cs typeface="Calibri"/>
              </a:rPr>
              <a:t>direct</a:t>
            </a:r>
            <a:r>
              <a:rPr sz="1800" spc="15" dirty="0">
                <a:solidFill>
                  <a:srgbClr val="A6A6A6"/>
                </a:solidFill>
                <a:latin typeface="Calibri"/>
                <a:cs typeface="Calibri"/>
              </a:rPr>
              <a:t> </a:t>
            </a:r>
            <a:r>
              <a:rPr sz="1800" dirty="0">
                <a:solidFill>
                  <a:srgbClr val="A6A6A6"/>
                </a:solidFill>
                <a:latin typeface="Calibri"/>
                <a:cs typeface="Calibri"/>
              </a:rPr>
              <a:t>and</a:t>
            </a:r>
            <a:r>
              <a:rPr sz="1800" spc="5" dirty="0">
                <a:solidFill>
                  <a:srgbClr val="A6A6A6"/>
                </a:solidFill>
                <a:latin typeface="Calibri"/>
                <a:cs typeface="Calibri"/>
              </a:rPr>
              <a:t> </a:t>
            </a:r>
            <a:r>
              <a:rPr sz="1800" spc="-10" dirty="0">
                <a:solidFill>
                  <a:srgbClr val="A6A6A6"/>
                </a:solidFill>
                <a:latin typeface="Calibri"/>
                <a:cs typeface="Calibri"/>
              </a:rPr>
              <a:t>distributor</a:t>
            </a:r>
            <a:r>
              <a:rPr sz="1800" spc="10" dirty="0">
                <a:solidFill>
                  <a:srgbClr val="A6A6A6"/>
                </a:solidFill>
                <a:latin typeface="Calibri"/>
                <a:cs typeface="Calibri"/>
              </a:rPr>
              <a:t> </a:t>
            </a:r>
            <a:r>
              <a:rPr sz="1800" spc="-5" dirty="0">
                <a:solidFill>
                  <a:srgbClr val="A6A6A6"/>
                </a:solidFill>
                <a:latin typeface="Calibri"/>
                <a:cs typeface="Calibri"/>
              </a:rPr>
              <a:t>channels.</a:t>
            </a:r>
            <a:endParaRPr sz="180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0" name="object 10"/>
          <p:cNvSpPr txBox="1"/>
          <p:nvPr/>
        </p:nvSpPr>
        <p:spPr>
          <a:xfrm>
            <a:off x="3550158" y="5148198"/>
            <a:ext cx="5237480" cy="574040"/>
          </a:xfrm>
          <a:prstGeom prst="rect">
            <a:avLst/>
          </a:prstGeom>
        </p:spPr>
        <p:txBody>
          <a:bodyPr vert="horz" wrap="square" lIns="0" tIns="12700" rIns="0" bIns="0" rtlCol="0">
            <a:spAutoFit/>
          </a:bodyPr>
          <a:lstStyle/>
          <a:p>
            <a:pPr marL="12700" marR="5080" indent="137160">
              <a:lnSpc>
                <a:spcPct val="100000"/>
              </a:lnSpc>
              <a:spcBef>
                <a:spcPts val="100"/>
              </a:spcBef>
            </a:pPr>
            <a:r>
              <a:rPr sz="1800" b="1" dirty="0">
                <a:solidFill>
                  <a:srgbClr val="16527E"/>
                </a:solidFill>
                <a:latin typeface="Calibri"/>
                <a:cs typeface="Calibri"/>
              </a:rPr>
              <a:t>In FY 2021, How </a:t>
            </a:r>
            <a:r>
              <a:rPr sz="1800" b="1" spc="-10" dirty="0">
                <a:solidFill>
                  <a:srgbClr val="16527E"/>
                </a:solidFill>
                <a:latin typeface="Calibri"/>
                <a:cs typeface="Calibri"/>
              </a:rPr>
              <a:t>are </a:t>
            </a:r>
            <a:r>
              <a:rPr sz="1800" b="1" dirty="0">
                <a:solidFill>
                  <a:srgbClr val="16527E"/>
                </a:solidFill>
                <a:latin typeface="Calibri"/>
                <a:cs typeface="Calibri"/>
              </a:rPr>
              <a:t>our sales </a:t>
            </a:r>
            <a:r>
              <a:rPr sz="1800" b="1" spc="-5" dirty="0">
                <a:solidFill>
                  <a:srgbClr val="16527E"/>
                </a:solidFill>
                <a:latin typeface="Calibri"/>
                <a:cs typeface="Calibri"/>
              </a:rPr>
              <a:t>distributed </a:t>
            </a:r>
            <a:r>
              <a:rPr sz="1800" b="1" dirty="0">
                <a:solidFill>
                  <a:srgbClr val="16527E"/>
                </a:solidFill>
                <a:latin typeface="Calibri"/>
                <a:cs typeface="Calibri"/>
              </a:rPr>
              <a:t>among the </a:t>
            </a:r>
            <a:r>
              <a:rPr sz="1800" b="1" spc="5" dirty="0">
                <a:solidFill>
                  <a:srgbClr val="16527E"/>
                </a:solidFill>
                <a:latin typeface="Calibri"/>
                <a:cs typeface="Calibri"/>
              </a:rPr>
              <a:t> </a:t>
            </a:r>
            <a:r>
              <a:rPr sz="1800" b="1" spc="-10" dirty="0">
                <a:solidFill>
                  <a:srgbClr val="16527E"/>
                </a:solidFill>
                <a:latin typeface="Calibri"/>
                <a:cs typeface="Calibri"/>
              </a:rPr>
              <a:t>different</a:t>
            </a:r>
            <a:r>
              <a:rPr sz="1800" b="1" spc="-20" dirty="0">
                <a:solidFill>
                  <a:srgbClr val="16527E"/>
                </a:solidFill>
                <a:latin typeface="Calibri"/>
                <a:cs typeface="Calibri"/>
              </a:rPr>
              <a:t> </a:t>
            </a:r>
            <a:r>
              <a:rPr sz="1800" b="1" spc="-5" dirty="0">
                <a:solidFill>
                  <a:srgbClr val="16527E"/>
                </a:solidFill>
                <a:latin typeface="Calibri"/>
                <a:cs typeface="Calibri"/>
              </a:rPr>
              <a:t>channels</a:t>
            </a:r>
            <a:r>
              <a:rPr sz="1800" b="1" spc="-40" dirty="0">
                <a:solidFill>
                  <a:srgbClr val="16527E"/>
                </a:solidFill>
                <a:latin typeface="Calibri"/>
                <a:cs typeface="Calibri"/>
              </a:rPr>
              <a:t> </a:t>
            </a:r>
            <a:r>
              <a:rPr sz="1800" b="1" spc="-5" dirty="0">
                <a:solidFill>
                  <a:srgbClr val="16527E"/>
                </a:solidFill>
                <a:latin typeface="Calibri"/>
                <a:cs typeface="Calibri"/>
              </a:rPr>
              <a:t>through</a:t>
            </a:r>
            <a:r>
              <a:rPr sz="1800" b="1" spc="-40" dirty="0">
                <a:solidFill>
                  <a:srgbClr val="16527E"/>
                </a:solidFill>
                <a:latin typeface="Calibri"/>
                <a:cs typeface="Calibri"/>
              </a:rPr>
              <a:t> </a:t>
            </a:r>
            <a:r>
              <a:rPr sz="1800" b="1" dirty="0">
                <a:solidFill>
                  <a:srgbClr val="16527E"/>
                </a:solidFill>
                <a:latin typeface="Calibri"/>
                <a:cs typeface="Calibri"/>
              </a:rPr>
              <a:t>which</a:t>
            </a:r>
            <a:r>
              <a:rPr sz="1800" b="1" spc="-20" dirty="0">
                <a:solidFill>
                  <a:srgbClr val="16527E"/>
                </a:solidFill>
                <a:latin typeface="Calibri"/>
                <a:cs typeface="Calibri"/>
              </a:rPr>
              <a:t> </a:t>
            </a:r>
            <a:r>
              <a:rPr sz="1800" b="1" spc="-5" dirty="0">
                <a:solidFill>
                  <a:srgbClr val="16527E"/>
                </a:solidFill>
                <a:latin typeface="Calibri"/>
                <a:cs typeface="Calibri"/>
              </a:rPr>
              <a:t>we</a:t>
            </a:r>
            <a:r>
              <a:rPr sz="1800" b="1" spc="-30" dirty="0">
                <a:solidFill>
                  <a:srgbClr val="16527E"/>
                </a:solidFill>
                <a:latin typeface="Calibri"/>
                <a:cs typeface="Calibri"/>
              </a:rPr>
              <a:t> </a:t>
            </a:r>
            <a:r>
              <a:rPr sz="1800" b="1" dirty="0">
                <a:solidFill>
                  <a:srgbClr val="16527E"/>
                </a:solidFill>
                <a:latin typeface="Calibri"/>
                <a:cs typeface="Calibri"/>
              </a:rPr>
              <a:t>sell</a:t>
            </a:r>
            <a:r>
              <a:rPr sz="1800" b="1" spc="-25" dirty="0">
                <a:solidFill>
                  <a:srgbClr val="16527E"/>
                </a:solidFill>
                <a:latin typeface="Calibri"/>
                <a:cs typeface="Calibri"/>
              </a:rPr>
              <a:t> </a:t>
            </a:r>
            <a:r>
              <a:rPr sz="1800" b="1" dirty="0">
                <a:solidFill>
                  <a:srgbClr val="16527E"/>
                </a:solidFill>
                <a:latin typeface="Calibri"/>
                <a:cs typeface="Calibri"/>
              </a:rPr>
              <a:t>our</a:t>
            </a:r>
            <a:r>
              <a:rPr sz="1800" b="1" spc="-25" dirty="0">
                <a:solidFill>
                  <a:srgbClr val="16527E"/>
                </a:solidFill>
                <a:latin typeface="Calibri"/>
                <a:cs typeface="Calibri"/>
              </a:rPr>
              <a:t> </a:t>
            </a:r>
            <a:r>
              <a:rPr sz="1800" b="1" spc="-5" dirty="0">
                <a:solidFill>
                  <a:srgbClr val="16527E"/>
                </a:solidFill>
                <a:latin typeface="Calibri"/>
                <a:cs typeface="Calibri"/>
              </a:rPr>
              <a:t>products?</a:t>
            </a:r>
            <a:endParaRPr sz="18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8710" y="2748483"/>
            <a:ext cx="4217035" cy="3318510"/>
          </a:xfrm>
          <a:prstGeom prst="rect">
            <a:avLst/>
          </a:prstGeom>
        </p:spPr>
        <p:txBody>
          <a:bodyPr vert="horz" wrap="square" lIns="0" tIns="85725" rIns="0" bIns="0" rtlCol="0">
            <a:spAutoFit/>
          </a:bodyPr>
          <a:lstStyle/>
          <a:p>
            <a:pPr marL="12700" marR="5080">
              <a:lnSpc>
                <a:spcPct val="80000"/>
              </a:lnSpc>
              <a:spcBef>
                <a:spcPts val="675"/>
              </a:spcBef>
            </a:pPr>
            <a:r>
              <a:rPr sz="2400" spc="-5" dirty="0">
                <a:solidFill>
                  <a:srgbClr val="1D9A78"/>
                </a:solidFill>
                <a:latin typeface="Calibri"/>
                <a:cs typeface="Calibri"/>
              </a:rPr>
              <a:t>Get</a:t>
            </a:r>
            <a:r>
              <a:rPr sz="2400" spc="-25" dirty="0">
                <a:solidFill>
                  <a:srgbClr val="1D9A78"/>
                </a:solidFill>
                <a:latin typeface="Calibri"/>
                <a:cs typeface="Calibri"/>
              </a:rPr>
              <a:t> </a:t>
            </a:r>
            <a:r>
              <a:rPr sz="2400" dirty="0">
                <a:solidFill>
                  <a:srgbClr val="1D9A78"/>
                </a:solidFill>
                <a:latin typeface="Calibri"/>
                <a:cs typeface="Calibri"/>
              </a:rPr>
              <a:t>the</a:t>
            </a:r>
            <a:r>
              <a:rPr sz="2400" spc="-5" dirty="0">
                <a:solidFill>
                  <a:srgbClr val="1D9A78"/>
                </a:solidFill>
                <a:latin typeface="Calibri"/>
                <a:cs typeface="Calibri"/>
              </a:rPr>
              <a:t> </a:t>
            </a:r>
            <a:r>
              <a:rPr sz="2400" spc="-80" dirty="0">
                <a:solidFill>
                  <a:srgbClr val="1D9A78"/>
                </a:solidFill>
                <a:latin typeface="Calibri"/>
                <a:cs typeface="Calibri"/>
              </a:rPr>
              <a:t>Top</a:t>
            </a:r>
            <a:r>
              <a:rPr sz="2400" spc="-10" dirty="0">
                <a:solidFill>
                  <a:srgbClr val="1D9A78"/>
                </a:solidFill>
                <a:latin typeface="Calibri"/>
                <a:cs typeface="Calibri"/>
              </a:rPr>
              <a:t> </a:t>
            </a:r>
            <a:r>
              <a:rPr sz="2400" dirty="0">
                <a:solidFill>
                  <a:srgbClr val="1D9A78"/>
                </a:solidFill>
                <a:latin typeface="Calibri"/>
                <a:cs typeface="Calibri"/>
              </a:rPr>
              <a:t>3</a:t>
            </a:r>
            <a:r>
              <a:rPr sz="2400" spc="-15" dirty="0">
                <a:solidFill>
                  <a:srgbClr val="1D9A78"/>
                </a:solidFill>
                <a:latin typeface="Calibri"/>
                <a:cs typeface="Calibri"/>
              </a:rPr>
              <a:t> </a:t>
            </a:r>
            <a:r>
              <a:rPr sz="2400" spc="-10" dirty="0">
                <a:solidFill>
                  <a:srgbClr val="1D9A78"/>
                </a:solidFill>
                <a:latin typeface="Calibri"/>
                <a:cs typeface="Calibri"/>
              </a:rPr>
              <a:t>products </a:t>
            </a:r>
            <a:r>
              <a:rPr sz="2400" dirty="0">
                <a:solidFill>
                  <a:srgbClr val="1D9A78"/>
                </a:solidFill>
                <a:latin typeface="Calibri"/>
                <a:cs typeface="Calibri"/>
              </a:rPr>
              <a:t>in</a:t>
            </a:r>
            <a:r>
              <a:rPr sz="2400" spc="-25" dirty="0">
                <a:solidFill>
                  <a:srgbClr val="1D9A78"/>
                </a:solidFill>
                <a:latin typeface="Calibri"/>
                <a:cs typeface="Calibri"/>
              </a:rPr>
              <a:t> </a:t>
            </a:r>
            <a:r>
              <a:rPr sz="2400" dirty="0">
                <a:solidFill>
                  <a:srgbClr val="1D9A78"/>
                </a:solidFill>
                <a:latin typeface="Calibri"/>
                <a:cs typeface="Calibri"/>
              </a:rPr>
              <a:t>each </a:t>
            </a:r>
            <a:r>
              <a:rPr sz="2400" spc="5" dirty="0">
                <a:solidFill>
                  <a:srgbClr val="1D9A78"/>
                </a:solidFill>
                <a:latin typeface="Calibri"/>
                <a:cs typeface="Calibri"/>
              </a:rPr>
              <a:t> </a:t>
            </a:r>
            <a:r>
              <a:rPr sz="2400" spc="-5" dirty="0">
                <a:solidFill>
                  <a:srgbClr val="1D9A78"/>
                </a:solidFill>
                <a:latin typeface="Calibri"/>
                <a:cs typeface="Calibri"/>
              </a:rPr>
              <a:t>division that </a:t>
            </a:r>
            <a:r>
              <a:rPr sz="2400" spc="-20" dirty="0">
                <a:solidFill>
                  <a:srgbClr val="1D9A78"/>
                </a:solidFill>
                <a:latin typeface="Calibri"/>
                <a:cs typeface="Calibri"/>
              </a:rPr>
              <a:t>have </a:t>
            </a:r>
            <a:r>
              <a:rPr sz="2400" dirty="0">
                <a:solidFill>
                  <a:srgbClr val="1D9A78"/>
                </a:solidFill>
                <a:latin typeface="Calibri"/>
                <a:cs typeface="Calibri"/>
              </a:rPr>
              <a:t>a </a:t>
            </a:r>
            <a:r>
              <a:rPr sz="2400" spc="-5" dirty="0">
                <a:solidFill>
                  <a:srgbClr val="1D9A78"/>
                </a:solidFill>
                <a:latin typeface="Calibri"/>
                <a:cs typeface="Calibri"/>
              </a:rPr>
              <a:t>high </a:t>
            </a:r>
            <a:r>
              <a:rPr sz="2400" dirty="0">
                <a:solidFill>
                  <a:srgbClr val="1D9A78"/>
                </a:solidFill>
                <a:latin typeface="Calibri"/>
                <a:cs typeface="Calibri"/>
              </a:rPr>
              <a:t> </a:t>
            </a:r>
            <a:r>
              <a:rPr sz="2400" spc="-5" dirty="0">
                <a:solidFill>
                  <a:srgbClr val="1D9A78"/>
                </a:solidFill>
                <a:latin typeface="Calibri"/>
                <a:cs typeface="Calibri"/>
              </a:rPr>
              <a:t>total_sold_quantity </a:t>
            </a:r>
            <a:r>
              <a:rPr sz="2400" dirty="0">
                <a:solidFill>
                  <a:srgbClr val="1D9A78"/>
                </a:solidFill>
                <a:latin typeface="Calibri"/>
                <a:cs typeface="Calibri"/>
              </a:rPr>
              <a:t>in the </a:t>
            </a:r>
            <a:r>
              <a:rPr sz="2400" spc="5" dirty="0">
                <a:solidFill>
                  <a:srgbClr val="1D9A78"/>
                </a:solidFill>
                <a:latin typeface="Calibri"/>
                <a:cs typeface="Calibri"/>
              </a:rPr>
              <a:t> </a:t>
            </a:r>
            <a:r>
              <a:rPr sz="2400" spc="-5" dirty="0">
                <a:solidFill>
                  <a:srgbClr val="1D9A78"/>
                </a:solidFill>
                <a:latin typeface="Calibri"/>
                <a:cs typeface="Calibri"/>
              </a:rPr>
              <a:t>fiscal_year 2021? The final output </a:t>
            </a:r>
            <a:r>
              <a:rPr sz="2400" spc="-535" dirty="0">
                <a:solidFill>
                  <a:srgbClr val="1D9A78"/>
                </a:solidFill>
                <a:latin typeface="Calibri"/>
                <a:cs typeface="Calibri"/>
              </a:rPr>
              <a:t> </a:t>
            </a:r>
            <a:r>
              <a:rPr sz="2400" spc="-10" dirty="0">
                <a:solidFill>
                  <a:srgbClr val="1D9A78"/>
                </a:solidFill>
                <a:latin typeface="Calibri"/>
                <a:cs typeface="Calibri"/>
              </a:rPr>
              <a:t>contains</a:t>
            </a:r>
            <a:r>
              <a:rPr sz="2400" spc="-20" dirty="0">
                <a:solidFill>
                  <a:srgbClr val="1D9A78"/>
                </a:solidFill>
                <a:latin typeface="Calibri"/>
                <a:cs typeface="Calibri"/>
              </a:rPr>
              <a:t> </a:t>
            </a:r>
            <a:r>
              <a:rPr sz="2400" dirty="0">
                <a:solidFill>
                  <a:srgbClr val="1D9A78"/>
                </a:solidFill>
                <a:latin typeface="Calibri"/>
                <a:cs typeface="Calibri"/>
              </a:rPr>
              <a:t>these</a:t>
            </a:r>
            <a:r>
              <a:rPr sz="2400" spc="-5" dirty="0">
                <a:solidFill>
                  <a:srgbClr val="1D9A78"/>
                </a:solidFill>
                <a:latin typeface="Calibri"/>
                <a:cs typeface="Calibri"/>
              </a:rPr>
              <a:t> fields:</a:t>
            </a:r>
            <a:endParaRPr sz="2400">
              <a:latin typeface="Calibri"/>
              <a:cs typeface="Calibri"/>
            </a:endParaRPr>
          </a:p>
          <a:p>
            <a:pPr>
              <a:lnSpc>
                <a:spcPct val="100000"/>
              </a:lnSpc>
              <a:spcBef>
                <a:spcPts val="50"/>
              </a:spcBef>
            </a:pPr>
            <a:endParaRPr sz="1850">
              <a:latin typeface="Calibri"/>
              <a:cs typeface="Calibri"/>
            </a:endParaRPr>
          </a:p>
          <a:p>
            <a:pPr marL="12700" marR="1771014">
              <a:lnSpc>
                <a:spcPct val="80000"/>
              </a:lnSpc>
            </a:pPr>
            <a:r>
              <a:rPr sz="2400" spc="-5" dirty="0">
                <a:solidFill>
                  <a:srgbClr val="A6A6A6"/>
                </a:solidFill>
                <a:latin typeface="Calibri"/>
                <a:cs typeface="Calibri"/>
              </a:rPr>
              <a:t>division </a:t>
            </a:r>
            <a:r>
              <a:rPr sz="2400" dirty="0">
                <a:solidFill>
                  <a:srgbClr val="A6A6A6"/>
                </a:solidFill>
                <a:latin typeface="Calibri"/>
                <a:cs typeface="Calibri"/>
              </a:rPr>
              <a:t> </a:t>
            </a:r>
            <a:r>
              <a:rPr sz="2400" spc="-10" dirty="0">
                <a:solidFill>
                  <a:srgbClr val="A6A6A6"/>
                </a:solidFill>
                <a:latin typeface="Calibri"/>
                <a:cs typeface="Calibri"/>
              </a:rPr>
              <a:t>product_code </a:t>
            </a:r>
            <a:r>
              <a:rPr sz="2400" spc="-5" dirty="0">
                <a:solidFill>
                  <a:srgbClr val="A6A6A6"/>
                </a:solidFill>
                <a:latin typeface="Calibri"/>
                <a:cs typeface="Calibri"/>
              </a:rPr>
              <a:t> </a:t>
            </a:r>
            <a:r>
              <a:rPr sz="2400" spc="-10" dirty="0">
                <a:solidFill>
                  <a:srgbClr val="A6A6A6"/>
                </a:solidFill>
                <a:latin typeface="Calibri"/>
                <a:cs typeface="Calibri"/>
              </a:rPr>
              <a:t>Product </a:t>
            </a:r>
            <a:r>
              <a:rPr sz="2400" spc="-5" dirty="0">
                <a:solidFill>
                  <a:srgbClr val="A6A6A6"/>
                </a:solidFill>
                <a:latin typeface="Calibri"/>
                <a:cs typeface="Calibri"/>
              </a:rPr>
              <a:t> </a:t>
            </a:r>
            <a:r>
              <a:rPr sz="2400" spc="-25" dirty="0">
                <a:solidFill>
                  <a:srgbClr val="A6A6A6"/>
                </a:solidFill>
                <a:latin typeface="Calibri"/>
                <a:cs typeface="Calibri"/>
              </a:rPr>
              <a:t>t</a:t>
            </a:r>
            <a:r>
              <a:rPr sz="2400" spc="-5" dirty="0">
                <a:solidFill>
                  <a:srgbClr val="A6A6A6"/>
                </a:solidFill>
                <a:latin typeface="Calibri"/>
                <a:cs typeface="Calibri"/>
              </a:rPr>
              <a:t>o</a:t>
            </a:r>
            <a:r>
              <a:rPr sz="2400" spc="-30" dirty="0">
                <a:solidFill>
                  <a:srgbClr val="A6A6A6"/>
                </a:solidFill>
                <a:latin typeface="Calibri"/>
                <a:cs typeface="Calibri"/>
              </a:rPr>
              <a:t>t</a:t>
            </a:r>
            <a:r>
              <a:rPr sz="2400" dirty="0">
                <a:solidFill>
                  <a:srgbClr val="A6A6A6"/>
                </a:solidFill>
                <a:latin typeface="Calibri"/>
                <a:cs typeface="Calibri"/>
              </a:rPr>
              <a:t>al_</a:t>
            </a:r>
            <a:r>
              <a:rPr sz="2400" spc="-5" dirty="0">
                <a:solidFill>
                  <a:srgbClr val="A6A6A6"/>
                </a:solidFill>
                <a:latin typeface="Calibri"/>
                <a:cs typeface="Calibri"/>
              </a:rPr>
              <a:t>s</a:t>
            </a:r>
            <a:r>
              <a:rPr sz="2400" spc="-10" dirty="0">
                <a:solidFill>
                  <a:srgbClr val="A6A6A6"/>
                </a:solidFill>
                <a:latin typeface="Calibri"/>
                <a:cs typeface="Calibri"/>
              </a:rPr>
              <a:t>o</a:t>
            </a:r>
            <a:r>
              <a:rPr sz="2400" dirty="0">
                <a:solidFill>
                  <a:srgbClr val="A6A6A6"/>
                </a:solidFill>
                <a:latin typeface="Calibri"/>
                <a:cs typeface="Calibri"/>
              </a:rPr>
              <a:t>ld_qua</a:t>
            </a:r>
            <a:r>
              <a:rPr sz="2400" spc="-20" dirty="0">
                <a:solidFill>
                  <a:srgbClr val="A6A6A6"/>
                </a:solidFill>
                <a:latin typeface="Calibri"/>
                <a:cs typeface="Calibri"/>
              </a:rPr>
              <a:t>n</a:t>
            </a:r>
            <a:r>
              <a:rPr sz="2400" dirty="0">
                <a:solidFill>
                  <a:srgbClr val="A6A6A6"/>
                </a:solidFill>
                <a:latin typeface="Calibri"/>
                <a:cs typeface="Calibri"/>
              </a:rPr>
              <a:t>tity  </a:t>
            </a:r>
            <a:r>
              <a:rPr sz="2400" spc="-15" dirty="0">
                <a:solidFill>
                  <a:srgbClr val="A6A6A6"/>
                </a:solidFill>
                <a:latin typeface="Calibri"/>
                <a:cs typeface="Calibri"/>
              </a:rPr>
              <a:t>rank_order</a:t>
            </a:r>
            <a:endParaRPr sz="24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012180" y="5166359"/>
              <a:ext cx="5970270" cy="1691638"/>
            </a:xfrm>
            <a:prstGeom prst="rect">
              <a:avLst/>
            </a:prstGeom>
          </p:spPr>
        </p:pic>
        <p:pic>
          <p:nvPicPr>
            <p:cNvPr id="6" name="object 6"/>
            <p:cNvPicPr/>
            <p:nvPr/>
          </p:nvPicPr>
          <p:blipFill>
            <a:blip r:embed="rId3" cstate="print"/>
            <a:stretch>
              <a:fillRect/>
            </a:stretch>
          </p:blipFill>
          <p:spPr>
            <a:xfrm>
              <a:off x="6027420" y="2801111"/>
              <a:ext cx="5942076" cy="2375916"/>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72796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25" dirty="0">
                <a:solidFill>
                  <a:srgbClr val="1D9A78"/>
                </a:solidFill>
              </a:rPr>
              <a:t> </a:t>
            </a:r>
            <a:r>
              <a:rPr sz="4000" spc="-5" dirty="0">
                <a:solidFill>
                  <a:srgbClr val="1D9A78"/>
                </a:solidFill>
              </a:rPr>
              <a:t>10:</a:t>
            </a:r>
            <a:endParaRPr sz="400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1757629"/>
            <a:ext cx="296608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A6A6A6"/>
                </a:solidFill>
                <a:latin typeface="Calibri"/>
                <a:cs typeface="Calibri"/>
              </a:rPr>
              <a:t>The</a:t>
            </a:r>
            <a:r>
              <a:rPr sz="1800" spc="-10" dirty="0">
                <a:solidFill>
                  <a:srgbClr val="A6A6A6"/>
                </a:solidFill>
                <a:latin typeface="Calibri"/>
                <a:cs typeface="Calibri"/>
              </a:rPr>
              <a:t> top</a:t>
            </a:r>
            <a:r>
              <a:rPr sz="1800" spc="5" dirty="0">
                <a:solidFill>
                  <a:srgbClr val="A6A6A6"/>
                </a:solidFill>
                <a:latin typeface="Calibri"/>
                <a:cs typeface="Calibri"/>
              </a:rPr>
              <a:t> </a:t>
            </a:r>
            <a:r>
              <a:rPr sz="1800" dirty="0">
                <a:solidFill>
                  <a:srgbClr val="A6A6A6"/>
                </a:solidFill>
                <a:latin typeface="Calibri"/>
                <a:cs typeface="Calibri"/>
              </a:rPr>
              <a:t>3</a:t>
            </a:r>
            <a:r>
              <a:rPr sz="1800" spc="-5" dirty="0">
                <a:solidFill>
                  <a:srgbClr val="A6A6A6"/>
                </a:solidFill>
                <a:latin typeface="Calibri"/>
                <a:cs typeface="Calibri"/>
              </a:rPr>
              <a:t> selling</a:t>
            </a:r>
            <a:r>
              <a:rPr sz="1800" spc="10" dirty="0">
                <a:solidFill>
                  <a:srgbClr val="A6A6A6"/>
                </a:solidFill>
                <a:latin typeface="Calibri"/>
                <a:cs typeface="Calibri"/>
              </a:rPr>
              <a:t> </a:t>
            </a:r>
            <a:r>
              <a:rPr sz="1800" spc="-10" dirty="0">
                <a:solidFill>
                  <a:srgbClr val="A6A6A6"/>
                </a:solidFill>
                <a:latin typeface="Calibri"/>
                <a:cs typeface="Calibri"/>
              </a:rPr>
              <a:t>products</a:t>
            </a:r>
            <a:r>
              <a:rPr sz="1800" spc="5" dirty="0">
                <a:solidFill>
                  <a:srgbClr val="A6A6A6"/>
                </a:solidFill>
                <a:latin typeface="Calibri"/>
                <a:cs typeface="Calibri"/>
              </a:rPr>
              <a:t> </a:t>
            </a:r>
            <a:r>
              <a:rPr sz="1800" spc="-5" dirty="0">
                <a:solidFill>
                  <a:srgbClr val="A6A6A6"/>
                </a:solidFill>
                <a:latin typeface="Calibri"/>
                <a:cs typeface="Calibri"/>
              </a:rPr>
              <a:t>in </a:t>
            </a:r>
            <a:r>
              <a:rPr sz="1800" dirty="0">
                <a:solidFill>
                  <a:srgbClr val="A6A6A6"/>
                </a:solidFill>
                <a:latin typeface="Calibri"/>
                <a:cs typeface="Calibri"/>
              </a:rPr>
              <a:t> N&amp;S </a:t>
            </a:r>
            <a:r>
              <a:rPr sz="1800" spc="-10" dirty="0">
                <a:solidFill>
                  <a:srgbClr val="A6A6A6"/>
                </a:solidFill>
                <a:latin typeface="Calibri"/>
                <a:cs typeface="Calibri"/>
              </a:rPr>
              <a:t>were </a:t>
            </a:r>
            <a:r>
              <a:rPr sz="1800" b="1" dirty="0">
                <a:solidFill>
                  <a:srgbClr val="1D9A78"/>
                </a:solidFill>
                <a:latin typeface="Calibri"/>
                <a:cs typeface="Calibri"/>
              </a:rPr>
              <a:t>pen </a:t>
            </a:r>
            <a:r>
              <a:rPr sz="1800" b="1" spc="-5" dirty="0">
                <a:solidFill>
                  <a:srgbClr val="1D9A78"/>
                </a:solidFill>
                <a:latin typeface="Calibri"/>
                <a:cs typeface="Calibri"/>
              </a:rPr>
              <a:t>drives, </a:t>
            </a:r>
            <a:r>
              <a:rPr sz="1800" spc="-5" dirty="0">
                <a:solidFill>
                  <a:srgbClr val="A6A6A6"/>
                </a:solidFill>
                <a:latin typeface="Calibri"/>
                <a:cs typeface="Calibri"/>
              </a:rPr>
              <a:t>which </a:t>
            </a:r>
            <a:r>
              <a:rPr sz="1800" dirty="0">
                <a:solidFill>
                  <a:srgbClr val="A6A6A6"/>
                </a:solidFill>
                <a:latin typeface="Calibri"/>
                <a:cs typeface="Calibri"/>
              </a:rPr>
              <a:t> </a:t>
            </a:r>
            <a:r>
              <a:rPr sz="1800" spc="-10" dirty="0">
                <a:solidFill>
                  <a:srgbClr val="A6A6A6"/>
                </a:solidFill>
                <a:latin typeface="Calibri"/>
                <a:cs typeface="Calibri"/>
              </a:rPr>
              <a:t>were</a:t>
            </a:r>
            <a:r>
              <a:rPr sz="1800" spc="-15" dirty="0">
                <a:solidFill>
                  <a:srgbClr val="A6A6A6"/>
                </a:solidFill>
                <a:latin typeface="Calibri"/>
                <a:cs typeface="Calibri"/>
              </a:rPr>
              <a:t> </a:t>
            </a:r>
            <a:r>
              <a:rPr sz="1800" spc="-10" dirty="0">
                <a:solidFill>
                  <a:srgbClr val="A6A6A6"/>
                </a:solidFill>
                <a:latin typeface="Calibri"/>
                <a:cs typeface="Calibri"/>
              </a:rPr>
              <a:t>around</a:t>
            </a:r>
            <a:r>
              <a:rPr sz="1800" spc="5" dirty="0">
                <a:solidFill>
                  <a:srgbClr val="A6A6A6"/>
                </a:solidFill>
                <a:latin typeface="Calibri"/>
                <a:cs typeface="Calibri"/>
              </a:rPr>
              <a:t> </a:t>
            </a:r>
            <a:r>
              <a:rPr sz="1800" b="1" dirty="0">
                <a:solidFill>
                  <a:srgbClr val="1D9A78"/>
                </a:solidFill>
                <a:latin typeface="Calibri"/>
                <a:cs typeface="Calibri"/>
              </a:rPr>
              <a:t>7</a:t>
            </a:r>
            <a:r>
              <a:rPr sz="1800" b="1" spc="-10" dirty="0">
                <a:solidFill>
                  <a:srgbClr val="1D9A78"/>
                </a:solidFill>
                <a:latin typeface="Calibri"/>
                <a:cs typeface="Calibri"/>
              </a:rPr>
              <a:t> </a:t>
            </a:r>
            <a:r>
              <a:rPr sz="1800" b="1" dirty="0">
                <a:solidFill>
                  <a:srgbClr val="1D9A78"/>
                </a:solidFill>
                <a:latin typeface="Calibri"/>
                <a:cs typeface="Calibri"/>
              </a:rPr>
              <a:t>lakh</a:t>
            </a:r>
            <a:r>
              <a:rPr sz="1800" b="1" spc="-25" dirty="0">
                <a:solidFill>
                  <a:srgbClr val="1D9A78"/>
                </a:solidFill>
                <a:latin typeface="Calibri"/>
                <a:cs typeface="Calibri"/>
              </a:rPr>
              <a:t> </a:t>
            </a:r>
            <a:r>
              <a:rPr sz="1800" b="1" dirty="0">
                <a:solidFill>
                  <a:srgbClr val="1D9A78"/>
                </a:solidFill>
                <a:latin typeface="Calibri"/>
                <a:cs typeface="Calibri"/>
              </a:rPr>
              <a:t>in</a:t>
            </a:r>
            <a:r>
              <a:rPr sz="1800" b="1" spc="-15" dirty="0">
                <a:solidFill>
                  <a:srgbClr val="1D9A78"/>
                </a:solidFill>
                <a:latin typeface="Calibri"/>
                <a:cs typeface="Calibri"/>
              </a:rPr>
              <a:t> quantity.</a:t>
            </a:r>
            <a:endParaRPr sz="1800">
              <a:latin typeface="Calibri"/>
              <a:cs typeface="Calibri"/>
            </a:endParaRPr>
          </a:p>
        </p:txBody>
      </p:sp>
      <p:sp>
        <p:nvSpPr>
          <p:cNvPr id="3" name="object 3"/>
          <p:cNvSpPr txBox="1"/>
          <p:nvPr/>
        </p:nvSpPr>
        <p:spPr>
          <a:xfrm>
            <a:off x="8418956" y="1764919"/>
            <a:ext cx="3298825"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A6A6A6"/>
                </a:solidFill>
                <a:latin typeface="Calibri"/>
                <a:cs typeface="Calibri"/>
              </a:rPr>
              <a:t>The </a:t>
            </a:r>
            <a:r>
              <a:rPr sz="1800" spc="-10" dirty="0">
                <a:solidFill>
                  <a:srgbClr val="A6A6A6"/>
                </a:solidFill>
                <a:latin typeface="Calibri"/>
                <a:cs typeface="Calibri"/>
              </a:rPr>
              <a:t>top</a:t>
            </a:r>
            <a:r>
              <a:rPr sz="1800" spc="5" dirty="0">
                <a:solidFill>
                  <a:srgbClr val="A6A6A6"/>
                </a:solidFill>
                <a:latin typeface="Calibri"/>
                <a:cs typeface="Calibri"/>
              </a:rPr>
              <a:t> </a:t>
            </a:r>
            <a:r>
              <a:rPr sz="1800" dirty="0">
                <a:solidFill>
                  <a:srgbClr val="A6A6A6"/>
                </a:solidFill>
                <a:latin typeface="Calibri"/>
                <a:cs typeface="Calibri"/>
              </a:rPr>
              <a:t>3</a:t>
            </a:r>
            <a:r>
              <a:rPr sz="1800" spc="-5" dirty="0">
                <a:solidFill>
                  <a:srgbClr val="A6A6A6"/>
                </a:solidFill>
                <a:latin typeface="Calibri"/>
                <a:cs typeface="Calibri"/>
              </a:rPr>
              <a:t> selling</a:t>
            </a:r>
            <a:r>
              <a:rPr sz="1800" spc="15" dirty="0">
                <a:solidFill>
                  <a:srgbClr val="A6A6A6"/>
                </a:solidFill>
                <a:latin typeface="Calibri"/>
                <a:cs typeface="Calibri"/>
              </a:rPr>
              <a:t> </a:t>
            </a:r>
            <a:r>
              <a:rPr sz="1800" spc="-10" dirty="0">
                <a:solidFill>
                  <a:srgbClr val="A6A6A6"/>
                </a:solidFill>
                <a:latin typeface="Calibri"/>
                <a:cs typeface="Calibri"/>
              </a:rPr>
              <a:t>products</a:t>
            </a:r>
            <a:r>
              <a:rPr sz="1800" spc="5" dirty="0">
                <a:solidFill>
                  <a:srgbClr val="A6A6A6"/>
                </a:solidFill>
                <a:latin typeface="Calibri"/>
                <a:cs typeface="Calibri"/>
              </a:rPr>
              <a:t> </a:t>
            </a:r>
            <a:r>
              <a:rPr sz="1800" spc="-5" dirty="0">
                <a:solidFill>
                  <a:srgbClr val="A6A6A6"/>
                </a:solidFill>
                <a:latin typeface="Calibri"/>
                <a:cs typeface="Calibri"/>
              </a:rPr>
              <a:t>in</a:t>
            </a:r>
            <a:r>
              <a:rPr sz="1800" spc="-10" dirty="0">
                <a:solidFill>
                  <a:srgbClr val="A6A6A6"/>
                </a:solidFill>
                <a:latin typeface="Calibri"/>
                <a:cs typeface="Calibri"/>
              </a:rPr>
              <a:t> </a:t>
            </a:r>
            <a:r>
              <a:rPr sz="1800" dirty="0">
                <a:solidFill>
                  <a:srgbClr val="A6A6A6"/>
                </a:solidFill>
                <a:latin typeface="Calibri"/>
                <a:cs typeface="Calibri"/>
              </a:rPr>
              <a:t>PC </a:t>
            </a:r>
            <a:r>
              <a:rPr sz="1800" spc="5" dirty="0">
                <a:solidFill>
                  <a:srgbClr val="A6A6A6"/>
                </a:solidFill>
                <a:latin typeface="Calibri"/>
                <a:cs typeface="Calibri"/>
              </a:rPr>
              <a:t> </a:t>
            </a:r>
            <a:r>
              <a:rPr sz="1800" spc="-10" dirty="0">
                <a:solidFill>
                  <a:srgbClr val="A6A6A6"/>
                </a:solidFill>
                <a:latin typeface="Calibri"/>
                <a:cs typeface="Calibri"/>
              </a:rPr>
              <a:t>were </a:t>
            </a:r>
            <a:r>
              <a:rPr sz="1800" b="1" spc="-5" dirty="0">
                <a:solidFill>
                  <a:srgbClr val="1D9A78"/>
                </a:solidFill>
                <a:latin typeface="Calibri"/>
                <a:cs typeface="Calibri"/>
              </a:rPr>
              <a:t>personal </a:t>
            </a:r>
            <a:r>
              <a:rPr sz="1800" b="1" spc="-10" dirty="0">
                <a:solidFill>
                  <a:srgbClr val="1D9A78"/>
                </a:solidFill>
                <a:latin typeface="Calibri"/>
                <a:cs typeface="Calibri"/>
              </a:rPr>
              <a:t>laptops, </a:t>
            </a:r>
            <a:r>
              <a:rPr sz="1800" spc="-5" dirty="0">
                <a:solidFill>
                  <a:srgbClr val="A6A6A6"/>
                </a:solidFill>
                <a:latin typeface="Calibri"/>
                <a:cs typeface="Calibri"/>
              </a:rPr>
              <a:t>which </a:t>
            </a:r>
            <a:r>
              <a:rPr sz="1800" spc="-10" dirty="0">
                <a:solidFill>
                  <a:srgbClr val="A6A6A6"/>
                </a:solidFill>
                <a:latin typeface="Calibri"/>
                <a:cs typeface="Calibri"/>
              </a:rPr>
              <a:t>were </a:t>
            </a:r>
            <a:r>
              <a:rPr sz="1800" spc="-395" dirty="0">
                <a:solidFill>
                  <a:srgbClr val="A6A6A6"/>
                </a:solidFill>
                <a:latin typeface="Calibri"/>
                <a:cs typeface="Calibri"/>
              </a:rPr>
              <a:t> </a:t>
            </a:r>
            <a:r>
              <a:rPr sz="1800" spc="-10" dirty="0">
                <a:solidFill>
                  <a:srgbClr val="A6A6A6"/>
                </a:solidFill>
                <a:latin typeface="Calibri"/>
                <a:cs typeface="Calibri"/>
              </a:rPr>
              <a:t>around</a:t>
            </a:r>
            <a:r>
              <a:rPr sz="1800" spc="15" dirty="0">
                <a:solidFill>
                  <a:srgbClr val="A6A6A6"/>
                </a:solidFill>
                <a:latin typeface="Calibri"/>
                <a:cs typeface="Calibri"/>
              </a:rPr>
              <a:t> </a:t>
            </a:r>
            <a:r>
              <a:rPr sz="1800" b="1" dirty="0">
                <a:solidFill>
                  <a:srgbClr val="1D9A78"/>
                </a:solidFill>
                <a:latin typeface="Calibri"/>
                <a:cs typeface="Calibri"/>
              </a:rPr>
              <a:t>17000</a:t>
            </a:r>
            <a:r>
              <a:rPr sz="1800" b="1" spc="-5" dirty="0">
                <a:solidFill>
                  <a:srgbClr val="1D9A78"/>
                </a:solidFill>
                <a:latin typeface="Calibri"/>
                <a:cs typeface="Calibri"/>
              </a:rPr>
              <a:t> </a:t>
            </a:r>
            <a:r>
              <a:rPr sz="1800" b="1" dirty="0">
                <a:solidFill>
                  <a:srgbClr val="1D9A78"/>
                </a:solidFill>
                <a:latin typeface="Calibri"/>
                <a:cs typeface="Calibri"/>
              </a:rPr>
              <a:t>in</a:t>
            </a:r>
            <a:r>
              <a:rPr sz="1800" b="1" spc="-10" dirty="0">
                <a:solidFill>
                  <a:srgbClr val="1D9A78"/>
                </a:solidFill>
                <a:latin typeface="Calibri"/>
                <a:cs typeface="Calibri"/>
              </a:rPr>
              <a:t> </a:t>
            </a:r>
            <a:r>
              <a:rPr sz="1800" b="1" spc="-15" dirty="0">
                <a:solidFill>
                  <a:srgbClr val="1D9A78"/>
                </a:solidFill>
                <a:latin typeface="Calibri"/>
                <a:cs typeface="Calibri"/>
              </a:rPr>
              <a:t>quantity.</a:t>
            </a:r>
            <a:endParaRPr sz="1800">
              <a:latin typeface="Calibri"/>
              <a:cs typeface="Calibri"/>
            </a:endParaRPr>
          </a:p>
        </p:txBody>
      </p:sp>
      <p:sp>
        <p:nvSpPr>
          <p:cNvPr id="4" name="object 4"/>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5" name="object 5"/>
          <p:cNvGrpSpPr/>
          <p:nvPr/>
        </p:nvGrpSpPr>
        <p:grpSpPr>
          <a:xfrm>
            <a:off x="466344" y="461556"/>
            <a:ext cx="1621790" cy="1144905"/>
            <a:chOff x="466344" y="461556"/>
            <a:chExt cx="1621790" cy="1144905"/>
          </a:xfrm>
        </p:grpSpPr>
        <p:pic>
          <p:nvPicPr>
            <p:cNvPr id="6" name="object 6"/>
            <p:cNvPicPr/>
            <p:nvPr/>
          </p:nvPicPr>
          <p:blipFill>
            <a:blip r:embed="rId2" cstate="print"/>
            <a:stretch>
              <a:fillRect/>
            </a:stretch>
          </p:blipFill>
          <p:spPr>
            <a:xfrm>
              <a:off x="1310437" y="461556"/>
              <a:ext cx="777670" cy="687729"/>
            </a:xfrm>
            <a:prstGeom prst="rect">
              <a:avLst/>
            </a:prstGeom>
          </p:spPr>
        </p:pic>
        <p:sp>
          <p:nvSpPr>
            <p:cNvPr id="7" name="object 7"/>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466344" y="748296"/>
              <a:ext cx="1002779" cy="857999"/>
            </a:xfrm>
            <a:prstGeom prst="rect">
              <a:avLst/>
            </a:prstGeom>
          </p:spPr>
        </p:pic>
        <p:sp>
          <p:nvSpPr>
            <p:cNvPr id="9" name="object 9"/>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0" name="object 10"/>
          <p:cNvSpPr txBox="1"/>
          <p:nvPr/>
        </p:nvSpPr>
        <p:spPr>
          <a:xfrm>
            <a:off x="4572761" y="1757629"/>
            <a:ext cx="28200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A6A6A6"/>
                </a:solidFill>
                <a:latin typeface="Calibri"/>
                <a:cs typeface="Calibri"/>
              </a:rPr>
              <a:t>The</a:t>
            </a:r>
            <a:r>
              <a:rPr sz="1800" spc="-15" dirty="0">
                <a:solidFill>
                  <a:srgbClr val="A6A6A6"/>
                </a:solidFill>
                <a:latin typeface="Calibri"/>
                <a:cs typeface="Calibri"/>
              </a:rPr>
              <a:t> </a:t>
            </a:r>
            <a:r>
              <a:rPr sz="1800" spc="-10" dirty="0">
                <a:solidFill>
                  <a:srgbClr val="A6A6A6"/>
                </a:solidFill>
                <a:latin typeface="Calibri"/>
                <a:cs typeface="Calibri"/>
              </a:rPr>
              <a:t>top</a:t>
            </a:r>
            <a:r>
              <a:rPr sz="1800" spc="5" dirty="0">
                <a:solidFill>
                  <a:srgbClr val="A6A6A6"/>
                </a:solidFill>
                <a:latin typeface="Calibri"/>
                <a:cs typeface="Calibri"/>
              </a:rPr>
              <a:t> </a:t>
            </a:r>
            <a:r>
              <a:rPr sz="1800" dirty="0">
                <a:solidFill>
                  <a:srgbClr val="A6A6A6"/>
                </a:solidFill>
                <a:latin typeface="Calibri"/>
                <a:cs typeface="Calibri"/>
              </a:rPr>
              <a:t>3</a:t>
            </a:r>
            <a:r>
              <a:rPr sz="1800" spc="-5" dirty="0">
                <a:solidFill>
                  <a:srgbClr val="A6A6A6"/>
                </a:solidFill>
                <a:latin typeface="Calibri"/>
                <a:cs typeface="Calibri"/>
              </a:rPr>
              <a:t> selling</a:t>
            </a:r>
            <a:r>
              <a:rPr sz="1800" spc="10" dirty="0">
                <a:solidFill>
                  <a:srgbClr val="A6A6A6"/>
                </a:solidFill>
                <a:latin typeface="Calibri"/>
                <a:cs typeface="Calibri"/>
              </a:rPr>
              <a:t> </a:t>
            </a:r>
            <a:r>
              <a:rPr sz="1800" spc="-10" dirty="0">
                <a:solidFill>
                  <a:srgbClr val="A6A6A6"/>
                </a:solidFill>
                <a:latin typeface="Calibri"/>
                <a:cs typeface="Calibri"/>
              </a:rPr>
              <a:t>products</a:t>
            </a:r>
            <a:r>
              <a:rPr sz="1800" spc="5" dirty="0">
                <a:solidFill>
                  <a:srgbClr val="A6A6A6"/>
                </a:solidFill>
                <a:latin typeface="Calibri"/>
                <a:cs typeface="Calibri"/>
              </a:rPr>
              <a:t> </a:t>
            </a:r>
            <a:r>
              <a:rPr sz="1800" spc="-5" dirty="0">
                <a:solidFill>
                  <a:srgbClr val="A6A6A6"/>
                </a:solidFill>
                <a:latin typeface="Calibri"/>
                <a:cs typeface="Calibri"/>
              </a:rPr>
              <a:t>in </a:t>
            </a:r>
            <a:r>
              <a:rPr sz="1800" dirty="0">
                <a:solidFill>
                  <a:srgbClr val="A6A6A6"/>
                </a:solidFill>
                <a:latin typeface="Calibri"/>
                <a:cs typeface="Calibri"/>
              </a:rPr>
              <a:t> </a:t>
            </a:r>
            <a:r>
              <a:rPr sz="1800" spc="-5" dirty="0">
                <a:solidFill>
                  <a:srgbClr val="A6A6A6"/>
                </a:solidFill>
                <a:latin typeface="Calibri"/>
                <a:cs typeface="Calibri"/>
              </a:rPr>
              <a:t>P&amp;A</a:t>
            </a:r>
            <a:r>
              <a:rPr sz="1800" spc="-25" dirty="0">
                <a:solidFill>
                  <a:srgbClr val="A6A6A6"/>
                </a:solidFill>
                <a:latin typeface="Calibri"/>
                <a:cs typeface="Calibri"/>
              </a:rPr>
              <a:t> </a:t>
            </a:r>
            <a:r>
              <a:rPr sz="1800" spc="-15" dirty="0">
                <a:solidFill>
                  <a:srgbClr val="A6A6A6"/>
                </a:solidFill>
                <a:latin typeface="Calibri"/>
                <a:cs typeface="Calibri"/>
              </a:rPr>
              <a:t>were </a:t>
            </a:r>
            <a:r>
              <a:rPr sz="1800" b="1" dirty="0">
                <a:solidFill>
                  <a:srgbClr val="1D9A78"/>
                </a:solidFill>
                <a:latin typeface="Calibri"/>
                <a:cs typeface="Calibri"/>
              </a:rPr>
              <a:t>mouse,</a:t>
            </a:r>
            <a:r>
              <a:rPr sz="1800" b="1" spc="-50" dirty="0">
                <a:solidFill>
                  <a:srgbClr val="1D9A78"/>
                </a:solidFill>
                <a:latin typeface="Calibri"/>
                <a:cs typeface="Calibri"/>
              </a:rPr>
              <a:t> </a:t>
            </a:r>
            <a:r>
              <a:rPr sz="1800" spc="-5" dirty="0">
                <a:solidFill>
                  <a:srgbClr val="A6A6A6"/>
                </a:solidFill>
                <a:latin typeface="Calibri"/>
                <a:cs typeface="Calibri"/>
              </a:rPr>
              <a:t>which</a:t>
            </a:r>
            <a:r>
              <a:rPr sz="1800" spc="5" dirty="0">
                <a:solidFill>
                  <a:srgbClr val="A6A6A6"/>
                </a:solidFill>
                <a:latin typeface="Calibri"/>
                <a:cs typeface="Calibri"/>
              </a:rPr>
              <a:t> </a:t>
            </a:r>
            <a:r>
              <a:rPr sz="1800" spc="-10" dirty="0">
                <a:solidFill>
                  <a:srgbClr val="A6A6A6"/>
                </a:solidFill>
                <a:latin typeface="Calibri"/>
                <a:cs typeface="Calibri"/>
              </a:rPr>
              <a:t>were </a:t>
            </a:r>
            <a:r>
              <a:rPr sz="1800" spc="-390" dirty="0">
                <a:solidFill>
                  <a:srgbClr val="A6A6A6"/>
                </a:solidFill>
                <a:latin typeface="Calibri"/>
                <a:cs typeface="Calibri"/>
              </a:rPr>
              <a:t> </a:t>
            </a:r>
            <a:r>
              <a:rPr sz="1800" spc="-10" dirty="0">
                <a:solidFill>
                  <a:srgbClr val="A6A6A6"/>
                </a:solidFill>
                <a:latin typeface="Calibri"/>
                <a:cs typeface="Calibri"/>
              </a:rPr>
              <a:t>around</a:t>
            </a:r>
            <a:r>
              <a:rPr sz="1800" spc="10" dirty="0">
                <a:solidFill>
                  <a:srgbClr val="A6A6A6"/>
                </a:solidFill>
                <a:latin typeface="Calibri"/>
                <a:cs typeface="Calibri"/>
              </a:rPr>
              <a:t> </a:t>
            </a:r>
            <a:r>
              <a:rPr sz="1800" b="1" dirty="0">
                <a:solidFill>
                  <a:srgbClr val="1D9A78"/>
                </a:solidFill>
                <a:latin typeface="Calibri"/>
                <a:cs typeface="Calibri"/>
              </a:rPr>
              <a:t>4</a:t>
            </a:r>
            <a:r>
              <a:rPr sz="1800" b="1" spc="-5" dirty="0">
                <a:solidFill>
                  <a:srgbClr val="1D9A78"/>
                </a:solidFill>
                <a:latin typeface="Calibri"/>
                <a:cs typeface="Calibri"/>
              </a:rPr>
              <a:t> </a:t>
            </a:r>
            <a:r>
              <a:rPr sz="1800" b="1" dirty="0">
                <a:solidFill>
                  <a:srgbClr val="1D9A78"/>
                </a:solidFill>
                <a:latin typeface="Calibri"/>
                <a:cs typeface="Calibri"/>
              </a:rPr>
              <a:t>lakh</a:t>
            </a:r>
            <a:r>
              <a:rPr sz="1800" b="1" spc="-20" dirty="0">
                <a:solidFill>
                  <a:srgbClr val="1D9A78"/>
                </a:solidFill>
                <a:latin typeface="Calibri"/>
                <a:cs typeface="Calibri"/>
              </a:rPr>
              <a:t> </a:t>
            </a:r>
            <a:r>
              <a:rPr sz="1800" b="1" dirty="0">
                <a:solidFill>
                  <a:srgbClr val="1D9A78"/>
                </a:solidFill>
                <a:latin typeface="Calibri"/>
                <a:cs typeface="Calibri"/>
              </a:rPr>
              <a:t>in</a:t>
            </a:r>
            <a:r>
              <a:rPr sz="1800" b="1" spc="-10" dirty="0">
                <a:solidFill>
                  <a:srgbClr val="1D9A78"/>
                </a:solidFill>
                <a:latin typeface="Calibri"/>
                <a:cs typeface="Calibri"/>
              </a:rPr>
              <a:t> </a:t>
            </a:r>
            <a:r>
              <a:rPr sz="1800" b="1" spc="-15" dirty="0">
                <a:solidFill>
                  <a:srgbClr val="1D9A78"/>
                </a:solidFill>
                <a:latin typeface="Calibri"/>
                <a:cs typeface="Calibri"/>
              </a:rPr>
              <a:t>quantity.</a:t>
            </a:r>
            <a:endParaRPr sz="1800">
              <a:latin typeface="Calibri"/>
              <a:cs typeface="Calibri"/>
            </a:endParaRPr>
          </a:p>
        </p:txBody>
      </p:sp>
      <p:sp>
        <p:nvSpPr>
          <p:cNvPr id="11" name="object 11"/>
          <p:cNvSpPr txBox="1"/>
          <p:nvPr/>
        </p:nvSpPr>
        <p:spPr>
          <a:xfrm>
            <a:off x="120345" y="3852319"/>
            <a:ext cx="254000" cy="1302385"/>
          </a:xfrm>
          <a:prstGeom prst="rect">
            <a:avLst/>
          </a:prstGeom>
        </p:spPr>
        <p:txBody>
          <a:bodyPr vert="vert270" wrap="square" lIns="0" tIns="0" rIns="0" bIns="0" rtlCol="0">
            <a:spAutoFit/>
          </a:bodyPr>
          <a:lstStyle/>
          <a:p>
            <a:pPr marL="12700">
              <a:lnSpc>
                <a:spcPts val="1810"/>
              </a:lnSpc>
            </a:pPr>
            <a:r>
              <a:rPr sz="1800" spc="-5" dirty="0">
                <a:solidFill>
                  <a:srgbClr val="25859D"/>
                </a:solidFill>
                <a:latin typeface="Calibri"/>
                <a:cs typeface="Calibri"/>
              </a:rPr>
              <a:t>Sold</a:t>
            </a:r>
            <a:r>
              <a:rPr sz="1800" spc="-55" dirty="0">
                <a:solidFill>
                  <a:srgbClr val="25859D"/>
                </a:solidFill>
                <a:latin typeface="Calibri"/>
                <a:cs typeface="Calibri"/>
              </a:rPr>
              <a:t> </a:t>
            </a:r>
            <a:r>
              <a:rPr sz="1600" spc="-5" dirty="0">
                <a:solidFill>
                  <a:srgbClr val="25859D"/>
                </a:solidFill>
                <a:latin typeface="Calibri"/>
                <a:cs typeface="Calibri"/>
              </a:rPr>
              <a:t>quantities</a:t>
            </a:r>
            <a:endParaRPr sz="1600">
              <a:latin typeface="Calibri"/>
              <a:cs typeface="Calibri"/>
            </a:endParaRPr>
          </a:p>
        </p:txBody>
      </p:sp>
      <p:pic>
        <p:nvPicPr>
          <p:cNvPr id="12" name="object 12"/>
          <p:cNvPicPr/>
          <p:nvPr/>
        </p:nvPicPr>
        <p:blipFill>
          <a:blip r:embed="rId4" cstate="print"/>
          <a:stretch>
            <a:fillRect/>
          </a:stretch>
        </p:blipFill>
        <p:spPr>
          <a:xfrm>
            <a:off x="622317" y="3374826"/>
            <a:ext cx="2792073" cy="2640934"/>
          </a:xfrm>
          <a:prstGeom prst="rect">
            <a:avLst/>
          </a:prstGeom>
        </p:spPr>
      </p:pic>
      <p:pic>
        <p:nvPicPr>
          <p:cNvPr id="13" name="object 13"/>
          <p:cNvPicPr/>
          <p:nvPr/>
        </p:nvPicPr>
        <p:blipFill>
          <a:blip r:embed="rId5" cstate="print"/>
          <a:stretch>
            <a:fillRect/>
          </a:stretch>
        </p:blipFill>
        <p:spPr>
          <a:xfrm>
            <a:off x="4467774" y="3374826"/>
            <a:ext cx="2800774" cy="2640934"/>
          </a:xfrm>
          <a:prstGeom prst="rect">
            <a:avLst/>
          </a:prstGeom>
        </p:spPr>
      </p:pic>
      <p:pic>
        <p:nvPicPr>
          <p:cNvPr id="14" name="object 14"/>
          <p:cNvPicPr/>
          <p:nvPr/>
        </p:nvPicPr>
        <p:blipFill>
          <a:blip r:embed="rId6" cstate="print"/>
          <a:stretch>
            <a:fillRect/>
          </a:stretch>
        </p:blipFill>
        <p:spPr>
          <a:xfrm>
            <a:off x="8324654" y="3374826"/>
            <a:ext cx="2793518" cy="2648189"/>
          </a:xfrm>
          <a:prstGeom prst="rect">
            <a:avLst/>
          </a:prstGeom>
        </p:spPr>
      </p:pic>
      <p:sp>
        <p:nvSpPr>
          <p:cNvPr id="15" name="object 15"/>
          <p:cNvSpPr txBox="1"/>
          <p:nvPr/>
        </p:nvSpPr>
        <p:spPr>
          <a:xfrm>
            <a:off x="2574035" y="3052572"/>
            <a:ext cx="780415" cy="370840"/>
          </a:xfrm>
          <a:prstGeom prst="rect">
            <a:avLst/>
          </a:prstGeom>
          <a:solidFill>
            <a:srgbClr val="D9D9D9"/>
          </a:solidFill>
        </p:spPr>
        <p:txBody>
          <a:bodyPr vert="horz" wrap="square" lIns="0" tIns="31115" rIns="0" bIns="0" rtlCol="0">
            <a:spAutoFit/>
          </a:bodyPr>
          <a:lstStyle/>
          <a:p>
            <a:pPr marL="185420">
              <a:lnSpc>
                <a:spcPct val="100000"/>
              </a:lnSpc>
              <a:spcBef>
                <a:spcPts val="245"/>
              </a:spcBef>
            </a:pPr>
            <a:r>
              <a:rPr sz="1800" dirty="0">
                <a:solidFill>
                  <a:srgbClr val="1D9A78"/>
                </a:solidFill>
                <a:latin typeface="Calibri"/>
                <a:cs typeface="Calibri"/>
              </a:rPr>
              <a:t>N&amp;S</a:t>
            </a:r>
            <a:endParaRPr sz="1800">
              <a:latin typeface="Calibri"/>
              <a:cs typeface="Calibri"/>
            </a:endParaRPr>
          </a:p>
        </p:txBody>
      </p:sp>
      <p:sp>
        <p:nvSpPr>
          <p:cNvPr id="16" name="object 16"/>
          <p:cNvSpPr txBox="1"/>
          <p:nvPr/>
        </p:nvSpPr>
        <p:spPr>
          <a:xfrm>
            <a:off x="6451091" y="3052572"/>
            <a:ext cx="780415" cy="370840"/>
          </a:xfrm>
          <a:prstGeom prst="rect">
            <a:avLst/>
          </a:prstGeom>
          <a:solidFill>
            <a:srgbClr val="D9D9D9"/>
          </a:solidFill>
        </p:spPr>
        <p:txBody>
          <a:bodyPr vert="horz" wrap="square" lIns="0" tIns="31115" rIns="0" bIns="0" rtlCol="0">
            <a:spAutoFit/>
          </a:bodyPr>
          <a:lstStyle/>
          <a:p>
            <a:pPr marL="187325">
              <a:lnSpc>
                <a:spcPct val="100000"/>
              </a:lnSpc>
              <a:spcBef>
                <a:spcPts val="245"/>
              </a:spcBef>
            </a:pPr>
            <a:r>
              <a:rPr sz="1800" spc="-10" dirty="0">
                <a:solidFill>
                  <a:srgbClr val="1D9A78"/>
                </a:solidFill>
                <a:latin typeface="Calibri"/>
                <a:cs typeface="Calibri"/>
              </a:rPr>
              <a:t>P&amp;A</a:t>
            </a:r>
            <a:endParaRPr sz="1800">
              <a:latin typeface="Calibri"/>
              <a:cs typeface="Calibri"/>
            </a:endParaRPr>
          </a:p>
        </p:txBody>
      </p:sp>
      <p:sp>
        <p:nvSpPr>
          <p:cNvPr id="17" name="object 17"/>
          <p:cNvSpPr txBox="1"/>
          <p:nvPr/>
        </p:nvSpPr>
        <p:spPr>
          <a:xfrm>
            <a:off x="10306811" y="3052572"/>
            <a:ext cx="779145" cy="370840"/>
          </a:xfrm>
          <a:prstGeom prst="rect">
            <a:avLst/>
          </a:prstGeom>
          <a:solidFill>
            <a:srgbClr val="D9D9D9"/>
          </a:solidFill>
        </p:spPr>
        <p:txBody>
          <a:bodyPr vert="horz" wrap="square" lIns="0" tIns="31115" rIns="0" bIns="0" rtlCol="0">
            <a:spAutoFit/>
          </a:bodyPr>
          <a:lstStyle/>
          <a:p>
            <a:pPr marL="1905" algn="ctr">
              <a:lnSpc>
                <a:spcPct val="100000"/>
              </a:lnSpc>
              <a:spcBef>
                <a:spcPts val="245"/>
              </a:spcBef>
            </a:pPr>
            <a:r>
              <a:rPr sz="1800" spc="-10" dirty="0">
                <a:solidFill>
                  <a:srgbClr val="1D9A78"/>
                </a:solidFill>
                <a:latin typeface="Calibri"/>
                <a:cs typeface="Calibri"/>
              </a:rPr>
              <a:t>PC</a:t>
            </a:r>
            <a:endParaRPr sz="1800">
              <a:latin typeface="Calibri"/>
              <a:cs typeface="Calibri"/>
            </a:endParaRPr>
          </a:p>
        </p:txBody>
      </p:sp>
      <p:pic>
        <p:nvPicPr>
          <p:cNvPr id="18" name="object 18"/>
          <p:cNvPicPr/>
          <p:nvPr/>
        </p:nvPicPr>
        <p:blipFill>
          <a:blip r:embed="rId7" cstate="print"/>
          <a:stretch>
            <a:fillRect/>
          </a:stretch>
        </p:blipFill>
        <p:spPr>
          <a:xfrm>
            <a:off x="1283273" y="3002352"/>
            <a:ext cx="238462" cy="238515"/>
          </a:xfrm>
          <a:prstGeom prst="rect">
            <a:avLst/>
          </a:prstGeom>
        </p:spPr>
      </p:pic>
      <p:grpSp>
        <p:nvGrpSpPr>
          <p:cNvPr id="19" name="object 19"/>
          <p:cNvGrpSpPr/>
          <p:nvPr/>
        </p:nvGrpSpPr>
        <p:grpSpPr>
          <a:xfrm>
            <a:off x="1990578" y="3435168"/>
            <a:ext cx="985519" cy="770890"/>
            <a:chOff x="1990578" y="3435168"/>
            <a:chExt cx="985519" cy="770890"/>
          </a:xfrm>
        </p:grpSpPr>
        <p:sp>
          <p:nvSpPr>
            <p:cNvPr id="20" name="object 20"/>
            <p:cNvSpPr/>
            <p:nvPr/>
          </p:nvSpPr>
          <p:spPr>
            <a:xfrm>
              <a:off x="2694492" y="3923013"/>
              <a:ext cx="281940" cy="283210"/>
            </a:xfrm>
            <a:custGeom>
              <a:avLst/>
              <a:gdLst/>
              <a:ahLst/>
              <a:cxnLst/>
              <a:rect l="l" t="t" r="r" b="b"/>
              <a:pathLst>
                <a:path w="281939" h="283210">
                  <a:moveTo>
                    <a:pt x="140796" y="0"/>
                  </a:moveTo>
                  <a:lnTo>
                    <a:pt x="96190" y="7220"/>
                  </a:lnTo>
                  <a:lnTo>
                    <a:pt x="57578" y="27293"/>
                  </a:lnTo>
                  <a:lnTo>
                    <a:pt x="27135" y="57890"/>
                  </a:lnTo>
                  <a:lnTo>
                    <a:pt x="7171" y="96684"/>
                  </a:lnTo>
                  <a:lnTo>
                    <a:pt x="0" y="141361"/>
                  </a:lnTo>
                  <a:lnTo>
                    <a:pt x="7172" y="186041"/>
                  </a:lnTo>
                  <a:lnTo>
                    <a:pt x="27146" y="224846"/>
                  </a:lnTo>
                  <a:lnTo>
                    <a:pt x="57603" y="255445"/>
                  </a:lnTo>
                  <a:lnTo>
                    <a:pt x="96231" y="275512"/>
                  </a:lnTo>
                  <a:lnTo>
                    <a:pt x="140679" y="282717"/>
                  </a:lnTo>
                  <a:lnTo>
                    <a:pt x="185153" y="275509"/>
                  </a:lnTo>
                  <a:lnTo>
                    <a:pt x="223773" y="255440"/>
                  </a:lnTo>
                  <a:lnTo>
                    <a:pt x="254228" y="224840"/>
                  </a:lnTo>
                  <a:lnTo>
                    <a:pt x="264174" y="205518"/>
                  </a:lnTo>
                  <a:lnTo>
                    <a:pt x="127122" y="205509"/>
                  </a:lnTo>
                  <a:lnTo>
                    <a:pt x="120825" y="204950"/>
                  </a:lnTo>
                  <a:lnTo>
                    <a:pt x="114617" y="203815"/>
                  </a:lnTo>
                  <a:lnTo>
                    <a:pt x="109419" y="202975"/>
                  </a:lnTo>
                  <a:lnTo>
                    <a:pt x="104391" y="201284"/>
                  </a:lnTo>
                  <a:lnTo>
                    <a:pt x="99736" y="198812"/>
                  </a:lnTo>
                  <a:lnTo>
                    <a:pt x="99736" y="179768"/>
                  </a:lnTo>
                  <a:lnTo>
                    <a:pt x="157936" y="179768"/>
                  </a:lnTo>
                  <a:lnTo>
                    <a:pt x="159956" y="176527"/>
                  </a:lnTo>
                  <a:lnTo>
                    <a:pt x="160873" y="173041"/>
                  </a:lnTo>
                  <a:lnTo>
                    <a:pt x="160845" y="165907"/>
                  </a:lnTo>
                  <a:lnTo>
                    <a:pt x="159975" y="162340"/>
                  </a:lnTo>
                  <a:lnTo>
                    <a:pt x="132175" y="147146"/>
                  </a:lnTo>
                  <a:lnTo>
                    <a:pt x="115975" y="147146"/>
                  </a:lnTo>
                  <a:lnTo>
                    <a:pt x="115975" y="131328"/>
                  </a:lnTo>
                  <a:lnTo>
                    <a:pt x="131038" y="131328"/>
                  </a:lnTo>
                  <a:lnTo>
                    <a:pt x="134681" y="130983"/>
                  </a:lnTo>
                  <a:lnTo>
                    <a:pt x="156063" y="107361"/>
                  </a:lnTo>
                  <a:lnTo>
                    <a:pt x="155375" y="104393"/>
                  </a:lnTo>
                  <a:lnTo>
                    <a:pt x="154026" y="101912"/>
                  </a:lnTo>
                  <a:lnTo>
                    <a:pt x="105011" y="101912"/>
                  </a:lnTo>
                  <a:lnTo>
                    <a:pt x="105011" y="84379"/>
                  </a:lnTo>
                  <a:lnTo>
                    <a:pt x="109617" y="81928"/>
                  </a:lnTo>
                  <a:lnTo>
                    <a:pt x="114531" y="80117"/>
                  </a:lnTo>
                  <a:lnTo>
                    <a:pt x="125177" y="77781"/>
                  </a:lnTo>
                  <a:lnTo>
                    <a:pt x="130848" y="77180"/>
                  </a:lnTo>
                  <a:lnTo>
                    <a:pt x="264189" y="77180"/>
                  </a:lnTo>
                  <a:lnTo>
                    <a:pt x="254251" y="57871"/>
                  </a:lnTo>
                  <a:lnTo>
                    <a:pt x="223838" y="27293"/>
                  </a:lnTo>
                  <a:lnTo>
                    <a:pt x="185242" y="7220"/>
                  </a:lnTo>
                  <a:lnTo>
                    <a:pt x="140796" y="0"/>
                  </a:lnTo>
                  <a:close/>
                </a:path>
                <a:path w="281939" h="283210">
                  <a:moveTo>
                    <a:pt x="264200" y="77201"/>
                  </a:moveTo>
                  <a:lnTo>
                    <a:pt x="141608" y="77201"/>
                  </a:lnTo>
                  <a:lnTo>
                    <a:pt x="146667" y="77803"/>
                  </a:lnTo>
                  <a:lnTo>
                    <a:pt x="156202" y="80083"/>
                  </a:lnTo>
                  <a:lnTo>
                    <a:pt x="177108" y="110441"/>
                  </a:lnTo>
                  <a:lnTo>
                    <a:pt x="177279" y="114774"/>
                  </a:lnTo>
                  <a:lnTo>
                    <a:pt x="150547" y="138381"/>
                  </a:lnTo>
                  <a:lnTo>
                    <a:pt x="154563" y="138799"/>
                  </a:lnTo>
                  <a:lnTo>
                    <a:pt x="181909" y="173900"/>
                  </a:lnTo>
                  <a:lnTo>
                    <a:pt x="180570" y="179433"/>
                  </a:lnTo>
                  <a:lnTo>
                    <a:pt x="145914" y="204705"/>
                  </a:lnTo>
                  <a:lnTo>
                    <a:pt x="139685" y="205518"/>
                  </a:lnTo>
                  <a:lnTo>
                    <a:pt x="264174" y="205518"/>
                  </a:lnTo>
                  <a:lnTo>
                    <a:pt x="274199" y="186041"/>
                  </a:lnTo>
                  <a:lnTo>
                    <a:pt x="281371" y="141355"/>
                  </a:lnTo>
                  <a:lnTo>
                    <a:pt x="274203" y="96652"/>
                  </a:lnTo>
                  <a:lnTo>
                    <a:pt x="264200" y="77201"/>
                  </a:lnTo>
                  <a:close/>
                </a:path>
                <a:path w="281939" h="283210">
                  <a:moveTo>
                    <a:pt x="133434" y="205487"/>
                  </a:moveTo>
                  <a:lnTo>
                    <a:pt x="127122" y="205509"/>
                  </a:lnTo>
                  <a:lnTo>
                    <a:pt x="137810" y="205509"/>
                  </a:lnTo>
                  <a:lnTo>
                    <a:pt x="133434" y="205487"/>
                  </a:lnTo>
                  <a:close/>
                </a:path>
                <a:path w="281939" h="283210">
                  <a:moveTo>
                    <a:pt x="157936" y="179768"/>
                  </a:moveTo>
                  <a:lnTo>
                    <a:pt x="99736" y="179768"/>
                  </a:lnTo>
                  <a:lnTo>
                    <a:pt x="104681" y="183236"/>
                  </a:lnTo>
                  <a:lnTo>
                    <a:pt x="110200" y="185789"/>
                  </a:lnTo>
                  <a:lnTo>
                    <a:pt x="116034" y="187308"/>
                  </a:lnTo>
                  <a:lnTo>
                    <a:pt x="121905" y="188924"/>
                  </a:lnTo>
                  <a:lnTo>
                    <a:pt x="127961" y="189755"/>
                  </a:lnTo>
                  <a:lnTo>
                    <a:pt x="134049" y="189780"/>
                  </a:lnTo>
                  <a:lnTo>
                    <a:pt x="137012" y="189755"/>
                  </a:lnTo>
                  <a:lnTo>
                    <a:pt x="139904" y="189470"/>
                  </a:lnTo>
                  <a:lnTo>
                    <a:pt x="142781" y="188912"/>
                  </a:lnTo>
                  <a:lnTo>
                    <a:pt x="145831" y="188363"/>
                  </a:lnTo>
                  <a:lnTo>
                    <a:pt x="148763" y="187299"/>
                  </a:lnTo>
                  <a:lnTo>
                    <a:pt x="154125" y="184235"/>
                  </a:lnTo>
                  <a:lnTo>
                    <a:pt x="156400" y="182098"/>
                  </a:lnTo>
                  <a:lnTo>
                    <a:pt x="157936" y="179768"/>
                  </a:lnTo>
                  <a:close/>
                </a:path>
                <a:path w="281939" h="283210">
                  <a:moveTo>
                    <a:pt x="131845" y="147115"/>
                  </a:moveTo>
                  <a:lnTo>
                    <a:pt x="127406" y="147146"/>
                  </a:lnTo>
                  <a:lnTo>
                    <a:pt x="132175" y="147146"/>
                  </a:lnTo>
                  <a:lnTo>
                    <a:pt x="131845" y="147115"/>
                  </a:lnTo>
                  <a:close/>
                </a:path>
                <a:path w="281939" h="283210">
                  <a:moveTo>
                    <a:pt x="131038" y="131328"/>
                  </a:moveTo>
                  <a:lnTo>
                    <a:pt x="126798" y="131328"/>
                  </a:lnTo>
                  <a:lnTo>
                    <a:pt x="130743" y="131355"/>
                  </a:lnTo>
                  <a:lnTo>
                    <a:pt x="131038" y="131328"/>
                  </a:lnTo>
                  <a:close/>
                </a:path>
                <a:path w="281939" h="283210">
                  <a:moveTo>
                    <a:pt x="134777" y="93010"/>
                  </a:moveTo>
                  <a:lnTo>
                    <a:pt x="129616" y="93060"/>
                  </a:lnTo>
                  <a:lnTo>
                    <a:pt x="124486" y="93811"/>
                  </a:lnTo>
                  <a:lnTo>
                    <a:pt x="119525" y="95243"/>
                  </a:lnTo>
                  <a:lnTo>
                    <a:pt x="114285" y="96684"/>
                  </a:lnTo>
                  <a:lnTo>
                    <a:pt x="109453" y="98906"/>
                  </a:lnTo>
                  <a:lnTo>
                    <a:pt x="105011" y="101912"/>
                  </a:lnTo>
                  <a:lnTo>
                    <a:pt x="154026" y="101912"/>
                  </a:lnTo>
                  <a:lnTo>
                    <a:pt x="137172" y="93023"/>
                  </a:lnTo>
                  <a:lnTo>
                    <a:pt x="134777" y="93010"/>
                  </a:lnTo>
                  <a:close/>
                </a:path>
                <a:path w="281939" h="283210">
                  <a:moveTo>
                    <a:pt x="264189" y="77180"/>
                  </a:moveTo>
                  <a:lnTo>
                    <a:pt x="130848" y="77180"/>
                  </a:lnTo>
                  <a:lnTo>
                    <a:pt x="136530" y="77211"/>
                  </a:lnTo>
                  <a:lnTo>
                    <a:pt x="264200" y="77201"/>
                  </a:lnTo>
                  <a:close/>
                </a:path>
              </a:pathLst>
            </a:custGeom>
            <a:solidFill>
              <a:srgbClr val="00AFEF"/>
            </a:solidFill>
          </p:spPr>
          <p:txBody>
            <a:bodyPr wrap="square" lIns="0" tIns="0" rIns="0" bIns="0" rtlCol="0"/>
            <a:lstStyle/>
            <a:p>
              <a:endParaRPr/>
            </a:p>
          </p:txBody>
        </p:sp>
        <p:pic>
          <p:nvPicPr>
            <p:cNvPr id="21" name="object 21"/>
            <p:cNvPicPr/>
            <p:nvPr/>
          </p:nvPicPr>
          <p:blipFill>
            <a:blip r:embed="rId8" cstate="print"/>
            <a:stretch>
              <a:fillRect/>
            </a:stretch>
          </p:blipFill>
          <p:spPr>
            <a:xfrm>
              <a:off x="1990578" y="3435168"/>
              <a:ext cx="239472" cy="238515"/>
            </a:xfrm>
            <a:prstGeom prst="rect">
              <a:avLst/>
            </a:prstGeom>
          </p:spPr>
        </p:pic>
      </p:grpSp>
      <p:grpSp>
        <p:nvGrpSpPr>
          <p:cNvPr id="22" name="object 22"/>
          <p:cNvGrpSpPr/>
          <p:nvPr/>
        </p:nvGrpSpPr>
        <p:grpSpPr>
          <a:xfrm>
            <a:off x="5843081" y="4284036"/>
            <a:ext cx="964565" cy="333375"/>
            <a:chOff x="5843081" y="4284036"/>
            <a:chExt cx="964565" cy="333375"/>
          </a:xfrm>
        </p:grpSpPr>
        <p:pic>
          <p:nvPicPr>
            <p:cNvPr id="23" name="object 23"/>
            <p:cNvPicPr/>
            <p:nvPr/>
          </p:nvPicPr>
          <p:blipFill>
            <a:blip r:embed="rId9" cstate="print"/>
            <a:stretch>
              <a:fillRect/>
            </a:stretch>
          </p:blipFill>
          <p:spPr>
            <a:xfrm>
              <a:off x="5843081" y="4284036"/>
              <a:ext cx="238461" cy="238515"/>
            </a:xfrm>
            <a:prstGeom prst="rect">
              <a:avLst/>
            </a:prstGeom>
          </p:spPr>
        </p:pic>
        <p:sp>
          <p:nvSpPr>
            <p:cNvPr id="24" name="object 24"/>
            <p:cNvSpPr/>
            <p:nvPr/>
          </p:nvSpPr>
          <p:spPr>
            <a:xfrm>
              <a:off x="6525828" y="4335852"/>
              <a:ext cx="281940" cy="281940"/>
            </a:xfrm>
            <a:custGeom>
              <a:avLst/>
              <a:gdLst/>
              <a:ahLst/>
              <a:cxnLst/>
              <a:rect l="l" t="t" r="r" b="b"/>
              <a:pathLst>
                <a:path w="281940" h="281939">
                  <a:moveTo>
                    <a:pt x="140796" y="0"/>
                  </a:moveTo>
                  <a:lnTo>
                    <a:pt x="96190" y="7190"/>
                  </a:lnTo>
                  <a:lnTo>
                    <a:pt x="57578" y="27178"/>
                  </a:lnTo>
                  <a:lnTo>
                    <a:pt x="27135" y="57646"/>
                  </a:lnTo>
                  <a:lnTo>
                    <a:pt x="7171" y="96275"/>
                  </a:lnTo>
                  <a:lnTo>
                    <a:pt x="0" y="140764"/>
                  </a:lnTo>
                  <a:lnTo>
                    <a:pt x="7172" y="185255"/>
                  </a:lnTo>
                  <a:lnTo>
                    <a:pt x="27146" y="223895"/>
                  </a:lnTo>
                  <a:lnTo>
                    <a:pt x="57603" y="254365"/>
                  </a:lnTo>
                  <a:lnTo>
                    <a:pt x="96231" y="274347"/>
                  </a:lnTo>
                  <a:lnTo>
                    <a:pt x="140679" y="281521"/>
                  </a:lnTo>
                  <a:lnTo>
                    <a:pt x="185153" y="274344"/>
                  </a:lnTo>
                  <a:lnTo>
                    <a:pt x="223773" y="254360"/>
                  </a:lnTo>
                  <a:lnTo>
                    <a:pt x="254228" y="223889"/>
                  </a:lnTo>
                  <a:lnTo>
                    <a:pt x="264174" y="204649"/>
                  </a:lnTo>
                  <a:lnTo>
                    <a:pt x="127122" y="204640"/>
                  </a:lnTo>
                  <a:lnTo>
                    <a:pt x="120825" y="204084"/>
                  </a:lnTo>
                  <a:lnTo>
                    <a:pt x="114617" y="202953"/>
                  </a:lnTo>
                  <a:lnTo>
                    <a:pt x="109419" y="202116"/>
                  </a:lnTo>
                  <a:lnTo>
                    <a:pt x="104391" y="200433"/>
                  </a:lnTo>
                  <a:lnTo>
                    <a:pt x="99736" y="197972"/>
                  </a:lnTo>
                  <a:lnTo>
                    <a:pt x="99736" y="179008"/>
                  </a:lnTo>
                  <a:lnTo>
                    <a:pt x="157936" y="179008"/>
                  </a:lnTo>
                  <a:lnTo>
                    <a:pt x="159956" y="175781"/>
                  </a:lnTo>
                  <a:lnTo>
                    <a:pt x="160873" y="172309"/>
                  </a:lnTo>
                  <a:lnTo>
                    <a:pt x="160845" y="165206"/>
                  </a:lnTo>
                  <a:lnTo>
                    <a:pt x="159975" y="161654"/>
                  </a:lnTo>
                  <a:lnTo>
                    <a:pt x="132175" y="146524"/>
                  </a:lnTo>
                  <a:lnTo>
                    <a:pt x="115975" y="146524"/>
                  </a:lnTo>
                  <a:lnTo>
                    <a:pt x="115975" y="130772"/>
                  </a:lnTo>
                  <a:lnTo>
                    <a:pt x="131038" y="130772"/>
                  </a:lnTo>
                  <a:lnTo>
                    <a:pt x="134681" y="130429"/>
                  </a:lnTo>
                  <a:lnTo>
                    <a:pt x="156063" y="106908"/>
                  </a:lnTo>
                  <a:lnTo>
                    <a:pt x="155375" y="103952"/>
                  </a:lnTo>
                  <a:lnTo>
                    <a:pt x="154026" y="101481"/>
                  </a:lnTo>
                  <a:lnTo>
                    <a:pt x="105011" y="101481"/>
                  </a:lnTo>
                  <a:lnTo>
                    <a:pt x="105011" y="84022"/>
                  </a:lnTo>
                  <a:lnTo>
                    <a:pt x="109616" y="81582"/>
                  </a:lnTo>
                  <a:lnTo>
                    <a:pt x="114531" y="79778"/>
                  </a:lnTo>
                  <a:lnTo>
                    <a:pt x="125177" y="77453"/>
                  </a:lnTo>
                  <a:lnTo>
                    <a:pt x="130847" y="76853"/>
                  </a:lnTo>
                  <a:lnTo>
                    <a:pt x="264189" y="76853"/>
                  </a:lnTo>
                  <a:lnTo>
                    <a:pt x="254251" y="57627"/>
                  </a:lnTo>
                  <a:lnTo>
                    <a:pt x="223838" y="27178"/>
                  </a:lnTo>
                  <a:lnTo>
                    <a:pt x="185242" y="7190"/>
                  </a:lnTo>
                  <a:lnTo>
                    <a:pt x="140796" y="0"/>
                  </a:lnTo>
                  <a:close/>
                </a:path>
                <a:path w="281940" h="281939">
                  <a:moveTo>
                    <a:pt x="264200" y="76875"/>
                  </a:moveTo>
                  <a:lnTo>
                    <a:pt x="141608" y="76875"/>
                  </a:lnTo>
                  <a:lnTo>
                    <a:pt x="146667" y="77474"/>
                  </a:lnTo>
                  <a:lnTo>
                    <a:pt x="156202" y="79744"/>
                  </a:lnTo>
                  <a:lnTo>
                    <a:pt x="177108" y="109974"/>
                  </a:lnTo>
                  <a:lnTo>
                    <a:pt x="177279" y="114289"/>
                  </a:lnTo>
                  <a:lnTo>
                    <a:pt x="150547" y="137795"/>
                  </a:lnTo>
                  <a:lnTo>
                    <a:pt x="154563" y="138212"/>
                  </a:lnTo>
                  <a:lnTo>
                    <a:pt x="181909" y="173165"/>
                  </a:lnTo>
                  <a:lnTo>
                    <a:pt x="180570" y="178675"/>
                  </a:lnTo>
                  <a:lnTo>
                    <a:pt x="145914" y="203840"/>
                  </a:lnTo>
                  <a:lnTo>
                    <a:pt x="139685" y="204649"/>
                  </a:lnTo>
                  <a:lnTo>
                    <a:pt x="264174" y="204649"/>
                  </a:lnTo>
                  <a:lnTo>
                    <a:pt x="274199" y="185255"/>
                  </a:lnTo>
                  <a:lnTo>
                    <a:pt x="281371" y="140757"/>
                  </a:lnTo>
                  <a:lnTo>
                    <a:pt x="274203" y="96243"/>
                  </a:lnTo>
                  <a:lnTo>
                    <a:pt x="264200" y="76875"/>
                  </a:lnTo>
                  <a:close/>
                </a:path>
                <a:path w="281940" h="281939">
                  <a:moveTo>
                    <a:pt x="133434" y="204618"/>
                  </a:moveTo>
                  <a:lnTo>
                    <a:pt x="127122" y="204640"/>
                  </a:lnTo>
                  <a:lnTo>
                    <a:pt x="137810" y="204640"/>
                  </a:lnTo>
                  <a:lnTo>
                    <a:pt x="133434" y="204618"/>
                  </a:lnTo>
                  <a:close/>
                </a:path>
                <a:path w="281940" h="281939">
                  <a:moveTo>
                    <a:pt x="157936" y="179008"/>
                  </a:moveTo>
                  <a:lnTo>
                    <a:pt x="99736" y="179008"/>
                  </a:lnTo>
                  <a:lnTo>
                    <a:pt x="104681" y="182461"/>
                  </a:lnTo>
                  <a:lnTo>
                    <a:pt x="110200" y="185003"/>
                  </a:lnTo>
                  <a:lnTo>
                    <a:pt x="116034" y="186516"/>
                  </a:lnTo>
                  <a:lnTo>
                    <a:pt x="121905" y="188126"/>
                  </a:lnTo>
                  <a:lnTo>
                    <a:pt x="127961" y="188953"/>
                  </a:lnTo>
                  <a:lnTo>
                    <a:pt x="134049" y="188978"/>
                  </a:lnTo>
                  <a:lnTo>
                    <a:pt x="137013" y="188953"/>
                  </a:lnTo>
                  <a:lnTo>
                    <a:pt x="139904" y="188669"/>
                  </a:lnTo>
                  <a:lnTo>
                    <a:pt x="142781" y="188113"/>
                  </a:lnTo>
                  <a:lnTo>
                    <a:pt x="145831" y="187566"/>
                  </a:lnTo>
                  <a:lnTo>
                    <a:pt x="148763" y="186507"/>
                  </a:lnTo>
                  <a:lnTo>
                    <a:pt x="154125" y="183456"/>
                  </a:lnTo>
                  <a:lnTo>
                    <a:pt x="156400" y="181328"/>
                  </a:lnTo>
                  <a:lnTo>
                    <a:pt x="157936" y="179008"/>
                  </a:lnTo>
                  <a:close/>
                </a:path>
                <a:path w="281940" h="281939">
                  <a:moveTo>
                    <a:pt x="131845" y="146493"/>
                  </a:moveTo>
                  <a:lnTo>
                    <a:pt x="127406" y="146524"/>
                  </a:lnTo>
                  <a:lnTo>
                    <a:pt x="132175" y="146524"/>
                  </a:lnTo>
                  <a:lnTo>
                    <a:pt x="131845" y="146493"/>
                  </a:lnTo>
                  <a:close/>
                </a:path>
                <a:path w="281940" h="281939">
                  <a:moveTo>
                    <a:pt x="131038" y="130772"/>
                  </a:moveTo>
                  <a:lnTo>
                    <a:pt x="126798" y="130772"/>
                  </a:lnTo>
                  <a:lnTo>
                    <a:pt x="130743" y="130800"/>
                  </a:lnTo>
                  <a:lnTo>
                    <a:pt x="131038" y="130772"/>
                  </a:lnTo>
                  <a:close/>
                </a:path>
                <a:path w="281940" h="281939">
                  <a:moveTo>
                    <a:pt x="134777" y="92617"/>
                  </a:moveTo>
                  <a:lnTo>
                    <a:pt x="129616" y="92667"/>
                  </a:lnTo>
                  <a:lnTo>
                    <a:pt x="124486" y="93414"/>
                  </a:lnTo>
                  <a:lnTo>
                    <a:pt x="119525" y="94841"/>
                  </a:lnTo>
                  <a:lnTo>
                    <a:pt x="114285" y="96275"/>
                  </a:lnTo>
                  <a:lnTo>
                    <a:pt x="109453" y="98488"/>
                  </a:lnTo>
                  <a:lnTo>
                    <a:pt x="105011" y="101481"/>
                  </a:lnTo>
                  <a:lnTo>
                    <a:pt x="154026" y="101481"/>
                  </a:lnTo>
                  <a:lnTo>
                    <a:pt x="137172" y="92629"/>
                  </a:lnTo>
                  <a:lnTo>
                    <a:pt x="134777" y="92617"/>
                  </a:lnTo>
                  <a:close/>
                </a:path>
                <a:path w="281940" h="281939">
                  <a:moveTo>
                    <a:pt x="264189" y="76853"/>
                  </a:moveTo>
                  <a:lnTo>
                    <a:pt x="130847" y="76853"/>
                  </a:lnTo>
                  <a:lnTo>
                    <a:pt x="136530" y="76884"/>
                  </a:lnTo>
                  <a:lnTo>
                    <a:pt x="264200" y="76875"/>
                  </a:lnTo>
                  <a:close/>
                </a:path>
              </a:pathLst>
            </a:custGeom>
            <a:solidFill>
              <a:srgbClr val="00AFEF"/>
            </a:solidFill>
          </p:spPr>
          <p:txBody>
            <a:bodyPr wrap="square" lIns="0" tIns="0" rIns="0" bIns="0" rtlCol="0"/>
            <a:lstStyle/>
            <a:p>
              <a:endParaRPr/>
            </a:p>
          </p:txBody>
        </p:sp>
      </p:grpSp>
      <p:sp>
        <p:nvSpPr>
          <p:cNvPr id="25" name="object 25"/>
          <p:cNvSpPr txBox="1"/>
          <p:nvPr/>
        </p:nvSpPr>
        <p:spPr>
          <a:xfrm>
            <a:off x="2354072" y="6294221"/>
            <a:ext cx="73393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D9A78"/>
                </a:solidFill>
                <a:latin typeface="Calibri"/>
                <a:cs typeface="Calibri"/>
              </a:rPr>
              <a:t>Which</a:t>
            </a:r>
            <a:r>
              <a:rPr sz="1800" spc="25" dirty="0">
                <a:solidFill>
                  <a:srgbClr val="1D9A78"/>
                </a:solidFill>
                <a:latin typeface="Calibri"/>
                <a:cs typeface="Calibri"/>
              </a:rPr>
              <a:t> </a:t>
            </a:r>
            <a:r>
              <a:rPr sz="1800" spc="-10" dirty="0">
                <a:solidFill>
                  <a:srgbClr val="1D9A78"/>
                </a:solidFill>
                <a:latin typeface="Calibri"/>
                <a:cs typeface="Calibri"/>
              </a:rPr>
              <a:t>are</a:t>
            </a:r>
            <a:r>
              <a:rPr sz="1800" dirty="0">
                <a:solidFill>
                  <a:srgbClr val="1D9A78"/>
                </a:solidFill>
                <a:latin typeface="Calibri"/>
                <a:cs typeface="Calibri"/>
              </a:rPr>
              <a:t> the</a:t>
            </a:r>
            <a:r>
              <a:rPr sz="1800" spc="15" dirty="0">
                <a:solidFill>
                  <a:srgbClr val="1D9A78"/>
                </a:solidFill>
                <a:latin typeface="Calibri"/>
                <a:cs typeface="Calibri"/>
              </a:rPr>
              <a:t> </a:t>
            </a:r>
            <a:r>
              <a:rPr sz="1800" spc="-10" dirty="0">
                <a:solidFill>
                  <a:srgbClr val="1D9A78"/>
                </a:solidFill>
                <a:latin typeface="Calibri"/>
                <a:cs typeface="Calibri"/>
              </a:rPr>
              <a:t>top</a:t>
            </a:r>
            <a:r>
              <a:rPr sz="1800" dirty="0">
                <a:solidFill>
                  <a:srgbClr val="1D9A78"/>
                </a:solidFill>
                <a:latin typeface="Calibri"/>
                <a:cs typeface="Calibri"/>
              </a:rPr>
              <a:t> 3</a:t>
            </a:r>
            <a:r>
              <a:rPr sz="1800" spc="10" dirty="0">
                <a:solidFill>
                  <a:srgbClr val="1D9A78"/>
                </a:solidFill>
                <a:latin typeface="Calibri"/>
                <a:cs typeface="Calibri"/>
              </a:rPr>
              <a:t> </a:t>
            </a:r>
            <a:r>
              <a:rPr sz="1800" spc="-5" dirty="0">
                <a:solidFill>
                  <a:srgbClr val="1D9A78"/>
                </a:solidFill>
                <a:latin typeface="Calibri"/>
                <a:cs typeface="Calibri"/>
              </a:rPr>
              <a:t>selling</a:t>
            </a:r>
            <a:r>
              <a:rPr sz="1800" dirty="0">
                <a:solidFill>
                  <a:srgbClr val="1D9A78"/>
                </a:solidFill>
                <a:latin typeface="Calibri"/>
                <a:cs typeface="Calibri"/>
              </a:rPr>
              <a:t> </a:t>
            </a:r>
            <a:r>
              <a:rPr sz="1800" spc="-10" dirty="0">
                <a:solidFill>
                  <a:srgbClr val="1D9A78"/>
                </a:solidFill>
                <a:latin typeface="Calibri"/>
                <a:cs typeface="Calibri"/>
              </a:rPr>
              <a:t>products</a:t>
            </a:r>
            <a:r>
              <a:rPr sz="1800" spc="10" dirty="0">
                <a:solidFill>
                  <a:srgbClr val="1D9A78"/>
                </a:solidFill>
                <a:latin typeface="Calibri"/>
                <a:cs typeface="Calibri"/>
              </a:rPr>
              <a:t> </a:t>
            </a:r>
            <a:r>
              <a:rPr sz="1800" spc="-5" dirty="0">
                <a:solidFill>
                  <a:srgbClr val="1D9A78"/>
                </a:solidFill>
                <a:latin typeface="Calibri"/>
                <a:cs typeface="Calibri"/>
              </a:rPr>
              <a:t>in</a:t>
            </a:r>
            <a:r>
              <a:rPr sz="1800" spc="15" dirty="0">
                <a:solidFill>
                  <a:srgbClr val="1D9A78"/>
                </a:solidFill>
                <a:latin typeface="Calibri"/>
                <a:cs typeface="Calibri"/>
              </a:rPr>
              <a:t> </a:t>
            </a:r>
            <a:r>
              <a:rPr sz="1800" dirty="0">
                <a:solidFill>
                  <a:srgbClr val="1D9A78"/>
                </a:solidFill>
                <a:latin typeface="Calibri"/>
                <a:cs typeface="Calibri"/>
              </a:rPr>
              <a:t>each</a:t>
            </a:r>
            <a:r>
              <a:rPr sz="1800" spc="15" dirty="0">
                <a:solidFill>
                  <a:srgbClr val="1D9A78"/>
                </a:solidFill>
                <a:latin typeface="Calibri"/>
                <a:cs typeface="Calibri"/>
              </a:rPr>
              <a:t> </a:t>
            </a:r>
            <a:r>
              <a:rPr sz="1800" spc="-5" dirty="0">
                <a:solidFill>
                  <a:srgbClr val="1D9A78"/>
                </a:solidFill>
                <a:latin typeface="Calibri"/>
                <a:cs typeface="Calibri"/>
              </a:rPr>
              <a:t>of</a:t>
            </a:r>
            <a:r>
              <a:rPr sz="1800" spc="25" dirty="0">
                <a:solidFill>
                  <a:srgbClr val="1D9A78"/>
                </a:solidFill>
                <a:latin typeface="Calibri"/>
                <a:cs typeface="Calibri"/>
              </a:rPr>
              <a:t> </a:t>
            </a:r>
            <a:r>
              <a:rPr sz="1800" spc="-30" dirty="0">
                <a:solidFill>
                  <a:srgbClr val="1D9A78"/>
                </a:solidFill>
                <a:latin typeface="Calibri"/>
                <a:cs typeface="Calibri"/>
              </a:rPr>
              <a:t>Atliq’s</a:t>
            </a:r>
            <a:r>
              <a:rPr sz="1800" spc="20" dirty="0">
                <a:solidFill>
                  <a:srgbClr val="1D9A78"/>
                </a:solidFill>
                <a:latin typeface="Calibri"/>
                <a:cs typeface="Calibri"/>
              </a:rPr>
              <a:t> </a:t>
            </a:r>
            <a:r>
              <a:rPr sz="1800" spc="-10" dirty="0">
                <a:solidFill>
                  <a:srgbClr val="1D9A78"/>
                </a:solidFill>
                <a:latin typeface="Calibri"/>
                <a:cs typeface="Calibri"/>
              </a:rPr>
              <a:t>product</a:t>
            </a:r>
            <a:r>
              <a:rPr sz="1800" spc="10" dirty="0">
                <a:solidFill>
                  <a:srgbClr val="1D9A78"/>
                </a:solidFill>
                <a:latin typeface="Calibri"/>
                <a:cs typeface="Calibri"/>
              </a:rPr>
              <a:t> </a:t>
            </a:r>
            <a:r>
              <a:rPr sz="1800" spc="-5" dirty="0">
                <a:solidFill>
                  <a:srgbClr val="1D9A78"/>
                </a:solidFill>
                <a:latin typeface="Calibri"/>
                <a:cs typeface="Calibri"/>
              </a:rPr>
              <a:t>lines</a:t>
            </a:r>
            <a:r>
              <a:rPr sz="1800" spc="15" dirty="0">
                <a:solidFill>
                  <a:srgbClr val="1D9A78"/>
                </a:solidFill>
                <a:latin typeface="Calibri"/>
                <a:cs typeface="Calibri"/>
              </a:rPr>
              <a:t> </a:t>
            </a:r>
            <a:r>
              <a:rPr sz="1800" spc="-5" dirty="0">
                <a:solidFill>
                  <a:srgbClr val="1D9A78"/>
                </a:solidFill>
                <a:latin typeface="Calibri"/>
                <a:cs typeface="Calibri"/>
              </a:rPr>
              <a:t>in</a:t>
            </a:r>
            <a:r>
              <a:rPr sz="1800" spc="10" dirty="0">
                <a:solidFill>
                  <a:srgbClr val="1D9A78"/>
                </a:solidFill>
                <a:latin typeface="Calibri"/>
                <a:cs typeface="Calibri"/>
              </a:rPr>
              <a:t> </a:t>
            </a:r>
            <a:r>
              <a:rPr sz="1800" spc="-5" dirty="0">
                <a:solidFill>
                  <a:srgbClr val="1D9A78"/>
                </a:solidFill>
                <a:latin typeface="Calibri"/>
                <a:cs typeface="Calibri"/>
              </a:rPr>
              <a:t>FY </a:t>
            </a:r>
            <a:r>
              <a:rPr sz="1800" dirty="0">
                <a:solidFill>
                  <a:srgbClr val="1D9A78"/>
                </a:solidFill>
                <a:latin typeface="Calibri"/>
                <a:cs typeface="Calibri"/>
              </a:rPr>
              <a:t>2021?</a:t>
            </a:r>
            <a:endParaRPr sz="1800">
              <a:latin typeface="Calibri"/>
              <a:cs typeface="Calibri"/>
            </a:endParaRPr>
          </a:p>
        </p:txBody>
      </p:sp>
      <p:grpSp>
        <p:nvGrpSpPr>
          <p:cNvPr id="26" name="object 26"/>
          <p:cNvGrpSpPr/>
          <p:nvPr/>
        </p:nvGrpSpPr>
        <p:grpSpPr>
          <a:xfrm>
            <a:off x="9721661" y="3636336"/>
            <a:ext cx="925830" cy="321310"/>
            <a:chOff x="9721661" y="3636336"/>
            <a:chExt cx="925830" cy="321310"/>
          </a:xfrm>
        </p:grpSpPr>
        <p:pic>
          <p:nvPicPr>
            <p:cNvPr id="27" name="object 27"/>
            <p:cNvPicPr/>
            <p:nvPr/>
          </p:nvPicPr>
          <p:blipFill>
            <a:blip r:embed="rId9" cstate="print"/>
            <a:stretch>
              <a:fillRect/>
            </a:stretch>
          </p:blipFill>
          <p:spPr>
            <a:xfrm>
              <a:off x="9721661" y="3636336"/>
              <a:ext cx="238461" cy="238515"/>
            </a:xfrm>
            <a:prstGeom prst="rect">
              <a:avLst/>
            </a:prstGeom>
          </p:spPr>
        </p:pic>
        <p:pic>
          <p:nvPicPr>
            <p:cNvPr id="28" name="object 28"/>
            <p:cNvPicPr/>
            <p:nvPr/>
          </p:nvPicPr>
          <p:blipFill>
            <a:blip r:embed="rId10" cstate="print"/>
            <a:stretch>
              <a:fillRect/>
            </a:stretch>
          </p:blipFill>
          <p:spPr>
            <a:xfrm>
              <a:off x="10407623" y="3718632"/>
              <a:ext cx="239478" cy="238521"/>
            </a:xfrm>
            <a:prstGeom prst="rect">
              <a:avLst/>
            </a:prstGeom>
          </p:spPr>
        </p:pic>
      </p:grpSp>
      <p:pic>
        <p:nvPicPr>
          <p:cNvPr id="29" name="object 29"/>
          <p:cNvPicPr/>
          <p:nvPr/>
        </p:nvPicPr>
        <p:blipFill>
          <a:blip r:embed="rId11" cstate="print"/>
          <a:stretch>
            <a:fillRect/>
          </a:stretch>
        </p:blipFill>
        <p:spPr>
          <a:xfrm>
            <a:off x="9016049" y="3020640"/>
            <a:ext cx="238462" cy="238515"/>
          </a:xfrm>
          <a:prstGeom prst="rect">
            <a:avLst/>
          </a:prstGeom>
        </p:spPr>
      </p:pic>
      <p:pic>
        <p:nvPicPr>
          <p:cNvPr id="30" name="object 30"/>
          <p:cNvPicPr/>
          <p:nvPr/>
        </p:nvPicPr>
        <p:blipFill>
          <a:blip r:embed="rId11" cstate="print"/>
          <a:stretch>
            <a:fillRect/>
          </a:stretch>
        </p:blipFill>
        <p:spPr>
          <a:xfrm>
            <a:off x="5129849" y="3023688"/>
            <a:ext cx="238462" cy="238515"/>
          </a:xfrm>
          <a:prstGeom prst="rect">
            <a:avLst/>
          </a:prstGeom>
        </p:spPr>
      </p:pic>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9772" y="1844735"/>
            <a:ext cx="3720465" cy="2826385"/>
          </a:xfrm>
          <a:prstGeom prst="rect">
            <a:avLst/>
          </a:prstGeom>
        </p:spPr>
        <p:txBody>
          <a:bodyPr vert="horz" wrap="square" lIns="0" tIns="12700" rIns="0" bIns="0" rtlCol="0">
            <a:spAutoFit/>
          </a:bodyPr>
          <a:lstStyle/>
          <a:p>
            <a:pPr marL="12700" marR="5080" indent="1232535">
              <a:lnSpc>
                <a:spcPct val="127600"/>
              </a:lnSpc>
              <a:spcBef>
                <a:spcPts val="100"/>
              </a:spcBef>
            </a:pPr>
            <a:r>
              <a:rPr sz="7200" spc="-1925" dirty="0">
                <a:solidFill>
                  <a:srgbClr val="39DAAC"/>
                </a:solidFill>
                <a:latin typeface="Tahoma"/>
                <a:cs typeface="Tahoma"/>
              </a:rPr>
              <a:t>END </a:t>
            </a:r>
            <a:r>
              <a:rPr sz="7200" spc="-1920" dirty="0">
                <a:solidFill>
                  <a:srgbClr val="39DAAC"/>
                </a:solidFill>
                <a:latin typeface="Tahoma"/>
                <a:cs typeface="Tahoma"/>
              </a:rPr>
              <a:t> </a:t>
            </a:r>
            <a:r>
              <a:rPr sz="7200" spc="-1885" dirty="0">
                <a:solidFill>
                  <a:srgbClr val="1D9A78"/>
                </a:solidFill>
                <a:latin typeface="Tahoma"/>
                <a:cs typeface="Tahoma"/>
              </a:rPr>
              <a:t>THAN</a:t>
            </a:r>
            <a:r>
              <a:rPr sz="7200" spc="-1850" dirty="0">
                <a:solidFill>
                  <a:srgbClr val="1D9A78"/>
                </a:solidFill>
                <a:latin typeface="Tahoma"/>
                <a:cs typeface="Tahoma"/>
              </a:rPr>
              <a:t>K</a:t>
            </a:r>
            <a:r>
              <a:rPr sz="7200" spc="-630" dirty="0">
                <a:solidFill>
                  <a:srgbClr val="1D9A78"/>
                </a:solidFill>
                <a:latin typeface="Tahoma"/>
                <a:cs typeface="Tahoma"/>
              </a:rPr>
              <a:t> </a:t>
            </a:r>
            <a:r>
              <a:rPr sz="7200" spc="-1645" dirty="0">
                <a:solidFill>
                  <a:srgbClr val="1D9A78"/>
                </a:solidFill>
                <a:latin typeface="Tahoma"/>
                <a:cs typeface="Tahoma"/>
              </a:rPr>
              <a:t>YOU!</a:t>
            </a:r>
            <a:endParaRPr sz="7200">
              <a:latin typeface="Tahoma"/>
              <a:cs typeface="Tahoma"/>
            </a:endParaRPr>
          </a:p>
        </p:txBody>
      </p:sp>
      <p:grpSp>
        <p:nvGrpSpPr>
          <p:cNvPr id="3" name="object 3"/>
          <p:cNvGrpSpPr/>
          <p:nvPr/>
        </p:nvGrpSpPr>
        <p:grpSpPr>
          <a:xfrm>
            <a:off x="466344" y="461556"/>
            <a:ext cx="1621790" cy="1144905"/>
            <a:chOff x="466344" y="461556"/>
            <a:chExt cx="1621790" cy="1144905"/>
          </a:xfrm>
        </p:grpSpPr>
        <p:pic>
          <p:nvPicPr>
            <p:cNvPr id="4" name="object 4"/>
            <p:cNvPicPr/>
            <p:nvPr/>
          </p:nvPicPr>
          <p:blipFill>
            <a:blip r:embed="rId2" cstate="print"/>
            <a:stretch>
              <a:fillRect/>
            </a:stretch>
          </p:blipFill>
          <p:spPr>
            <a:xfrm>
              <a:off x="1310437" y="461556"/>
              <a:ext cx="777670" cy="687729"/>
            </a:xfrm>
            <a:prstGeom prst="rect">
              <a:avLst/>
            </a:prstGeom>
          </p:spPr>
        </p:pic>
        <p:sp>
          <p:nvSpPr>
            <p:cNvPr id="5" name="object 5"/>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6" name="object 6"/>
            <p:cNvPicPr/>
            <p:nvPr/>
          </p:nvPicPr>
          <p:blipFill>
            <a:blip r:embed="rId3" cstate="print"/>
            <a:stretch>
              <a:fillRect/>
            </a:stretch>
          </p:blipFill>
          <p:spPr>
            <a:xfrm>
              <a:off x="466344" y="748296"/>
              <a:ext cx="1002779" cy="857999"/>
            </a:xfrm>
            <a:prstGeom prst="rect">
              <a:avLst/>
            </a:prstGeom>
          </p:spPr>
        </p:pic>
        <p:sp>
          <p:nvSpPr>
            <p:cNvPr id="7" name="object 7"/>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01436" y="1029665"/>
            <a:ext cx="6269990" cy="4692015"/>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00AFEF"/>
                </a:solidFill>
                <a:latin typeface="Verdana"/>
                <a:cs typeface="Verdana"/>
              </a:rPr>
              <a:t>Our</a:t>
            </a:r>
            <a:r>
              <a:rPr sz="1800" b="1" spc="-229" dirty="0">
                <a:solidFill>
                  <a:srgbClr val="00AFEF"/>
                </a:solidFill>
                <a:latin typeface="Verdana"/>
                <a:cs typeface="Verdana"/>
              </a:rPr>
              <a:t> </a:t>
            </a:r>
            <a:r>
              <a:rPr sz="1800" b="1" spc="60" dirty="0">
                <a:solidFill>
                  <a:srgbClr val="00AFEF"/>
                </a:solidFill>
                <a:latin typeface="Verdana"/>
                <a:cs typeface="Verdana"/>
              </a:rPr>
              <a:t>C</a:t>
            </a:r>
            <a:r>
              <a:rPr sz="1800" b="1" spc="-35" dirty="0">
                <a:solidFill>
                  <a:srgbClr val="00AFEF"/>
                </a:solidFill>
                <a:latin typeface="Verdana"/>
                <a:cs typeface="Verdana"/>
              </a:rPr>
              <a:t>ompany</a:t>
            </a:r>
            <a:endParaRPr sz="1800">
              <a:latin typeface="Verdana"/>
              <a:cs typeface="Verdana"/>
            </a:endParaRPr>
          </a:p>
          <a:p>
            <a:pPr marL="12700" marR="424180">
              <a:lnSpc>
                <a:spcPct val="100000"/>
              </a:lnSpc>
              <a:spcBef>
                <a:spcPts val="5"/>
              </a:spcBef>
            </a:pPr>
            <a:r>
              <a:rPr sz="1800" spc="-25" dirty="0">
                <a:solidFill>
                  <a:srgbClr val="767070"/>
                </a:solidFill>
                <a:latin typeface="Lucida Sans Unicode"/>
                <a:cs typeface="Lucida Sans Unicode"/>
              </a:rPr>
              <a:t>Atliq</a:t>
            </a:r>
            <a:r>
              <a:rPr sz="1800" spc="-114" dirty="0">
                <a:solidFill>
                  <a:srgbClr val="767070"/>
                </a:solidFill>
                <a:latin typeface="Lucida Sans Unicode"/>
                <a:cs typeface="Lucida Sans Unicode"/>
              </a:rPr>
              <a:t> </a:t>
            </a:r>
            <a:r>
              <a:rPr sz="1800" spc="55" dirty="0">
                <a:solidFill>
                  <a:srgbClr val="767070"/>
                </a:solidFill>
                <a:latin typeface="Lucida Sans Unicode"/>
                <a:cs typeface="Lucida Sans Unicode"/>
              </a:rPr>
              <a:t>Hardwares</a:t>
            </a:r>
            <a:r>
              <a:rPr sz="1800" spc="-95" dirty="0">
                <a:solidFill>
                  <a:srgbClr val="767070"/>
                </a:solidFill>
                <a:latin typeface="Lucida Sans Unicode"/>
                <a:cs typeface="Lucida Sans Unicode"/>
              </a:rPr>
              <a:t> </a:t>
            </a:r>
            <a:r>
              <a:rPr sz="1800" spc="80" dirty="0">
                <a:solidFill>
                  <a:srgbClr val="767070"/>
                </a:solidFill>
                <a:latin typeface="Lucida Sans Unicode"/>
                <a:cs typeface="Lucida Sans Unicode"/>
              </a:rPr>
              <a:t>(imaginary</a:t>
            </a:r>
            <a:r>
              <a:rPr sz="1800" spc="-95" dirty="0">
                <a:solidFill>
                  <a:srgbClr val="767070"/>
                </a:solidFill>
                <a:latin typeface="Lucida Sans Unicode"/>
                <a:cs typeface="Lucida Sans Unicode"/>
              </a:rPr>
              <a:t> </a:t>
            </a:r>
            <a:r>
              <a:rPr sz="1800" spc="125" dirty="0">
                <a:solidFill>
                  <a:srgbClr val="767070"/>
                </a:solidFill>
                <a:latin typeface="Lucida Sans Unicode"/>
                <a:cs typeface="Lucida Sans Unicode"/>
              </a:rPr>
              <a:t>company)</a:t>
            </a:r>
            <a:r>
              <a:rPr sz="1800" spc="-135" dirty="0">
                <a:solidFill>
                  <a:srgbClr val="767070"/>
                </a:solidFill>
                <a:latin typeface="Lucida Sans Unicode"/>
                <a:cs typeface="Lucida Sans Unicode"/>
              </a:rPr>
              <a:t> </a:t>
            </a:r>
            <a:r>
              <a:rPr sz="1800" spc="-50" dirty="0">
                <a:solidFill>
                  <a:srgbClr val="767070"/>
                </a:solidFill>
                <a:latin typeface="Lucida Sans Unicode"/>
                <a:cs typeface="Lucida Sans Unicode"/>
              </a:rPr>
              <a:t>-</a:t>
            </a:r>
            <a:r>
              <a:rPr sz="1800" spc="-95" dirty="0">
                <a:solidFill>
                  <a:srgbClr val="767070"/>
                </a:solidFill>
                <a:latin typeface="Lucida Sans Unicode"/>
                <a:cs typeface="Lucida Sans Unicode"/>
              </a:rPr>
              <a:t> </a:t>
            </a:r>
            <a:r>
              <a:rPr sz="1800" spc="50" dirty="0">
                <a:solidFill>
                  <a:srgbClr val="767070"/>
                </a:solidFill>
                <a:latin typeface="Lucida Sans Unicode"/>
                <a:cs typeface="Lucida Sans Unicode"/>
              </a:rPr>
              <a:t>One</a:t>
            </a:r>
            <a:r>
              <a:rPr sz="1800" spc="-95" dirty="0">
                <a:solidFill>
                  <a:srgbClr val="767070"/>
                </a:solidFill>
                <a:latin typeface="Lucida Sans Unicode"/>
                <a:cs typeface="Lucida Sans Unicode"/>
              </a:rPr>
              <a:t> </a:t>
            </a:r>
            <a:r>
              <a:rPr sz="1800" spc="-15" dirty="0">
                <a:solidFill>
                  <a:srgbClr val="767070"/>
                </a:solidFill>
                <a:latin typeface="Lucida Sans Unicode"/>
                <a:cs typeface="Lucida Sans Unicode"/>
              </a:rPr>
              <a:t>of</a:t>
            </a:r>
            <a:r>
              <a:rPr sz="1800" spc="-105" dirty="0">
                <a:solidFill>
                  <a:srgbClr val="767070"/>
                </a:solidFill>
                <a:latin typeface="Lucida Sans Unicode"/>
                <a:cs typeface="Lucida Sans Unicode"/>
              </a:rPr>
              <a:t> </a:t>
            </a:r>
            <a:r>
              <a:rPr sz="1800" spc="40" dirty="0">
                <a:solidFill>
                  <a:srgbClr val="767070"/>
                </a:solidFill>
                <a:latin typeface="Lucida Sans Unicode"/>
                <a:cs typeface="Lucida Sans Unicode"/>
              </a:rPr>
              <a:t>the </a:t>
            </a:r>
            <a:r>
              <a:rPr sz="1800" spc="-555" dirty="0">
                <a:solidFill>
                  <a:srgbClr val="767070"/>
                </a:solidFill>
                <a:latin typeface="Lucida Sans Unicode"/>
                <a:cs typeface="Lucida Sans Unicode"/>
              </a:rPr>
              <a:t> </a:t>
            </a:r>
            <a:r>
              <a:rPr sz="1800" spc="50" dirty="0">
                <a:solidFill>
                  <a:srgbClr val="767070"/>
                </a:solidFill>
                <a:latin typeface="Lucida Sans Unicode"/>
                <a:cs typeface="Lucida Sans Unicode"/>
              </a:rPr>
              <a:t>leading</a:t>
            </a:r>
            <a:r>
              <a:rPr sz="1800" spc="-120" dirty="0">
                <a:solidFill>
                  <a:srgbClr val="767070"/>
                </a:solidFill>
                <a:latin typeface="Lucida Sans Unicode"/>
                <a:cs typeface="Lucida Sans Unicode"/>
              </a:rPr>
              <a:t> </a:t>
            </a:r>
            <a:r>
              <a:rPr sz="1800" spc="65" dirty="0">
                <a:solidFill>
                  <a:srgbClr val="767070"/>
                </a:solidFill>
                <a:latin typeface="Lucida Sans Unicode"/>
                <a:cs typeface="Lucida Sans Unicode"/>
              </a:rPr>
              <a:t>computer</a:t>
            </a:r>
            <a:r>
              <a:rPr sz="1800" spc="-114" dirty="0">
                <a:solidFill>
                  <a:srgbClr val="767070"/>
                </a:solidFill>
                <a:latin typeface="Lucida Sans Unicode"/>
                <a:cs typeface="Lucida Sans Unicode"/>
              </a:rPr>
              <a:t> </a:t>
            </a:r>
            <a:r>
              <a:rPr sz="1800" spc="75" dirty="0">
                <a:solidFill>
                  <a:srgbClr val="767070"/>
                </a:solidFill>
                <a:latin typeface="Lucida Sans Unicode"/>
                <a:cs typeface="Lucida Sans Unicode"/>
              </a:rPr>
              <a:t>hardware</a:t>
            </a:r>
            <a:r>
              <a:rPr sz="1800" spc="-90" dirty="0">
                <a:solidFill>
                  <a:srgbClr val="767070"/>
                </a:solidFill>
                <a:latin typeface="Lucida Sans Unicode"/>
                <a:cs typeface="Lucida Sans Unicode"/>
              </a:rPr>
              <a:t> </a:t>
            </a:r>
            <a:r>
              <a:rPr sz="1800" spc="45" dirty="0">
                <a:solidFill>
                  <a:srgbClr val="767070"/>
                </a:solidFill>
                <a:latin typeface="Lucida Sans Unicode"/>
                <a:cs typeface="Lucida Sans Unicode"/>
              </a:rPr>
              <a:t>producers</a:t>
            </a:r>
            <a:r>
              <a:rPr sz="1800" spc="-110" dirty="0">
                <a:solidFill>
                  <a:srgbClr val="767070"/>
                </a:solidFill>
                <a:latin typeface="Lucida Sans Unicode"/>
                <a:cs typeface="Lucida Sans Unicode"/>
              </a:rPr>
              <a:t> </a:t>
            </a:r>
            <a:r>
              <a:rPr sz="1800" spc="-25" dirty="0">
                <a:solidFill>
                  <a:srgbClr val="767070"/>
                </a:solidFill>
                <a:latin typeface="Lucida Sans Unicode"/>
                <a:cs typeface="Lucida Sans Unicode"/>
              </a:rPr>
              <a:t>in</a:t>
            </a:r>
            <a:r>
              <a:rPr sz="1800" spc="-100" dirty="0">
                <a:solidFill>
                  <a:srgbClr val="767070"/>
                </a:solidFill>
                <a:latin typeface="Lucida Sans Unicode"/>
                <a:cs typeface="Lucida Sans Unicode"/>
              </a:rPr>
              <a:t> </a:t>
            </a:r>
            <a:r>
              <a:rPr sz="1800" spc="-5" dirty="0">
                <a:solidFill>
                  <a:srgbClr val="767070"/>
                </a:solidFill>
                <a:latin typeface="Lucida Sans Unicode"/>
                <a:cs typeface="Lucida Sans Unicode"/>
              </a:rPr>
              <a:t>India.</a:t>
            </a:r>
            <a:endParaRPr sz="1800">
              <a:latin typeface="Lucida Sans Unicode"/>
              <a:cs typeface="Lucida Sans Unicode"/>
            </a:endParaRPr>
          </a:p>
          <a:p>
            <a:pPr marL="12700">
              <a:lnSpc>
                <a:spcPct val="100000"/>
              </a:lnSpc>
              <a:spcBef>
                <a:spcPts val="2160"/>
              </a:spcBef>
            </a:pPr>
            <a:r>
              <a:rPr sz="1800" b="1" spc="-65" dirty="0">
                <a:solidFill>
                  <a:srgbClr val="00AFEF"/>
                </a:solidFill>
                <a:latin typeface="Verdana"/>
                <a:cs typeface="Verdana"/>
              </a:rPr>
              <a:t>Background</a:t>
            </a:r>
            <a:endParaRPr sz="1800">
              <a:latin typeface="Verdana"/>
              <a:cs typeface="Verdana"/>
            </a:endParaRPr>
          </a:p>
          <a:p>
            <a:pPr marL="12700" marR="5080">
              <a:lnSpc>
                <a:spcPct val="100000"/>
              </a:lnSpc>
            </a:pPr>
            <a:r>
              <a:rPr sz="1800" spc="-10" dirty="0">
                <a:solidFill>
                  <a:srgbClr val="767070"/>
                </a:solidFill>
                <a:latin typeface="Lucida Sans Unicode"/>
                <a:cs typeface="Lucida Sans Unicode"/>
              </a:rPr>
              <a:t>The</a:t>
            </a:r>
            <a:r>
              <a:rPr sz="1800" spc="-110" dirty="0">
                <a:solidFill>
                  <a:srgbClr val="767070"/>
                </a:solidFill>
                <a:latin typeface="Lucida Sans Unicode"/>
                <a:cs typeface="Lucida Sans Unicode"/>
              </a:rPr>
              <a:t> </a:t>
            </a:r>
            <a:r>
              <a:rPr sz="1800" spc="110" dirty="0">
                <a:solidFill>
                  <a:srgbClr val="767070"/>
                </a:solidFill>
                <a:latin typeface="Lucida Sans Unicode"/>
                <a:cs typeface="Lucida Sans Unicode"/>
              </a:rPr>
              <a:t>management</a:t>
            </a:r>
            <a:r>
              <a:rPr sz="1800" spc="-100" dirty="0">
                <a:solidFill>
                  <a:srgbClr val="767070"/>
                </a:solidFill>
                <a:latin typeface="Lucida Sans Unicode"/>
                <a:cs typeface="Lucida Sans Unicode"/>
              </a:rPr>
              <a:t> </a:t>
            </a:r>
            <a:r>
              <a:rPr sz="1800" spc="50" dirty="0">
                <a:solidFill>
                  <a:srgbClr val="767070"/>
                </a:solidFill>
                <a:latin typeface="Lucida Sans Unicode"/>
                <a:cs typeface="Lucida Sans Unicode"/>
              </a:rPr>
              <a:t>noticed</a:t>
            </a:r>
            <a:r>
              <a:rPr sz="1800" spc="-135" dirty="0">
                <a:solidFill>
                  <a:srgbClr val="767070"/>
                </a:solidFill>
                <a:latin typeface="Lucida Sans Unicode"/>
                <a:cs typeface="Lucida Sans Unicode"/>
              </a:rPr>
              <a:t> </a:t>
            </a:r>
            <a:r>
              <a:rPr sz="1800" spc="55" dirty="0">
                <a:solidFill>
                  <a:srgbClr val="767070"/>
                </a:solidFill>
                <a:latin typeface="Lucida Sans Unicode"/>
                <a:cs typeface="Lucida Sans Unicode"/>
              </a:rPr>
              <a:t>that</a:t>
            </a:r>
            <a:r>
              <a:rPr sz="1800" spc="-114" dirty="0">
                <a:solidFill>
                  <a:srgbClr val="767070"/>
                </a:solidFill>
                <a:latin typeface="Lucida Sans Unicode"/>
                <a:cs typeface="Lucida Sans Unicode"/>
              </a:rPr>
              <a:t> </a:t>
            </a:r>
            <a:r>
              <a:rPr sz="1800" spc="50" dirty="0">
                <a:solidFill>
                  <a:srgbClr val="767070"/>
                </a:solidFill>
                <a:latin typeface="Lucida Sans Unicode"/>
                <a:cs typeface="Lucida Sans Unicode"/>
              </a:rPr>
              <a:t>they</a:t>
            </a:r>
            <a:r>
              <a:rPr sz="1800" spc="-114" dirty="0">
                <a:solidFill>
                  <a:srgbClr val="767070"/>
                </a:solidFill>
                <a:latin typeface="Lucida Sans Unicode"/>
                <a:cs typeface="Lucida Sans Unicode"/>
              </a:rPr>
              <a:t> </a:t>
            </a:r>
            <a:r>
              <a:rPr sz="1800" spc="65" dirty="0">
                <a:solidFill>
                  <a:srgbClr val="767070"/>
                </a:solidFill>
                <a:latin typeface="Lucida Sans Unicode"/>
                <a:cs typeface="Lucida Sans Unicode"/>
              </a:rPr>
              <a:t>do</a:t>
            </a:r>
            <a:r>
              <a:rPr sz="1800" spc="-95" dirty="0">
                <a:solidFill>
                  <a:srgbClr val="767070"/>
                </a:solidFill>
                <a:latin typeface="Lucida Sans Unicode"/>
                <a:cs typeface="Lucida Sans Unicode"/>
              </a:rPr>
              <a:t> </a:t>
            </a:r>
            <a:r>
              <a:rPr sz="1800" spc="20" dirty="0">
                <a:solidFill>
                  <a:srgbClr val="767070"/>
                </a:solidFill>
                <a:latin typeface="Lucida Sans Unicode"/>
                <a:cs typeface="Lucida Sans Unicode"/>
              </a:rPr>
              <a:t>not</a:t>
            </a:r>
            <a:r>
              <a:rPr sz="1800" spc="-110" dirty="0">
                <a:solidFill>
                  <a:srgbClr val="767070"/>
                </a:solidFill>
                <a:latin typeface="Lucida Sans Unicode"/>
                <a:cs typeface="Lucida Sans Unicode"/>
              </a:rPr>
              <a:t> </a:t>
            </a:r>
            <a:r>
              <a:rPr sz="1800" spc="60" dirty="0">
                <a:solidFill>
                  <a:srgbClr val="767070"/>
                </a:solidFill>
                <a:latin typeface="Lucida Sans Unicode"/>
                <a:cs typeface="Lucida Sans Unicode"/>
              </a:rPr>
              <a:t>get</a:t>
            </a:r>
            <a:r>
              <a:rPr sz="1800" spc="-110" dirty="0">
                <a:solidFill>
                  <a:srgbClr val="767070"/>
                </a:solidFill>
                <a:latin typeface="Lucida Sans Unicode"/>
                <a:cs typeface="Lucida Sans Unicode"/>
              </a:rPr>
              <a:t> </a:t>
            </a:r>
            <a:r>
              <a:rPr sz="1800" spc="55" dirty="0">
                <a:solidFill>
                  <a:srgbClr val="767070"/>
                </a:solidFill>
                <a:latin typeface="Lucida Sans Unicode"/>
                <a:cs typeface="Lucida Sans Unicode"/>
              </a:rPr>
              <a:t>enough </a:t>
            </a:r>
            <a:r>
              <a:rPr sz="1800" spc="-555" dirty="0">
                <a:solidFill>
                  <a:srgbClr val="767070"/>
                </a:solidFill>
                <a:latin typeface="Lucida Sans Unicode"/>
                <a:cs typeface="Lucida Sans Unicode"/>
              </a:rPr>
              <a:t> </a:t>
            </a:r>
            <a:r>
              <a:rPr sz="1800" dirty="0">
                <a:solidFill>
                  <a:srgbClr val="767070"/>
                </a:solidFill>
                <a:latin typeface="Lucida Sans Unicode"/>
                <a:cs typeface="Lucida Sans Unicode"/>
              </a:rPr>
              <a:t>insights </a:t>
            </a:r>
            <a:r>
              <a:rPr sz="1800" spc="15" dirty="0">
                <a:solidFill>
                  <a:srgbClr val="767070"/>
                </a:solidFill>
                <a:latin typeface="Lucida Sans Unicode"/>
                <a:cs typeface="Lucida Sans Unicode"/>
              </a:rPr>
              <a:t>to </a:t>
            </a:r>
            <a:r>
              <a:rPr sz="1800" spc="90" dirty="0">
                <a:solidFill>
                  <a:srgbClr val="767070"/>
                </a:solidFill>
                <a:latin typeface="Lucida Sans Unicode"/>
                <a:cs typeface="Lucida Sans Unicode"/>
              </a:rPr>
              <a:t>make </a:t>
            </a:r>
            <a:r>
              <a:rPr sz="1800" spc="15" dirty="0">
                <a:solidFill>
                  <a:srgbClr val="767070"/>
                </a:solidFill>
                <a:latin typeface="Lucida Sans Unicode"/>
                <a:cs typeface="Lucida Sans Unicode"/>
              </a:rPr>
              <a:t>quick </a:t>
            </a:r>
            <a:r>
              <a:rPr sz="1800" spc="110" dirty="0">
                <a:solidFill>
                  <a:srgbClr val="767070"/>
                </a:solidFill>
                <a:latin typeface="Lucida Sans Unicode"/>
                <a:cs typeface="Lucida Sans Unicode"/>
              </a:rPr>
              <a:t>and </a:t>
            </a:r>
            <a:r>
              <a:rPr sz="1800" spc="60" dirty="0">
                <a:solidFill>
                  <a:srgbClr val="767070"/>
                </a:solidFill>
                <a:latin typeface="Lucida Sans Unicode"/>
                <a:cs typeface="Lucida Sans Unicode"/>
              </a:rPr>
              <a:t>smart </a:t>
            </a:r>
            <a:r>
              <a:rPr sz="1800" spc="50" dirty="0">
                <a:solidFill>
                  <a:srgbClr val="767070"/>
                </a:solidFill>
                <a:latin typeface="Lucida Sans Unicode"/>
                <a:cs typeface="Lucida Sans Unicode"/>
              </a:rPr>
              <a:t>data-informed </a:t>
            </a:r>
            <a:r>
              <a:rPr sz="1800" spc="55" dirty="0">
                <a:solidFill>
                  <a:srgbClr val="767070"/>
                </a:solidFill>
                <a:latin typeface="Lucida Sans Unicode"/>
                <a:cs typeface="Lucida Sans Unicode"/>
              </a:rPr>
              <a:t> </a:t>
            </a:r>
            <a:r>
              <a:rPr sz="1800" spc="10" dirty="0">
                <a:solidFill>
                  <a:srgbClr val="767070"/>
                </a:solidFill>
                <a:latin typeface="Lucida Sans Unicode"/>
                <a:cs typeface="Lucida Sans Unicode"/>
              </a:rPr>
              <a:t>decisions.</a:t>
            </a:r>
            <a:endParaRPr sz="1800">
              <a:latin typeface="Lucida Sans Unicode"/>
              <a:cs typeface="Lucida Sans Unicode"/>
            </a:endParaRPr>
          </a:p>
          <a:p>
            <a:pPr marL="12700">
              <a:lnSpc>
                <a:spcPct val="100000"/>
              </a:lnSpc>
              <a:spcBef>
                <a:spcPts val="2160"/>
              </a:spcBef>
            </a:pPr>
            <a:r>
              <a:rPr sz="1800" b="1" spc="-90" dirty="0">
                <a:solidFill>
                  <a:srgbClr val="00AFEF"/>
                </a:solidFill>
                <a:latin typeface="Verdana"/>
                <a:cs typeface="Verdana"/>
              </a:rPr>
              <a:t>Problem</a:t>
            </a:r>
            <a:endParaRPr sz="1800">
              <a:latin typeface="Verdana"/>
              <a:cs typeface="Verdana"/>
            </a:endParaRPr>
          </a:p>
          <a:p>
            <a:pPr marL="12700" marR="220979">
              <a:lnSpc>
                <a:spcPct val="100000"/>
              </a:lnSpc>
            </a:pPr>
            <a:r>
              <a:rPr sz="1800" spc="5" dirty="0">
                <a:solidFill>
                  <a:srgbClr val="767070"/>
                </a:solidFill>
                <a:latin typeface="Lucida Sans Unicode"/>
                <a:cs typeface="Lucida Sans Unicode"/>
              </a:rPr>
              <a:t>There</a:t>
            </a:r>
            <a:r>
              <a:rPr sz="1800" spc="-105" dirty="0">
                <a:solidFill>
                  <a:srgbClr val="767070"/>
                </a:solidFill>
                <a:latin typeface="Lucida Sans Unicode"/>
                <a:cs typeface="Lucida Sans Unicode"/>
              </a:rPr>
              <a:t> </a:t>
            </a:r>
            <a:r>
              <a:rPr sz="1800" spc="90" dirty="0">
                <a:solidFill>
                  <a:srgbClr val="767070"/>
                </a:solidFill>
                <a:latin typeface="Lucida Sans Unicode"/>
                <a:cs typeface="Lucida Sans Unicode"/>
              </a:rPr>
              <a:t>are</a:t>
            </a:r>
            <a:r>
              <a:rPr sz="1800" spc="-90" dirty="0">
                <a:solidFill>
                  <a:srgbClr val="767070"/>
                </a:solidFill>
                <a:latin typeface="Lucida Sans Unicode"/>
                <a:cs typeface="Lucida Sans Unicode"/>
              </a:rPr>
              <a:t> </a:t>
            </a:r>
            <a:r>
              <a:rPr sz="1800" spc="-285" dirty="0">
                <a:solidFill>
                  <a:srgbClr val="767070"/>
                </a:solidFill>
                <a:latin typeface="Lucida Sans Unicode"/>
                <a:cs typeface="Lucida Sans Unicode"/>
              </a:rPr>
              <a:t>10</a:t>
            </a:r>
            <a:r>
              <a:rPr sz="1800" spc="-110" dirty="0">
                <a:solidFill>
                  <a:srgbClr val="767070"/>
                </a:solidFill>
                <a:latin typeface="Lucida Sans Unicode"/>
                <a:cs typeface="Lucida Sans Unicode"/>
              </a:rPr>
              <a:t> </a:t>
            </a:r>
            <a:r>
              <a:rPr sz="1800" spc="140" dirty="0">
                <a:solidFill>
                  <a:srgbClr val="767070"/>
                </a:solidFill>
                <a:latin typeface="Lucida Sans Unicode"/>
                <a:cs typeface="Lucida Sans Unicode"/>
              </a:rPr>
              <a:t>a</a:t>
            </a:r>
            <a:r>
              <a:rPr sz="1800" spc="150" dirty="0">
                <a:solidFill>
                  <a:srgbClr val="767070"/>
                </a:solidFill>
                <a:latin typeface="Lucida Sans Unicode"/>
                <a:cs typeface="Lucida Sans Unicode"/>
              </a:rPr>
              <a:t>d</a:t>
            </a:r>
            <a:r>
              <a:rPr sz="1800" spc="-50" dirty="0">
                <a:solidFill>
                  <a:srgbClr val="767070"/>
                </a:solidFill>
                <a:latin typeface="Lucida Sans Unicode"/>
                <a:cs typeface="Lucida Sans Unicode"/>
              </a:rPr>
              <a:t>-</a:t>
            </a:r>
            <a:r>
              <a:rPr sz="1800" spc="80" dirty="0">
                <a:solidFill>
                  <a:srgbClr val="767070"/>
                </a:solidFill>
                <a:latin typeface="Lucida Sans Unicode"/>
                <a:cs typeface="Lucida Sans Unicode"/>
              </a:rPr>
              <a:t>hoc</a:t>
            </a:r>
            <a:r>
              <a:rPr sz="1800" spc="-110" dirty="0">
                <a:solidFill>
                  <a:srgbClr val="767070"/>
                </a:solidFill>
                <a:latin typeface="Lucida Sans Unicode"/>
                <a:cs typeface="Lucida Sans Unicode"/>
              </a:rPr>
              <a:t> </a:t>
            </a:r>
            <a:r>
              <a:rPr sz="1800" spc="20" dirty="0">
                <a:solidFill>
                  <a:srgbClr val="767070"/>
                </a:solidFill>
                <a:latin typeface="Lucida Sans Unicode"/>
                <a:cs typeface="Lucida Sans Unicode"/>
              </a:rPr>
              <a:t>re</a:t>
            </a:r>
            <a:r>
              <a:rPr sz="1800" spc="50" dirty="0">
                <a:solidFill>
                  <a:srgbClr val="767070"/>
                </a:solidFill>
                <a:latin typeface="Lucida Sans Unicode"/>
                <a:cs typeface="Lucida Sans Unicode"/>
              </a:rPr>
              <a:t>ques</a:t>
            </a:r>
            <a:r>
              <a:rPr sz="1800" spc="35" dirty="0">
                <a:solidFill>
                  <a:srgbClr val="767070"/>
                </a:solidFill>
                <a:latin typeface="Lucida Sans Unicode"/>
                <a:cs typeface="Lucida Sans Unicode"/>
              </a:rPr>
              <a:t>t</a:t>
            </a:r>
            <a:r>
              <a:rPr sz="1800" spc="20" dirty="0">
                <a:solidFill>
                  <a:srgbClr val="767070"/>
                </a:solidFill>
                <a:latin typeface="Lucida Sans Unicode"/>
                <a:cs typeface="Lucida Sans Unicode"/>
              </a:rPr>
              <a:t>s</a:t>
            </a:r>
            <a:r>
              <a:rPr sz="1800" spc="-105" dirty="0">
                <a:solidFill>
                  <a:srgbClr val="767070"/>
                </a:solidFill>
                <a:latin typeface="Lucida Sans Unicode"/>
                <a:cs typeface="Lucida Sans Unicode"/>
              </a:rPr>
              <a:t> </a:t>
            </a:r>
            <a:r>
              <a:rPr sz="1800" spc="-30" dirty="0">
                <a:solidFill>
                  <a:srgbClr val="767070"/>
                </a:solidFill>
                <a:latin typeface="Lucida Sans Unicode"/>
                <a:cs typeface="Lucida Sans Unicode"/>
              </a:rPr>
              <a:t>for</a:t>
            </a:r>
            <a:r>
              <a:rPr sz="1800" spc="-90" dirty="0">
                <a:solidFill>
                  <a:srgbClr val="767070"/>
                </a:solidFill>
                <a:latin typeface="Lucida Sans Unicode"/>
                <a:cs typeface="Lucida Sans Unicode"/>
              </a:rPr>
              <a:t> </a:t>
            </a:r>
            <a:r>
              <a:rPr sz="1800" spc="85" dirty="0">
                <a:solidFill>
                  <a:srgbClr val="767070"/>
                </a:solidFill>
                <a:latin typeface="Lucida Sans Unicode"/>
                <a:cs typeface="Lucida Sans Unicode"/>
              </a:rPr>
              <a:t>w</a:t>
            </a:r>
            <a:r>
              <a:rPr sz="1800" spc="40" dirty="0">
                <a:solidFill>
                  <a:srgbClr val="767070"/>
                </a:solidFill>
                <a:latin typeface="Lucida Sans Unicode"/>
                <a:cs typeface="Lucida Sans Unicode"/>
              </a:rPr>
              <a:t>hic</a:t>
            </a:r>
            <a:r>
              <a:rPr sz="1800" spc="30" dirty="0">
                <a:solidFill>
                  <a:srgbClr val="767070"/>
                </a:solidFill>
                <a:latin typeface="Lucida Sans Unicode"/>
                <a:cs typeface="Lucida Sans Unicode"/>
              </a:rPr>
              <a:t>h</a:t>
            </a:r>
            <a:r>
              <a:rPr sz="1800" spc="-114" dirty="0">
                <a:solidFill>
                  <a:srgbClr val="767070"/>
                </a:solidFill>
                <a:latin typeface="Lucida Sans Unicode"/>
                <a:cs typeface="Lucida Sans Unicode"/>
              </a:rPr>
              <a:t> </a:t>
            </a:r>
            <a:r>
              <a:rPr sz="1800" spc="-15" dirty="0">
                <a:solidFill>
                  <a:srgbClr val="767070"/>
                </a:solidFill>
                <a:latin typeface="Lucida Sans Unicode"/>
                <a:cs typeface="Lucida Sans Unicode"/>
              </a:rPr>
              <a:t>t</a:t>
            </a:r>
            <a:r>
              <a:rPr sz="1800" spc="70" dirty="0">
                <a:solidFill>
                  <a:srgbClr val="767070"/>
                </a:solidFill>
                <a:latin typeface="Lucida Sans Unicode"/>
                <a:cs typeface="Lucida Sans Unicode"/>
              </a:rPr>
              <a:t>he</a:t>
            </a:r>
            <a:r>
              <a:rPr sz="1800" spc="-110" dirty="0">
                <a:solidFill>
                  <a:srgbClr val="767070"/>
                </a:solidFill>
                <a:latin typeface="Lucida Sans Unicode"/>
                <a:cs typeface="Lucida Sans Unicode"/>
              </a:rPr>
              <a:t> </a:t>
            </a:r>
            <a:r>
              <a:rPr sz="1800" spc="100" dirty="0">
                <a:solidFill>
                  <a:srgbClr val="767070"/>
                </a:solidFill>
                <a:latin typeface="Lucida Sans Unicode"/>
                <a:cs typeface="Lucida Sans Unicode"/>
              </a:rPr>
              <a:t>company  </a:t>
            </a:r>
            <a:r>
              <a:rPr sz="1800" spc="70" dirty="0">
                <a:solidFill>
                  <a:srgbClr val="767070"/>
                </a:solidFill>
                <a:latin typeface="Lucida Sans Unicode"/>
                <a:cs typeface="Lucida Sans Unicode"/>
              </a:rPr>
              <a:t>needs</a:t>
            </a:r>
            <a:r>
              <a:rPr sz="1800" spc="-120" dirty="0">
                <a:solidFill>
                  <a:srgbClr val="767070"/>
                </a:solidFill>
                <a:latin typeface="Lucida Sans Unicode"/>
                <a:cs typeface="Lucida Sans Unicode"/>
              </a:rPr>
              <a:t> </a:t>
            </a:r>
            <a:r>
              <a:rPr sz="1800" spc="-20" dirty="0">
                <a:solidFill>
                  <a:srgbClr val="767070"/>
                </a:solidFill>
                <a:latin typeface="Lucida Sans Unicode"/>
                <a:cs typeface="Lucida Sans Unicode"/>
              </a:rPr>
              <a:t>insights.</a:t>
            </a:r>
            <a:endParaRPr sz="1800">
              <a:latin typeface="Lucida Sans Unicode"/>
              <a:cs typeface="Lucida Sans Unicode"/>
            </a:endParaRPr>
          </a:p>
          <a:p>
            <a:pPr marL="12700">
              <a:lnSpc>
                <a:spcPct val="100000"/>
              </a:lnSpc>
              <a:spcBef>
                <a:spcPts val="2165"/>
              </a:spcBef>
            </a:pPr>
            <a:r>
              <a:rPr sz="1800" b="1" spc="-50" dirty="0">
                <a:solidFill>
                  <a:srgbClr val="00AFEF"/>
                </a:solidFill>
                <a:latin typeface="Verdana"/>
                <a:cs typeface="Verdana"/>
              </a:rPr>
              <a:t>Approach</a:t>
            </a:r>
            <a:endParaRPr sz="1800">
              <a:latin typeface="Verdana"/>
              <a:cs typeface="Verdana"/>
            </a:endParaRPr>
          </a:p>
          <a:p>
            <a:pPr marL="12700" marR="133350">
              <a:lnSpc>
                <a:spcPct val="100000"/>
              </a:lnSpc>
            </a:pPr>
            <a:r>
              <a:rPr sz="1800" spc="5" dirty="0">
                <a:solidFill>
                  <a:srgbClr val="767070"/>
                </a:solidFill>
                <a:latin typeface="Lucida Sans Unicode"/>
                <a:cs typeface="Lucida Sans Unicode"/>
              </a:rPr>
              <a:t>Run</a:t>
            </a:r>
            <a:r>
              <a:rPr sz="1800" spc="-90" dirty="0">
                <a:solidFill>
                  <a:srgbClr val="767070"/>
                </a:solidFill>
                <a:latin typeface="Lucida Sans Unicode"/>
                <a:cs typeface="Lucida Sans Unicode"/>
              </a:rPr>
              <a:t> </a:t>
            </a:r>
            <a:r>
              <a:rPr sz="1800" spc="220" dirty="0">
                <a:solidFill>
                  <a:srgbClr val="767070"/>
                </a:solidFill>
                <a:latin typeface="Lucida Sans Unicode"/>
                <a:cs typeface="Lucida Sans Unicode"/>
              </a:rPr>
              <a:t>a</a:t>
            </a:r>
            <a:r>
              <a:rPr sz="1800" spc="-100" dirty="0">
                <a:solidFill>
                  <a:srgbClr val="767070"/>
                </a:solidFill>
                <a:latin typeface="Lucida Sans Unicode"/>
                <a:cs typeface="Lucida Sans Unicode"/>
              </a:rPr>
              <a:t> </a:t>
            </a:r>
            <a:r>
              <a:rPr sz="1800" spc="-25" dirty="0">
                <a:solidFill>
                  <a:srgbClr val="767070"/>
                </a:solidFill>
                <a:latin typeface="Lucida Sans Unicode"/>
                <a:cs typeface="Lucida Sans Unicode"/>
              </a:rPr>
              <a:t>SQL</a:t>
            </a:r>
            <a:r>
              <a:rPr sz="1800" spc="-105" dirty="0">
                <a:solidFill>
                  <a:srgbClr val="767070"/>
                </a:solidFill>
                <a:latin typeface="Lucida Sans Unicode"/>
                <a:cs typeface="Lucida Sans Unicode"/>
              </a:rPr>
              <a:t> </a:t>
            </a:r>
            <a:r>
              <a:rPr sz="1800" spc="45" dirty="0">
                <a:solidFill>
                  <a:srgbClr val="767070"/>
                </a:solidFill>
                <a:latin typeface="Lucida Sans Unicode"/>
                <a:cs typeface="Lucida Sans Unicode"/>
              </a:rPr>
              <a:t>query</a:t>
            </a:r>
            <a:r>
              <a:rPr sz="1800" spc="-100" dirty="0">
                <a:solidFill>
                  <a:srgbClr val="767070"/>
                </a:solidFill>
                <a:latin typeface="Lucida Sans Unicode"/>
                <a:cs typeface="Lucida Sans Unicode"/>
              </a:rPr>
              <a:t> </a:t>
            </a:r>
            <a:r>
              <a:rPr sz="1800" spc="10" dirty="0">
                <a:solidFill>
                  <a:srgbClr val="767070"/>
                </a:solidFill>
                <a:latin typeface="Lucida Sans Unicode"/>
                <a:cs typeface="Lucida Sans Unicode"/>
              </a:rPr>
              <a:t>to</a:t>
            </a:r>
            <a:r>
              <a:rPr sz="1800" spc="-110" dirty="0">
                <a:solidFill>
                  <a:srgbClr val="767070"/>
                </a:solidFill>
                <a:latin typeface="Lucida Sans Unicode"/>
                <a:cs typeface="Lucida Sans Unicode"/>
              </a:rPr>
              <a:t> </a:t>
            </a:r>
            <a:r>
              <a:rPr sz="1800" spc="65" dirty="0">
                <a:solidFill>
                  <a:srgbClr val="767070"/>
                </a:solidFill>
                <a:latin typeface="Lucida Sans Unicode"/>
                <a:cs typeface="Lucida Sans Unicode"/>
              </a:rPr>
              <a:t>answer</a:t>
            </a:r>
            <a:r>
              <a:rPr sz="1800" spc="-90" dirty="0">
                <a:solidFill>
                  <a:srgbClr val="767070"/>
                </a:solidFill>
                <a:latin typeface="Lucida Sans Unicode"/>
                <a:cs typeface="Lucida Sans Unicode"/>
              </a:rPr>
              <a:t> </a:t>
            </a:r>
            <a:r>
              <a:rPr sz="1800" spc="50" dirty="0">
                <a:solidFill>
                  <a:srgbClr val="767070"/>
                </a:solidFill>
                <a:latin typeface="Lucida Sans Unicode"/>
                <a:cs typeface="Lucida Sans Unicode"/>
              </a:rPr>
              <a:t>these</a:t>
            </a:r>
            <a:r>
              <a:rPr sz="1800" spc="-114" dirty="0">
                <a:solidFill>
                  <a:srgbClr val="767070"/>
                </a:solidFill>
                <a:latin typeface="Lucida Sans Unicode"/>
                <a:cs typeface="Lucida Sans Unicode"/>
              </a:rPr>
              <a:t> </a:t>
            </a:r>
            <a:r>
              <a:rPr sz="1800" spc="10" dirty="0">
                <a:solidFill>
                  <a:srgbClr val="767070"/>
                </a:solidFill>
                <a:latin typeface="Lucida Sans Unicode"/>
                <a:cs typeface="Lucida Sans Unicode"/>
              </a:rPr>
              <a:t>requests.</a:t>
            </a:r>
            <a:r>
              <a:rPr sz="1800" spc="-105" dirty="0">
                <a:solidFill>
                  <a:srgbClr val="767070"/>
                </a:solidFill>
                <a:latin typeface="Lucida Sans Unicode"/>
                <a:cs typeface="Lucida Sans Unicode"/>
              </a:rPr>
              <a:t> </a:t>
            </a:r>
            <a:r>
              <a:rPr sz="1800" spc="45" dirty="0">
                <a:solidFill>
                  <a:srgbClr val="767070"/>
                </a:solidFill>
                <a:latin typeface="Lucida Sans Unicode"/>
                <a:cs typeface="Lucida Sans Unicode"/>
              </a:rPr>
              <a:t>Convert</a:t>
            </a:r>
            <a:r>
              <a:rPr sz="1800" spc="-110" dirty="0">
                <a:solidFill>
                  <a:srgbClr val="767070"/>
                </a:solidFill>
                <a:latin typeface="Lucida Sans Unicode"/>
                <a:cs typeface="Lucida Sans Unicode"/>
              </a:rPr>
              <a:t> </a:t>
            </a:r>
            <a:r>
              <a:rPr sz="1800" spc="-50" dirty="0">
                <a:solidFill>
                  <a:srgbClr val="767070"/>
                </a:solidFill>
                <a:latin typeface="Lucida Sans Unicode"/>
                <a:cs typeface="Lucida Sans Unicode"/>
              </a:rPr>
              <a:t>it </a:t>
            </a:r>
            <a:r>
              <a:rPr sz="1800" spc="-45" dirty="0">
                <a:solidFill>
                  <a:srgbClr val="767070"/>
                </a:solidFill>
                <a:latin typeface="Lucida Sans Unicode"/>
                <a:cs typeface="Lucida Sans Unicode"/>
              </a:rPr>
              <a:t> </a:t>
            </a:r>
            <a:r>
              <a:rPr sz="1800" spc="-5" dirty="0">
                <a:solidFill>
                  <a:srgbClr val="767070"/>
                </a:solidFill>
                <a:latin typeface="Lucida Sans Unicode"/>
                <a:cs typeface="Lucida Sans Unicode"/>
              </a:rPr>
              <a:t>into</a:t>
            </a:r>
            <a:r>
              <a:rPr sz="1800" spc="-110" dirty="0">
                <a:solidFill>
                  <a:srgbClr val="767070"/>
                </a:solidFill>
                <a:latin typeface="Lucida Sans Unicode"/>
                <a:cs typeface="Lucida Sans Unicode"/>
              </a:rPr>
              <a:t> </a:t>
            </a:r>
            <a:r>
              <a:rPr sz="1800" spc="5" dirty="0">
                <a:solidFill>
                  <a:srgbClr val="767070"/>
                </a:solidFill>
                <a:latin typeface="Lucida Sans Unicode"/>
                <a:cs typeface="Lucida Sans Unicode"/>
              </a:rPr>
              <a:t>visualizations</a:t>
            </a:r>
            <a:r>
              <a:rPr sz="1800" spc="-125" dirty="0">
                <a:solidFill>
                  <a:srgbClr val="767070"/>
                </a:solidFill>
                <a:latin typeface="Lucida Sans Unicode"/>
                <a:cs typeface="Lucida Sans Unicode"/>
              </a:rPr>
              <a:t> </a:t>
            </a:r>
            <a:r>
              <a:rPr sz="1800" spc="110" dirty="0">
                <a:solidFill>
                  <a:srgbClr val="767070"/>
                </a:solidFill>
                <a:latin typeface="Lucida Sans Unicode"/>
                <a:cs typeface="Lucida Sans Unicode"/>
              </a:rPr>
              <a:t>and</a:t>
            </a:r>
            <a:r>
              <a:rPr sz="1800" spc="-90" dirty="0">
                <a:solidFill>
                  <a:srgbClr val="767070"/>
                </a:solidFill>
                <a:latin typeface="Lucida Sans Unicode"/>
                <a:cs typeface="Lucida Sans Unicode"/>
              </a:rPr>
              <a:t> </a:t>
            </a:r>
            <a:r>
              <a:rPr sz="1800" spc="35" dirty="0">
                <a:solidFill>
                  <a:srgbClr val="767070"/>
                </a:solidFill>
                <a:latin typeface="Lucida Sans Unicode"/>
                <a:cs typeface="Lucida Sans Unicode"/>
              </a:rPr>
              <a:t>present</a:t>
            </a:r>
            <a:r>
              <a:rPr sz="1800" spc="-100" dirty="0">
                <a:solidFill>
                  <a:srgbClr val="767070"/>
                </a:solidFill>
                <a:latin typeface="Lucida Sans Unicode"/>
                <a:cs typeface="Lucida Sans Unicode"/>
              </a:rPr>
              <a:t> </a:t>
            </a:r>
            <a:r>
              <a:rPr sz="1800" spc="40" dirty="0">
                <a:solidFill>
                  <a:srgbClr val="767070"/>
                </a:solidFill>
                <a:latin typeface="Lucida Sans Unicode"/>
                <a:cs typeface="Lucida Sans Unicode"/>
              </a:rPr>
              <a:t>the</a:t>
            </a:r>
            <a:r>
              <a:rPr sz="1800" spc="-95" dirty="0">
                <a:solidFill>
                  <a:srgbClr val="767070"/>
                </a:solidFill>
                <a:latin typeface="Lucida Sans Unicode"/>
                <a:cs typeface="Lucida Sans Unicode"/>
              </a:rPr>
              <a:t> </a:t>
            </a:r>
            <a:r>
              <a:rPr sz="1800" dirty="0">
                <a:solidFill>
                  <a:srgbClr val="767070"/>
                </a:solidFill>
                <a:latin typeface="Lucida Sans Unicode"/>
                <a:cs typeface="Lucida Sans Unicode"/>
              </a:rPr>
              <a:t>Insights</a:t>
            </a:r>
            <a:r>
              <a:rPr sz="1800" spc="-114" dirty="0">
                <a:solidFill>
                  <a:srgbClr val="767070"/>
                </a:solidFill>
                <a:latin typeface="Lucida Sans Unicode"/>
                <a:cs typeface="Lucida Sans Unicode"/>
              </a:rPr>
              <a:t> </a:t>
            </a:r>
            <a:r>
              <a:rPr sz="1800" spc="10" dirty="0">
                <a:solidFill>
                  <a:srgbClr val="767070"/>
                </a:solidFill>
                <a:latin typeface="Lucida Sans Unicode"/>
                <a:cs typeface="Lucida Sans Unicode"/>
              </a:rPr>
              <a:t>to</a:t>
            </a:r>
            <a:r>
              <a:rPr sz="1800" spc="-95" dirty="0">
                <a:solidFill>
                  <a:srgbClr val="767070"/>
                </a:solidFill>
                <a:latin typeface="Lucida Sans Unicode"/>
                <a:cs typeface="Lucida Sans Unicode"/>
              </a:rPr>
              <a:t> </a:t>
            </a:r>
            <a:r>
              <a:rPr sz="1800" spc="40" dirty="0">
                <a:solidFill>
                  <a:srgbClr val="767070"/>
                </a:solidFill>
                <a:latin typeface="Lucida Sans Unicode"/>
                <a:cs typeface="Lucida Sans Unicode"/>
              </a:rPr>
              <a:t>the</a:t>
            </a:r>
            <a:r>
              <a:rPr sz="1800" spc="-100" dirty="0">
                <a:solidFill>
                  <a:srgbClr val="767070"/>
                </a:solidFill>
                <a:latin typeface="Lucida Sans Unicode"/>
                <a:cs typeface="Lucida Sans Unicode"/>
              </a:rPr>
              <a:t> </a:t>
            </a:r>
            <a:r>
              <a:rPr sz="1800" spc="15" dirty="0">
                <a:solidFill>
                  <a:srgbClr val="767070"/>
                </a:solidFill>
                <a:latin typeface="Lucida Sans Unicode"/>
                <a:cs typeface="Lucida Sans Unicode"/>
              </a:rPr>
              <a:t>top-</a:t>
            </a:r>
            <a:endParaRPr sz="1800">
              <a:latin typeface="Lucida Sans Unicode"/>
              <a:cs typeface="Lucida Sans Unicode"/>
            </a:endParaRPr>
          </a:p>
          <a:p>
            <a:pPr marL="12700">
              <a:lnSpc>
                <a:spcPct val="100000"/>
              </a:lnSpc>
              <a:spcBef>
                <a:spcPts val="10"/>
              </a:spcBef>
            </a:pPr>
            <a:r>
              <a:rPr sz="1800" spc="25" dirty="0">
                <a:solidFill>
                  <a:srgbClr val="767070"/>
                </a:solidFill>
                <a:latin typeface="Lucida Sans Unicode"/>
                <a:cs typeface="Lucida Sans Unicode"/>
              </a:rPr>
              <a:t>level</a:t>
            </a:r>
            <a:r>
              <a:rPr sz="1800" spc="-114" dirty="0">
                <a:solidFill>
                  <a:srgbClr val="767070"/>
                </a:solidFill>
                <a:latin typeface="Lucida Sans Unicode"/>
                <a:cs typeface="Lucida Sans Unicode"/>
              </a:rPr>
              <a:t> </a:t>
            </a:r>
            <a:r>
              <a:rPr sz="1800" spc="160" dirty="0">
                <a:solidFill>
                  <a:srgbClr val="767070"/>
                </a:solidFill>
                <a:latin typeface="Lucida Sans Unicode"/>
                <a:cs typeface="Lucida Sans Unicode"/>
              </a:rPr>
              <a:t>man</a:t>
            </a:r>
            <a:r>
              <a:rPr sz="1800" spc="140" dirty="0">
                <a:solidFill>
                  <a:srgbClr val="767070"/>
                </a:solidFill>
                <a:latin typeface="Lucida Sans Unicode"/>
                <a:cs typeface="Lucida Sans Unicode"/>
              </a:rPr>
              <a:t>a</a:t>
            </a:r>
            <a:r>
              <a:rPr sz="1800" spc="105" dirty="0">
                <a:solidFill>
                  <a:srgbClr val="767070"/>
                </a:solidFill>
                <a:latin typeface="Lucida Sans Unicode"/>
                <a:cs typeface="Lucida Sans Unicode"/>
              </a:rPr>
              <a:t>ge</a:t>
            </a:r>
            <a:r>
              <a:rPr sz="1800" spc="150" dirty="0">
                <a:solidFill>
                  <a:srgbClr val="767070"/>
                </a:solidFill>
                <a:latin typeface="Lucida Sans Unicode"/>
                <a:cs typeface="Lucida Sans Unicode"/>
              </a:rPr>
              <a:t>m</a:t>
            </a:r>
            <a:r>
              <a:rPr sz="1800" spc="-20" dirty="0">
                <a:solidFill>
                  <a:srgbClr val="767070"/>
                </a:solidFill>
                <a:latin typeface="Lucida Sans Unicode"/>
                <a:cs typeface="Lucida Sans Unicode"/>
              </a:rPr>
              <a:t>ent.</a:t>
            </a:r>
            <a:endParaRPr sz="1800">
              <a:latin typeface="Lucida Sans Unicode"/>
              <a:cs typeface="Lucida Sans Unicode"/>
            </a:endParaRPr>
          </a:p>
        </p:txBody>
      </p:sp>
      <p:grpSp>
        <p:nvGrpSpPr>
          <p:cNvPr id="3" name="object 3"/>
          <p:cNvGrpSpPr/>
          <p:nvPr/>
        </p:nvGrpSpPr>
        <p:grpSpPr>
          <a:xfrm>
            <a:off x="0" y="0"/>
            <a:ext cx="4892040" cy="6858000"/>
            <a:chOff x="0" y="0"/>
            <a:chExt cx="4892040" cy="6858000"/>
          </a:xfrm>
        </p:grpSpPr>
        <p:sp>
          <p:nvSpPr>
            <p:cNvPr id="4" name="object 4"/>
            <p:cNvSpPr/>
            <p:nvPr/>
          </p:nvSpPr>
          <p:spPr>
            <a:xfrm>
              <a:off x="0" y="0"/>
              <a:ext cx="4892040" cy="6858000"/>
            </a:xfrm>
            <a:custGeom>
              <a:avLst/>
              <a:gdLst/>
              <a:ahLst/>
              <a:cxnLst/>
              <a:rect l="l" t="t" r="r" b="b"/>
              <a:pathLst>
                <a:path w="4892040" h="6858000">
                  <a:moveTo>
                    <a:pt x="4892040" y="0"/>
                  </a:moveTo>
                  <a:lnTo>
                    <a:pt x="0" y="0"/>
                  </a:lnTo>
                  <a:lnTo>
                    <a:pt x="0" y="6858000"/>
                  </a:lnTo>
                  <a:lnTo>
                    <a:pt x="4892040" y="6858000"/>
                  </a:lnTo>
                  <a:lnTo>
                    <a:pt x="489204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1292352" y="443458"/>
              <a:ext cx="813841" cy="723925"/>
            </a:xfrm>
            <a:prstGeom prst="rect">
              <a:avLst/>
            </a:prstGeom>
          </p:spPr>
        </p:pic>
        <p:sp>
          <p:nvSpPr>
            <p:cNvPr id="6" name="object 6"/>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FFFFFF"/>
              </a:solidFill>
            </a:ln>
          </p:spPr>
          <p:txBody>
            <a:bodyPr wrap="square" lIns="0" tIns="0" rIns="0" bIns="0" rtlCol="0"/>
            <a:lstStyle/>
            <a:p>
              <a:endParaRPr/>
            </a:p>
          </p:txBody>
        </p:sp>
        <p:pic>
          <p:nvPicPr>
            <p:cNvPr id="7" name="object 7"/>
            <p:cNvPicPr/>
            <p:nvPr/>
          </p:nvPicPr>
          <p:blipFill>
            <a:blip r:embed="rId3" cstate="print"/>
            <a:stretch>
              <a:fillRect/>
            </a:stretch>
          </p:blipFill>
          <p:spPr>
            <a:xfrm>
              <a:off x="466344" y="748296"/>
              <a:ext cx="1002779" cy="857999"/>
            </a:xfrm>
            <a:prstGeom prst="rect">
              <a:avLst/>
            </a:prstGeom>
          </p:spPr>
        </p:pic>
        <p:sp>
          <p:nvSpPr>
            <p:cNvPr id="8" name="object 8"/>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FFFFFF"/>
              </a:solidFill>
            </a:ln>
          </p:spPr>
          <p:txBody>
            <a:bodyPr wrap="square" lIns="0" tIns="0" rIns="0" bIns="0" rtlCol="0"/>
            <a:lstStyle/>
            <a:p>
              <a:endParaRPr/>
            </a:p>
          </p:txBody>
        </p:sp>
      </p:grpSp>
      <p:sp>
        <p:nvSpPr>
          <p:cNvPr id="9" name="object 9"/>
          <p:cNvSpPr txBox="1"/>
          <p:nvPr/>
        </p:nvSpPr>
        <p:spPr>
          <a:xfrm>
            <a:off x="475589" y="2950540"/>
            <a:ext cx="4055745" cy="620395"/>
          </a:xfrm>
          <a:prstGeom prst="rect">
            <a:avLst/>
          </a:prstGeom>
        </p:spPr>
        <p:txBody>
          <a:bodyPr vert="horz" wrap="square" lIns="0" tIns="12700" rIns="0" bIns="0" rtlCol="0">
            <a:spAutoFit/>
          </a:bodyPr>
          <a:lstStyle/>
          <a:p>
            <a:pPr marL="12700">
              <a:lnSpc>
                <a:spcPct val="100000"/>
              </a:lnSpc>
              <a:spcBef>
                <a:spcPts val="100"/>
              </a:spcBef>
            </a:pPr>
            <a:r>
              <a:rPr sz="3900" b="1" spc="-960" dirty="0">
                <a:solidFill>
                  <a:srgbClr val="FFFFFF"/>
                </a:solidFill>
                <a:latin typeface="Tahoma"/>
                <a:cs typeface="Tahoma"/>
              </a:rPr>
              <a:t>BACKGROUND/CONTEXT</a:t>
            </a:r>
            <a:endParaRPr sz="3900">
              <a:latin typeface="Tahoma"/>
              <a:cs typeface="Tahoma"/>
            </a:endParaRPr>
          </a:p>
        </p:txBody>
      </p:sp>
      <p:sp>
        <p:nvSpPr>
          <p:cNvPr id="10" name="object 10"/>
          <p:cNvSpPr/>
          <p:nvPr/>
        </p:nvSpPr>
        <p:spPr>
          <a:xfrm>
            <a:off x="501727" y="2379305"/>
            <a:ext cx="532130" cy="532130"/>
          </a:xfrm>
          <a:custGeom>
            <a:avLst/>
            <a:gdLst/>
            <a:ahLst/>
            <a:cxnLst/>
            <a:rect l="l" t="t" r="r" b="b"/>
            <a:pathLst>
              <a:path w="532130" h="532130">
                <a:moveTo>
                  <a:pt x="266073" y="0"/>
                </a:moveTo>
                <a:lnTo>
                  <a:pt x="265863" y="0"/>
                </a:lnTo>
                <a:lnTo>
                  <a:pt x="218014" y="4302"/>
                </a:lnTo>
                <a:lnTo>
                  <a:pt x="173038" y="16669"/>
                </a:lnTo>
                <a:lnTo>
                  <a:pt x="131631" y="36351"/>
                </a:lnTo>
                <a:lnTo>
                  <a:pt x="94538" y="62595"/>
                </a:lnTo>
                <a:lnTo>
                  <a:pt x="62508" y="94652"/>
                </a:lnTo>
                <a:lnTo>
                  <a:pt x="36289" y="131770"/>
                </a:lnTo>
                <a:lnTo>
                  <a:pt x="16631" y="173198"/>
                </a:lnTo>
                <a:lnTo>
                  <a:pt x="4283" y="218194"/>
                </a:lnTo>
                <a:lnTo>
                  <a:pt x="0" y="266009"/>
                </a:lnTo>
                <a:lnTo>
                  <a:pt x="4283" y="313824"/>
                </a:lnTo>
                <a:lnTo>
                  <a:pt x="16633" y="358828"/>
                </a:lnTo>
                <a:lnTo>
                  <a:pt x="36298" y="400268"/>
                </a:lnTo>
                <a:lnTo>
                  <a:pt x="62528" y="437395"/>
                </a:lnTo>
                <a:lnTo>
                  <a:pt x="94571" y="469456"/>
                </a:lnTo>
                <a:lnTo>
                  <a:pt x="131677" y="495700"/>
                </a:lnTo>
                <a:lnTo>
                  <a:pt x="173095" y="515376"/>
                </a:lnTo>
                <a:lnTo>
                  <a:pt x="218074" y="527733"/>
                </a:lnTo>
                <a:lnTo>
                  <a:pt x="265863" y="532019"/>
                </a:lnTo>
                <a:lnTo>
                  <a:pt x="313652" y="527733"/>
                </a:lnTo>
                <a:lnTo>
                  <a:pt x="358632" y="515376"/>
                </a:lnTo>
                <a:lnTo>
                  <a:pt x="400051" y="495700"/>
                </a:lnTo>
                <a:lnTo>
                  <a:pt x="437159" y="469456"/>
                </a:lnTo>
                <a:lnTo>
                  <a:pt x="469204" y="437395"/>
                </a:lnTo>
                <a:lnTo>
                  <a:pt x="495436" y="400268"/>
                </a:lnTo>
                <a:lnTo>
                  <a:pt x="505567" y="378921"/>
                </a:lnTo>
                <a:lnTo>
                  <a:pt x="254587" y="378921"/>
                </a:lnTo>
                <a:lnTo>
                  <a:pt x="254587" y="207297"/>
                </a:lnTo>
                <a:lnTo>
                  <a:pt x="202516" y="207297"/>
                </a:lnTo>
                <a:lnTo>
                  <a:pt x="202516" y="174973"/>
                </a:lnTo>
                <a:lnTo>
                  <a:pt x="206390" y="173888"/>
                </a:lnTo>
                <a:lnTo>
                  <a:pt x="209913" y="172802"/>
                </a:lnTo>
                <a:lnTo>
                  <a:pt x="222514" y="168460"/>
                </a:lnTo>
                <a:lnTo>
                  <a:pt x="228709" y="165950"/>
                </a:lnTo>
                <a:lnTo>
                  <a:pt x="234910" y="163300"/>
                </a:lnTo>
                <a:lnTo>
                  <a:pt x="241105" y="160784"/>
                </a:lnTo>
                <a:lnTo>
                  <a:pt x="247026" y="157685"/>
                </a:lnTo>
                <a:lnTo>
                  <a:pt x="253064" y="154586"/>
                </a:lnTo>
                <a:lnTo>
                  <a:pt x="256051" y="152951"/>
                </a:lnTo>
                <a:lnTo>
                  <a:pt x="259003" y="151230"/>
                </a:lnTo>
                <a:lnTo>
                  <a:pt x="262269" y="149531"/>
                </a:lnTo>
                <a:lnTo>
                  <a:pt x="265484" y="147663"/>
                </a:lnTo>
                <a:lnTo>
                  <a:pt x="271801" y="143595"/>
                </a:lnTo>
                <a:lnTo>
                  <a:pt x="275021" y="141727"/>
                </a:lnTo>
                <a:lnTo>
                  <a:pt x="278294" y="140023"/>
                </a:lnTo>
                <a:lnTo>
                  <a:pt x="499415" y="140023"/>
                </a:lnTo>
                <a:lnTo>
                  <a:pt x="495488" y="131750"/>
                </a:lnTo>
                <a:lnTo>
                  <a:pt x="469266" y="94623"/>
                </a:lnTo>
                <a:lnTo>
                  <a:pt x="437228" y="62562"/>
                </a:lnTo>
                <a:lnTo>
                  <a:pt x="400191" y="36351"/>
                </a:lnTo>
                <a:lnTo>
                  <a:pt x="358796" y="16669"/>
                </a:lnTo>
                <a:lnTo>
                  <a:pt x="313840" y="4302"/>
                </a:lnTo>
                <a:lnTo>
                  <a:pt x="266073" y="0"/>
                </a:lnTo>
                <a:close/>
              </a:path>
              <a:path w="532130" h="532130">
                <a:moveTo>
                  <a:pt x="499415" y="140023"/>
                </a:moveTo>
                <a:lnTo>
                  <a:pt x="295025" y="140023"/>
                </a:lnTo>
                <a:lnTo>
                  <a:pt x="295025" y="378921"/>
                </a:lnTo>
                <a:lnTo>
                  <a:pt x="505567" y="378921"/>
                </a:lnTo>
                <a:lnTo>
                  <a:pt x="515103" y="358828"/>
                </a:lnTo>
                <a:lnTo>
                  <a:pt x="527454" y="313824"/>
                </a:lnTo>
                <a:lnTo>
                  <a:pt x="531738" y="266009"/>
                </a:lnTo>
                <a:lnTo>
                  <a:pt x="527474" y="218185"/>
                </a:lnTo>
                <a:lnTo>
                  <a:pt x="515142" y="173191"/>
                </a:lnTo>
                <a:lnTo>
                  <a:pt x="499415" y="140023"/>
                </a:lnTo>
                <a:close/>
              </a:path>
              <a:path w="532130" h="532130">
                <a:moveTo>
                  <a:pt x="254587" y="185672"/>
                </a:moveTo>
                <a:lnTo>
                  <a:pt x="213530" y="204472"/>
                </a:lnTo>
                <a:lnTo>
                  <a:pt x="202516" y="207297"/>
                </a:lnTo>
                <a:lnTo>
                  <a:pt x="254587" y="207297"/>
                </a:lnTo>
                <a:lnTo>
                  <a:pt x="254587" y="185672"/>
                </a:lnTo>
                <a:close/>
              </a:path>
            </a:pathLst>
          </a:custGeom>
          <a:solidFill>
            <a:srgbClr val="FFFFFF"/>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7438" y="3486099"/>
            <a:ext cx="2544445" cy="514350"/>
          </a:xfrm>
          <a:prstGeom prst="rect">
            <a:avLst/>
          </a:prstGeom>
        </p:spPr>
        <p:txBody>
          <a:bodyPr vert="horz" wrap="square" lIns="0" tIns="13335" rIns="0" bIns="0" rtlCol="0">
            <a:spAutoFit/>
          </a:bodyPr>
          <a:lstStyle/>
          <a:p>
            <a:pPr marL="12700">
              <a:lnSpc>
                <a:spcPct val="100000"/>
              </a:lnSpc>
              <a:spcBef>
                <a:spcPts val="105"/>
              </a:spcBef>
            </a:pPr>
            <a:r>
              <a:rPr sz="3200" b="1" spc="-40" dirty="0">
                <a:solidFill>
                  <a:srgbClr val="FFFFFF"/>
                </a:solidFill>
                <a:latin typeface="Calibri"/>
                <a:cs typeface="Calibri"/>
              </a:rPr>
              <a:t>Atliq’s</a:t>
            </a:r>
            <a:r>
              <a:rPr sz="3200" b="1" spc="-95" dirty="0">
                <a:solidFill>
                  <a:srgbClr val="FFFFFF"/>
                </a:solidFill>
                <a:latin typeface="Calibri"/>
                <a:cs typeface="Calibri"/>
              </a:rPr>
              <a:t> </a:t>
            </a:r>
            <a:r>
              <a:rPr sz="3200" b="1" spc="-20" dirty="0">
                <a:solidFill>
                  <a:srgbClr val="FFFFFF"/>
                </a:solidFill>
                <a:latin typeface="Calibri"/>
                <a:cs typeface="Calibri"/>
              </a:rPr>
              <a:t>Markets</a:t>
            </a:r>
            <a:endParaRPr sz="3200">
              <a:latin typeface="Calibri"/>
              <a:cs typeface="Calibri"/>
            </a:endParaRPr>
          </a:p>
        </p:txBody>
      </p:sp>
      <p:grpSp>
        <p:nvGrpSpPr>
          <p:cNvPr id="3" name="object 3"/>
          <p:cNvGrpSpPr/>
          <p:nvPr/>
        </p:nvGrpSpPr>
        <p:grpSpPr>
          <a:xfrm>
            <a:off x="3802379" y="1416240"/>
            <a:ext cx="7927340" cy="5441950"/>
            <a:chOff x="3802379" y="1416240"/>
            <a:chExt cx="7927340" cy="5441950"/>
          </a:xfrm>
        </p:grpSpPr>
        <p:pic>
          <p:nvPicPr>
            <p:cNvPr id="4" name="object 4"/>
            <p:cNvPicPr/>
            <p:nvPr/>
          </p:nvPicPr>
          <p:blipFill>
            <a:blip r:embed="rId2" cstate="print"/>
            <a:stretch>
              <a:fillRect/>
            </a:stretch>
          </p:blipFill>
          <p:spPr>
            <a:xfrm>
              <a:off x="3802379" y="6254495"/>
              <a:ext cx="7927086" cy="603502"/>
            </a:xfrm>
            <a:prstGeom prst="rect">
              <a:avLst/>
            </a:prstGeom>
          </p:spPr>
        </p:pic>
        <p:pic>
          <p:nvPicPr>
            <p:cNvPr id="5" name="object 5"/>
            <p:cNvPicPr/>
            <p:nvPr/>
          </p:nvPicPr>
          <p:blipFill>
            <a:blip r:embed="rId3" cstate="print"/>
            <a:stretch>
              <a:fillRect/>
            </a:stretch>
          </p:blipFill>
          <p:spPr>
            <a:xfrm>
              <a:off x="3842003" y="1444751"/>
              <a:ext cx="7850124" cy="4786884"/>
            </a:xfrm>
            <a:prstGeom prst="rect">
              <a:avLst/>
            </a:prstGeom>
          </p:spPr>
        </p:pic>
        <p:sp>
          <p:nvSpPr>
            <p:cNvPr id="6" name="object 6"/>
            <p:cNvSpPr/>
            <p:nvPr/>
          </p:nvSpPr>
          <p:spPr>
            <a:xfrm>
              <a:off x="3827652" y="1430527"/>
              <a:ext cx="7879080" cy="4815840"/>
            </a:xfrm>
            <a:custGeom>
              <a:avLst/>
              <a:gdLst/>
              <a:ahLst/>
              <a:cxnLst/>
              <a:rect l="l" t="t" r="r" b="b"/>
              <a:pathLst>
                <a:path w="7879080" h="4815840">
                  <a:moveTo>
                    <a:pt x="425576" y="0"/>
                  </a:moveTo>
                  <a:lnTo>
                    <a:pt x="7453757" y="0"/>
                  </a:lnTo>
                  <a:lnTo>
                    <a:pt x="7496937" y="2032"/>
                  </a:lnTo>
                  <a:lnTo>
                    <a:pt x="7539228" y="8509"/>
                  </a:lnTo>
                  <a:lnTo>
                    <a:pt x="7579868" y="19176"/>
                  </a:lnTo>
                  <a:lnTo>
                    <a:pt x="7618857" y="33527"/>
                  </a:lnTo>
                  <a:lnTo>
                    <a:pt x="7656195" y="51181"/>
                  </a:lnTo>
                  <a:lnTo>
                    <a:pt x="7691247" y="72644"/>
                  </a:lnTo>
                  <a:lnTo>
                    <a:pt x="7724013" y="97282"/>
                  </a:lnTo>
                  <a:lnTo>
                    <a:pt x="7754493" y="124841"/>
                  </a:lnTo>
                  <a:lnTo>
                    <a:pt x="7781544" y="155194"/>
                  </a:lnTo>
                  <a:lnTo>
                    <a:pt x="7806182" y="187960"/>
                  </a:lnTo>
                  <a:lnTo>
                    <a:pt x="7827518" y="222885"/>
                  </a:lnTo>
                  <a:lnTo>
                    <a:pt x="7845552" y="260350"/>
                  </a:lnTo>
                  <a:lnTo>
                    <a:pt x="7859522" y="299338"/>
                  </a:lnTo>
                  <a:lnTo>
                    <a:pt x="7870190" y="339979"/>
                  </a:lnTo>
                  <a:lnTo>
                    <a:pt x="7876794" y="382270"/>
                  </a:lnTo>
                  <a:lnTo>
                    <a:pt x="7878826" y="425450"/>
                  </a:lnTo>
                  <a:lnTo>
                    <a:pt x="7878826" y="4390110"/>
                  </a:lnTo>
                  <a:lnTo>
                    <a:pt x="7876794" y="4433277"/>
                  </a:lnTo>
                  <a:lnTo>
                    <a:pt x="7870190" y="4475632"/>
                  </a:lnTo>
                  <a:lnTo>
                    <a:pt x="7859522" y="4516208"/>
                  </a:lnTo>
                  <a:lnTo>
                    <a:pt x="7845552" y="4555642"/>
                  </a:lnTo>
                  <a:lnTo>
                    <a:pt x="7827518" y="4592675"/>
                  </a:lnTo>
                  <a:lnTo>
                    <a:pt x="7806182" y="4627956"/>
                  </a:lnTo>
                  <a:lnTo>
                    <a:pt x="7781544" y="4660798"/>
                  </a:lnTo>
                  <a:lnTo>
                    <a:pt x="7754366" y="4690795"/>
                  </a:lnTo>
                  <a:lnTo>
                    <a:pt x="7724013" y="4718304"/>
                  </a:lnTo>
                  <a:lnTo>
                    <a:pt x="7691247" y="4742916"/>
                  </a:lnTo>
                  <a:lnTo>
                    <a:pt x="7656322" y="4764278"/>
                  </a:lnTo>
                  <a:lnTo>
                    <a:pt x="7618857" y="4782375"/>
                  </a:lnTo>
                  <a:lnTo>
                    <a:pt x="7579868" y="4796332"/>
                  </a:lnTo>
                  <a:lnTo>
                    <a:pt x="7539228" y="4807000"/>
                  </a:lnTo>
                  <a:lnTo>
                    <a:pt x="7496937" y="4813579"/>
                  </a:lnTo>
                  <a:lnTo>
                    <a:pt x="7453757" y="4815611"/>
                  </a:lnTo>
                  <a:lnTo>
                    <a:pt x="425576" y="4815611"/>
                  </a:lnTo>
                  <a:lnTo>
                    <a:pt x="382397" y="4813579"/>
                  </a:lnTo>
                  <a:lnTo>
                    <a:pt x="340106" y="4807000"/>
                  </a:lnTo>
                  <a:lnTo>
                    <a:pt x="299466" y="4796332"/>
                  </a:lnTo>
                  <a:lnTo>
                    <a:pt x="260476" y="4782375"/>
                  </a:lnTo>
                  <a:lnTo>
                    <a:pt x="223012" y="4764278"/>
                  </a:lnTo>
                  <a:lnTo>
                    <a:pt x="188087" y="4742916"/>
                  </a:lnTo>
                  <a:lnTo>
                    <a:pt x="155321" y="4718304"/>
                  </a:lnTo>
                  <a:lnTo>
                    <a:pt x="124968" y="4690833"/>
                  </a:lnTo>
                  <a:lnTo>
                    <a:pt x="97409" y="4660849"/>
                  </a:lnTo>
                  <a:lnTo>
                    <a:pt x="72771" y="4627956"/>
                  </a:lnTo>
                  <a:lnTo>
                    <a:pt x="51308" y="4592624"/>
                  </a:lnTo>
                  <a:lnTo>
                    <a:pt x="33655" y="4555642"/>
                  </a:lnTo>
                  <a:lnTo>
                    <a:pt x="19304" y="4516272"/>
                  </a:lnTo>
                  <a:lnTo>
                    <a:pt x="8636" y="4475632"/>
                  </a:lnTo>
                  <a:lnTo>
                    <a:pt x="2159" y="4433277"/>
                  </a:lnTo>
                  <a:lnTo>
                    <a:pt x="0" y="4390059"/>
                  </a:lnTo>
                  <a:lnTo>
                    <a:pt x="0" y="425323"/>
                  </a:lnTo>
                  <a:lnTo>
                    <a:pt x="2159" y="382270"/>
                  </a:lnTo>
                  <a:lnTo>
                    <a:pt x="8636" y="339979"/>
                  </a:lnTo>
                  <a:lnTo>
                    <a:pt x="19304" y="299212"/>
                  </a:lnTo>
                  <a:lnTo>
                    <a:pt x="33655" y="260350"/>
                  </a:lnTo>
                  <a:lnTo>
                    <a:pt x="51308" y="222885"/>
                  </a:lnTo>
                  <a:lnTo>
                    <a:pt x="72771" y="187960"/>
                  </a:lnTo>
                  <a:lnTo>
                    <a:pt x="97409" y="155194"/>
                  </a:lnTo>
                  <a:lnTo>
                    <a:pt x="124841" y="124713"/>
                  </a:lnTo>
                  <a:lnTo>
                    <a:pt x="155321" y="97282"/>
                  </a:lnTo>
                  <a:lnTo>
                    <a:pt x="188087" y="72644"/>
                  </a:lnTo>
                  <a:lnTo>
                    <a:pt x="223012" y="51181"/>
                  </a:lnTo>
                  <a:lnTo>
                    <a:pt x="260476" y="33527"/>
                  </a:lnTo>
                  <a:lnTo>
                    <a:pt x="299338" y="19176"/>
                  </a:lnTo>
                  <a:lnTo>
                    <a:pt x="340106" y="8509"/>
                  </a:lnTo>
                  <a:lnTo>
                    <a:pt x="382397" y="2032"/>
                  </a:lnTo>
                  <a:lnTo>
                    <a:pt x="425576" y="0"/>
                  </a:lnTo>
                  <a:close/>
                </a:path>
              </a:pathLst>
            </a:custGeom>
            <a:ln w="28575">
              <a:solidFill>
                <a:srgbClr val="5ADFBA"/>
              </a:solidFill>
            </a:ln>
          </p:spPr>
          <p:txBody>
            <a:bodyPr wrap="square" lIns="0" tIns="0" rIns="0" bIns="0" rtlCol="0"/>
            <a:lstStyle/>
            <a:p>
              <a:endParaRPr/>
            </a:p>
          </p:txBody>
        </p:sp>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p:nvPr/>
        </p:nvSpPr>
        <p:spPr>
          <a:xfrm>
            <a:off x="2181175" y="442467"/>
            <a:ext cx="452755" cy="453390"/>
          </a:xfrm>
          <a:custGeom>
            <a:avLst/>
            <a:gdLst/>
            <a:ahLst/>
            <a:cxnLst/>
            <a:rect l="l" t="t" r="r" b="b"/>
            <a:pathLst>
              <a:path w="452755" h="453390">
                <a:moveTo>
                  <a:pt x="266067" y="0"/>
                </a:moveTo>
                <a:lnTo>
                  <a:pt x="218013" y="4312"/>
                </a:lnTo>
                <a:lnTo>
                  <a:pt x="173036" y="16707"/>
                </a:lnTo>
                <a:lnTo>
                  <a:pt x="131629" y="36434"/>
                </a:lnTo>
                <a:lnTo>
                  <a:pt x="94536" y="62738"/>
                </a:lnTo>
                <a:lnTo>
                  <a:pt x="62528" y="94836"/>
                </a:lnTo>
                <a:lnTo>
                  <a:pt x="36298" y="132046"/>
                </a:lnTo>
                <a:lnTo>
                  <a:pt x="16633" y="173579"/>
                </a:lnTo>
                <a:lnTo>
                  <a:pt x="4283" y="218684"/>
                </a:lnTo>
                <a:lnTo>
                  <a:pt x="0" y="266606"/>
                </a:lnTo>
                <a:lnTo>
                  <a:pt x="4283" y="314529"/>
                </a:lnTo>
                <a:lnTo>
                  <a:pt x="16633" y="359633"/>
                </a:lnTo>
                <a:lnTo>
                  <a:pt x="36298" y="401167"/>
                </a:lnTo>
                <a:lnTo>
                  <a:pt x="62528" y="438377"/>
                </a:lnTo>
                <a:lnTo>
                  <a:pt x="77403" y="453294"/>
                </a:lnTo>
                <a:lnTo>
                  <a:pt x="195801" y="334632"/>
                </a:lnTo>
                <a:lnTo>
                  <a:pt x="197796" y="330370"/>
                </a:lnTo>
                <a:lnTo>
                  <a:pt x="201090" y="324597"/>
                </a:lnTo>
                <a:lnTo>
                  <a:pt x="229841" y="294832"/>
                </a:lnTo>
                <a:lnTo>
                  <a:pt x="248199" y="282119"/>
                </a:lnTo>
                <a:lnTo>
                  <a:pt x="297249" y="232960"/>
                </a:lnTo>
                <a:lnTo>
                  <a:pt x="297475" y="232063"/>
                </a:lnTo>
                <a:lnTo>
                  <a:pt x="298752" y="226559"/>
                </a:lnTo>
                <a:lnTo>
                  <a:pt x="299376" y="220925"/>
                </a:lnTo>
                <a:lnTo>
                  <a:pt x="299341" y="210366"/>
                </a:lnTo>
                <a:lnTo>
                  <a:pt x="298554" y="205487"/>
                </a:lnTo>
                <a:lnTo>
                  <a:pt x="298235" y="204528"/>
                </a:lnTo>
                <a:lnTo>
                  <a:pt x="202411" y="204528"/>
                </a:lnTo>
                <a:lnTo>
                  <a:pt x="202411" y="168165"/>
                </a:lnTo>
                <a:lnTo>
                  <a:pt x="239240" y="149642"/>
                </a:lnTo>
                <a:lnTo>
                  <a:pt x="265647" y="146936"/>
                </a:lnTo>
                <a:lnTo>
                  <a:pt x="383081" y="146936"/>
                </a:lnTo>
                <a:lnTo>
                  <a:pt x="452174" y="77690"/>
                </a:lnTo>
                <a:lnTo>
                  <a:pt x="437223" y="62703"/>
                </a:lnTo>
                <a:lnTo>
                  <a:pt x="400189" y="36434"/>
                </a:lnTo>
                <a:lnTo>
                  <a:pt x="358793" y="16708"/>
                </a:lnTo>
                <a:lnTo>
                  <a:pt x="313836" y="4312"/>
                </a:lnTo>
                <a:lnTo>
                  <a:pt x="266067" y="0"/>
                </a:lnTo>
                <a:close/>
              </a:path>
              <a:path w="452755" h="453390">
                <a:moveTo>
                  <a:pt x="267765" y="176911"/>
                </a:moveTo>
                <a:lnTo>
                  <a:pt x="222962" y="188701"/>
                </a:lnTo>
                <a:lnTo>
                  <a:pt x="202411" y="204528"/>
                </a:lnTo>
                <a:lnTo>
                  <a:pt x="298235" y="204528"/>
                </a:lnTo>
                <a:lnTo>
                  <a:pt x="297008" y="200831"/>
                </a:lnTo>
                <a:lnTo>
                  <a:pt x="295550" y="196338"/>
                </a:lnTo>
                <a:lnTo>
                  <a:pt x="273347" y="177981"/>
                </a:lnTo>
                <a:lnTo>
                  <a:pt x="267765" y="176911"/>
                </a:lnTo>
                <a:close/>
              </a:path>
              <a:path w="452755" h="453390">
                <a:moveTo>
                  <a:pt x="383081" y="146936"/>
                </a:moveTo>
                <a:lnTo>
                  <a:pt x="265647" y="146936"/>
                </a:lnTo>
                <a:lnTo>
                  <a:pt x="272726" y="147166"/>
                </a:lnTo>
                <a:lnTo>
                  <a:pt x="279756" y="147947"/>
                </a:lnTo>
                <a:lnTo>
                  <a:pt x="316317" y="163386"/>
                </a:lnTo>
                <a:lnTo>
                  <a:pt x="335414" y="194709"/>
                </a:lnTo>
                <a:lnTo>
                  <a:pt x="383081" y="146936"/>
                </a:lnTo>
                <a:close/>
              </a:path>
            </a:pathLst>
          </a:custGeom>
          <a:solidFill>
            <a:srgbClr val="5ADFBA"/>
          </a:solidFill>
        </p:spPr>
        <p:txBody>
          <a:bodyPr wrap="square" lIns="0" tIns="0" rIns="0" bIns="0" rtlCol="0"/>
          <a:lstStyle/>
          <a:p>
            <a:endParaRPr/>
          </a:p>
        </p:txBody>
      </p:sp>
      <p:sp>
        <p:nvSpPr>
          <p:cNvPr id="13" name="object 13"/>
          <p:cNvSpPr txBox="1">
            <a:spLocks noGrp="1"/>
          </p:cNvSpPr>
          <p:nvPr>
            <p:ph type="ctrTitle"/>
          </p:nvPr>
        </p:nvSpPr>
        <p:spPr>
          <a:prstGeom prst="rect">
            <a:avLst/>
          </a:prstGeom>
        </p:spPr>
        <p:txBody>
          <a:bodyPr vert="horz" wrap="square" lIns="0" tIns="12700" rIns="0" bIns="0" rtlCol="0">
            <a:spAutoFit/>
          </a:bodyPr>
          <a:lstStyle/>
          <a:p>
            <a:pPr marL="2270125">
              <a:lnSpc>
                <a:spcPct val="100000"/>
              </a:lnSpc>
              <a:spcBef>
                <a:spcPts val="100"/>
              </a:spcBef>
            </a:pPr>
            <a:r>
              <a:rPr spc="-10" dirty="0"/>
              <a:t>Getting</a:t>
            </a:r>
            <a:r>
              <a:rPr spc="5" dirty="0"/>
              <a:t> </a:t>
            </a:r>
            <a:r>
              <a:rPr spc="-5" dirty="0"/>
              <a:t>familiar with</a:t>
            </a:r>
            <a:r>
              <a:rPr spc="-40" dirty="0"/>
              <a:t> </a:t>
            </a:r>
            <a:r>
              <a:rPr spc="-35" dirty="0"/>
              <a:t>Atliq’s</a:t>
            </a:r>
            <a:r>
              <a:rPr spc="5" dirty="0"/>
              <a:t> </a:t>
            </a:r>
            <a:r>
              <a:rPr spc="-5" dirty="0"/>
              <a:t>Business</a:t>
            </a:r>
            <a:r>
              <a:rPr spc="25" dirty="0"/>
              <a:t> </a:t>
            </a:r>
            <a:r>
              <a:rPr spc="-5" dirty="0"/>
              <a:t>–Their</a:t>
            </a:r>
            <a:r>
              <a:rPr dirty="0"/>
              <a:t> </a:t>
            </a:r>
            <a:r>
              <a:rPr spc="-15" dirty="0"/>
              <a:t>Markets</a:t>
            </a:r>
            <a:r>
              <a:rPr spc="-20" dirty="0"/>
              <a:t> </a:t>
            </a:r>
            <a:r>
              <a:rPr dirty="0"/>
              <a:t>and</a:t>
            </a:r>
            <a:r>
              <a:rPr spc="5" dirty="0"/>
              <a:t> </a:t>
            </a:r>
            <a:r>
              <a:rPr spc="-5" dirty="0"/>
              <a:t>Product</a:t>
            </a:r>
            <a:r>
              <a:rPr spc="-20" dirty="0"/>
              <a:t> </a:t>
            </a:r>
            <a:r>
              <a:rPr spc="-5" dirty="0"/>
              <a:t>lines</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412235" y="473963"/>
            <a:ext cx="5617845" cy="1539240"/>
            <a:chOff x="3412235" y="473963"/>
            <a:chExt cx="5617845" cy="1539240"/>
          </a:xfrm>
        </p:grpSpPr>
        <p:pic>
          <p:nvPicPr>
            <p:cNvPr id="3" name="object 3"/>
            <p:cNvPicPr/>
            <p:nvPr/>
          </p:nvPicPr>
          <p:blipFill>
            <a:blip r:embed="rId2" cstate="print"/>
            <a:stretch>
              <a:fillRect/>
            </a:stretch>
          </p:blipFill>
          <p:spPr>
            <a:xfrm>
              <a:off x="3419724" y="481424"/>
              <a:ext cx="5610106" cy="1531731"/>
            </a:xfrm>
            <a:prstGeom prst="rect">
              <a:avLst/>
            </a:prstGeom>
          </p:spPr>
        </p:pic>
        <p:sp>
          <p:nvSpPr>
            <p:cNvPr id="4" name="object 4"/>
            <p:cNvSpPr/>
            <p:nvPr/>
          </p:nvSpPr>
          <p:spPr>
            <a:xfrm>
              <a:off x="3412235" y="473963"/>
              <a:ext cx="5297805" cy="1191895"/>
            </a:xfrm>
            <a:custGeom>
              <a:avLst/>
              <a:gdLst/>
              <a:ahLst/>
              <a:cxnLst/>
              <a:rect l="l" t="t" r="r" b="b"/>
              <a:pathLst>
                <a:path w="5297805" h="1191895">
                  <a:moveTo>
                    <a:pt x="5060188" y="0"/>
                  </a:moveTo>
                  <a:lnTo>
                    <a:pt x="237236" y="0"/>
                  </a:lnTo>
                  <a:lnTo>
                    <a:pt x="189412" y="4818"/>
                  </a:lnTo>
                  <a:lnTo>
                    <a:pt x="144875" y="18637"/>
                  </a:lnTo>
                  <a:lnTo>
                    <a:pt x="104576" y="40505"/>
                  </a:lnTo>
                  <a:lnTo>
                    <a:pt x="69468" y="69468"/>
                  </a:lnTo>
                  <a:lnTo>
                    <a:pt x="40505" y="104576"/>
                  </a:lnTo>
                  <a:lnTo>
                    <a:pt x="18637" y="144875"/>
                  </a:lnTo>
                  <a:lnTo>
                    <a:pt x="4818" y="189412"/>
                  </a:lnTo>
                  <a:lnTo>
                    <a:pt x="0" y="237236"/>
                  </a:lnTo>
                  <a:lnTo>
                    <a:pt x="0" y="954532"/>
                  </a:lnTo>
                  <a:lnTo>
                    <a:pt x="4818" y="1002355"/>
                  </a:lnTo>
                  <a:lnTo>
                    <a:pt x="18637" y="1046892"/>
                  </a:lnTo>
                  <a:lnTo>
                    <a:pt x="40505" y="1087191"/>
                  </a:lnTo>
                  <a:lnTo>
                    <a:pt x="69468" y="1122299"/>
                  </a:lnTo>
                  <a:lnTo>
                    <a:pt x="104576" y="1151262"/>
                  </a:lnTo>
                  <a:lnTo>
                    <a:pt x="144875" y="1173130"/>
                  </a:lnTo>
                  <a:lnTo>
                    <a:pt x="189412" y="1186949"/>
                  </a:lnTo>
                  <a:lnTo>
                    <a:pt x="237236" y="1191768"/>
                  </a:lnTo>
                  <a:lnTo>
                    <a:pt x="5060188" y="1191768"/>
                  </a:lnTo>
                  <a:lnTo>
                    <a:pt x="5108011" y="1186949"/>
                  </a:lnTo>
                  <a:lnTo>
                    <a:pt x="5152548" y="1173130"/>
                  </a:lnTo>
                  <a:lnTo>
                    <a:pt x="5192847" y="1151262"/>
                  </a:lnTo>
                  <a:lnTo>
                    <a:pt x="5227955" y="1122299"/>
                  </a:lnTo>
                  <a:lnTo>
                    <a:pt x="5256918" y="1087191"/>
                  </a:lnTo>
                  <a:lnTo>
                    <a:pt x="5278786" y="1046892"/>
                  </a:lnTo>
                  <a:lnTo>
                    <a:pt x="5292605" y="1002355"/>
                  </a:lnTo>
                  <a:lnTo>
                    <a:pt x="5297423" y="954532"/>
                  </a:lnTo>
                  <a:lnTo>
                    <a:pt x="5297423" y="237236"/>
                  </a:lnTo>
                  <a:lnTo>
                    <a:pt x="5292605" y="189412"/>
                  </a:lnTo>
                  <a:lnTo>
                    <a:pt x="5278786" y="144875"/>
                  </a:lnTo>
                  <a:lnTo>
                    <a:pt x="5256918" y="104576"/>
                  </a:lnTo>
                  <a:lnTo>
                    <a:pt x="5227955" y="69468"/>
                  </a:lnTo>
                  <a:lnTo>
                    <a:pt x="5192847" y="40505"/>
                  </a:lnTo>
                  <a:lnTo>
                    <a:pt x="5152548" y="18637"/>
                  </a:lnTo>
                  <a:lnTo>
                    <a:pt x="5108011" y="4818"/>
                  </a:lnTo>
                  <a:lnTo>
                    <a:pt x="5060188" y="0"/>
                  </a:lnTo>
                  <a:close/>
                </a:path>
              </a:pathLst>
            </a:custGeom>
            <a:solidFill>
              <a:srgbClr val="5ADFBA"/>
            </a:solidFill>
          </p:spPr>
          <p:txBody>
            <a:bodyPr wrap="square" lIns="0" tIns="0" rIns="0" bIns="0" rtlCol="0"/>
            <a:lstStyle/>
            <a:p>
              <a:endParaRPr/>
            </a:p>
          </p:txBody>
        </p:sp>
      </p:grpSp>
      <p:sp>
        <p:nvSpPr>
          <p:cNvPr id="5" name="object 5"/>
          <p:cNvSpPr txBox="1">
            <a:spLocks noGrp="1"/>
          </p:cNvSpPr>
          <p:nvPr>
            <p:ph type="title"/>
          </p:nvPr>
        </p:nvSpPr>
        <p:spPr>
          <a:xfrm>
            <a:off x="4238371" y="765809"/>
            <a:ext cx="3667125" cy="574040"/>
          </a:xfrm>
          <a:prstGeom prst="rect">
            <a:avLst/>
          </a:prstGeom>
        </p:spPr>
        <p:txBody>
          <a:bodyPr vert="horz" wrap="square" lIns="0" tIns="12700" rIns="0" bIns="0" rtlCol="0">
            <a:spAutoFit/>
          </a:bodyPr>
          <a:lstStyle/>
          <a:p>
            <a:pPr marL="12700">
              <a:lnSpc>
                <a:spcPct val="100000"/>
              </a:lnSpc>
              <a:spcBef>
                <a:spcPts val="100"/>
              </a:spcBef>
            </a:pPr>
            <a:r>
              <a:rPr sz="3600" b="0" spc="-45" dirty="0">
                <a:solidFill>
                  <a:srgbClr val="FFFFFF"/>
                </a:solidFill>
                <a:latin typeface="Calibri"/>
                <a:cs typeface="Calibri"/>
              </a:rPr>
              <a:t>Atliq’s</a:t>
            </a:r>
            <a:r>
              <a:rPr sz="3600" b="0" spc="-55" dirty="0">
                <a:solidFill>
                  <a:srgbClr val="FFFFFF"/>
                </a:solidFill>
                <a:latin typeface="Calibri"/>
                <a:cs typeface="Calibri"/>
              </a:rPr>
              <a:t> </a:t>
            </a:r>
            <a:r>
              <a:rPr sz="3600" b="0" spc="-10" dirty="0">
                <a:solidFill>
                  <a:srgbClr val="FFFFFF"/>
                </a:solidFill>
                <a:latin typeface="Calibri"/>
                <a:cs typeface="Calibri"/>
              </a:rPr>
              <a:t>Product</a:t>
            </a:r>
            <a:r>
              <a:rPr sz="3600" b="0" spc="-55" dirty="0">
                <a:solidFill>
                  <a:srgbClr val="FFFFFF"/>
                </a:solidFill>
                <a:latin typeface="Calibri"/>
                <a:cs typeface="Calibri"/>
              </a:rPr>
              <a:t> </a:t>
            </a:r>
            <a:r>
              <a:rPr sz="3600" b="0" dirty="0">
                <a:solidFill>
                  <a:srgbClr val="FFFFFF"/>
                </a:solidFill>
                <a:latin typeface="Calibri"/>
                <a:cs typeface="Calibri"/>
              </a:rPr>
              <a:t>lines</a:t>
            </a:r>
            <a:endParaRPr sz="3600">
              <a:latin typeface="Calibri"/>
              <a:cs typeface="Calibri"/>
            </a:endParaRPr>
          </a:p>
        </p:txBody>
      </p:sp>
      <p:grpSp>
        <p:nvGrpSpPr>
          <p:cNvPr id="6" name="object 6"/>
          <p:cNvGrpSpPr/>
          <p:nvPr/>
        </p:nvGrpSpPr>
        <p:grpSpPr>
          <a:xfrm>
            <a:off x="879221" y="2217407"/>
            <a:ext cx="2068830" cy="3239770"/>
            <a:chOff x="879221" y="2217407"/>
            <a:chExt cx="2068830" cy="3239770"/>
          </a:xfrm>
        </p:grpSpPr>
        <p:sp>
          <p:nvSpPr>
            <p:cNvPr id="7" name="object 7"/>
            <p:cNvSpPr/>
            <p:nvPr/>
          </p:nvSpPr>
          <p:spPr>
            <a:xfrm>
              <a:off x="1395984" y="2796540"/>
              <a:ext cx="1548765" cy="2657475"/>
            </a:xfrm>
            <a:custGeom>
              <a:avLst/>
              <a:gdLst/>
              <a:ahLst/>
              <a:cxnLst/>
              <a:rect l="l" t="t" r="r" b="b"/>
              <a:pathLst>
                <a:path w="1548764" h="2657475">
                  <a:moveTo>
                    <a:pt x="1394460" y="728472"/>
                  </a:moveTo>
                  <a:lnTo>
                    <a:pt x="1394460" y="2657094"/>
                  </a:lnTo>
                  <a:lnTo>
                    <a:pt x="1548384" y="2657094"/>
                  </a:lnTo>
                </a:path>
                <a:path w="1548764" h="2657475">
                  <a:moveTo>
                    <a:pt x="1394460" y="728472"/>
                  </a:moveTo>
                  <a:lnTo>
                    <a:pt x="1394460" y="1928749"/>
                  </a:lnTo>
                  <a:lnTo>
                    <a:pt x="1548384" y="1928749"/>
                  </a:lnTo>
                </a:path>
                <a:path w="1548764" h="2657475">
                  <a:moveTo>
                    <a:pt x="1394460" y="728472"/>
                  </a:moveTo>
                  <a:lnTo>
                    <a:pt x="1394460" y="1200404"/>
                  </a:lnTo>
                  <a:lnTo>
                    <a:pt x="1548384" y="1200404"/>
                  </a:lnTo>
                </a:path>
                <a:path w="1548764" h="2657475">
                  <a:moveTo>
                    <a:pt x="774191" y="0"/>
                  </a:moveTo>
                  <a:lnTo>
                    <a:pt x="774191" y="471932"/>
                  </a:lnTo>
                  <a:lnTo>
                    <a:pt x="881888" y="471932"/>
                  </a:lnTo>
                </a:path>
                <a:path w="1548764" h="2657475">
                  <a:moveTo>
                    <a:pt x="774572" y="0"/>
                  </a:moveTo>
                  <a:lnTo>
                    <a:pt x="774572" y="471932"/>
                  </a:lnTo>
                  <a:lnTo>
                    <a:pt x="0" y="471932"/>
                  </a:lnTo>
                </a:path>
              </a:pathLst>
            </a:custGeom>
            <a:ln w="6350">
              <a:solidFill>
                <a:srgbClr val="8AC145"/>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630680" y="2258542"/>
              <a:ext cx="1127759" cy="614197"/>
            </a:xfrm>
            <a:prstGeom prst="rect">
              <a:avLst/>
            </a:prstGeom>
          </p:spPr>
        </p:pic>
        <p:pic>
          <p:nvPicPr>
            <p:cNvPr id="9" name="object 9"/>
            <p:cNvPicPr/>
            <p:nvPr/>
          </p:nvPicPr>
          <p:blipFill>
            <a:blip r:embed="rId4" cstate="print"/>
            <a:stretch>
              <a:fillRect/>
            </a:stretch>
          </p:blipFill>
          <p:spPr>
            <a:xfrm>
              <a:off x="1796796" y="2217407"/>
              <a:ext cx="793991" cy="752868"/>
            </a:xfrm>
            <a:prstGeom prst="rect">
              <a:avLst/>
            </a:prstGeom>
          </p:spPr>
        </p:pic>
        <p:sp>
          <p:nvSpPr>
            <p:cNvPr id="10" name="object 10"/>
            <p:cNvSpPr/>
            <p:nvPr/>
          </p:nvSpPr>
          <p:spPr>
            <a:xfrm>
              <a:off x="1656588" y="2284475"/>
              <a:ext cx="1026160" cy="512445"/>
            </a:xfrm>
            <a:custGeom>
              <a:avLst/>
              <a:gdLst/>
              <a:ahLst/>
              <a:cxnLst/>
              <a:rect l="l" t="t" r="r" b="b"/>
              <a:pathLst>
                <a:path w="1026160" h="512444">
                  <a:moveTo>
                    <a:pt x="1025651" y="0"/>
                  </a:moveTo>
                  <a:lnTo>
                    <a:pt x="0" y="0"/>
                  </a:lnTo>
                  <a:lnTo>
                    <a:pt x="0" y="512063"/>
                  </a:lnTo>
                  <a:lnTo>
                    <a:pt x="1025651" y="512063"/>
                  </a:lnTo>
                  <a:lnTo>
                    <a:pt x="1025651" y="0"/>
                  </a:lnTo>
                  <a:close/>
                </a:path>
              </a:pathLst>
            </a:custGeom>
            <a:solidFill>
              <a:srgbClr val="00AFEF"/>
            </a:solidFill>
          </p:spPr>
          <p:txBody>
            <a:bodyPr wrap="square" lIns="0" tIns="0" rIns="0" bIns="0" rtlCol="0"/>
            <a:lstStyle/>
            <a:p>
              <a:endParaRPr/>
            </a:p>
          </p:txBody>
        </p:sp>
        <p:sp>
          <p:nvSpPr>
            <p:cNvPr id="11" name="object 11"/>
            <p:cNvSpPr/>
            <p:nvPr/>
          </p:nvSpPr>
          <p:spPr>
            <a:xfrm>
              <a:off x="882396" y="3525011"/>
              <a:ext cx="154305" cy="1200785"/>
            </a:xfrm>
            <a:custGeom>
              <a:avLst/>
              <a:gdLst/>
              <a:ahLst/>
              <a:cxnLst/>
              <a:rect l="l" t="t" r="r" b="b"/>
              <a:pathLst>
                <a:path w="154305" h="1200785">
                  <a:moveTo>
                    <a:pt x="0" y="0"/>
                  </a:moveTo>
                  <a:lnTo>
                    <a:pt x="0" y="1200277"/>
                  </a:lnTo>
                  <a:lnTo>
                    <a:pt x="153873" y="1200277"/>
                  </a:lnTo>
                </a:path>
                <a:path w="154305" h="1200785">
                  <a:moveTo>
                    <a:pt x="0" y="0"/>
                  </a:moveTo>
                  <a:lnTo>
                    <a:pt x="0" y="471931"/>
                  </a:lnTo>
                  <a:lnTo>
                    <a:pt x="153873" y="471931"/>
                  </a:lnTo>
                </a:path>
              </a:pathLst>
            </a:custGeom>
            <a:ln w="6350">
              <a:solidFill>
                <a:srgbClr val="8AC145"/>
              </a:solidFill>
            </a:ln>
          </p:spPr>
          <p:txBody>
            <a:bodyPr wrap="square" lIns="0" tIns="0" rIns="0" bIns="0" rtlCol="0"/>
            <a:lstStyle/>
            <a:p>
              <a:endParaRPr/>
            </a:p>
          </p:txBody>
        </p:sp>
      </p:grpSp>
      <p:sp>
        <p:nvSpPr>
          <p:cNvPr id="12" name="object 12"/>
          <p:cNvSpPr txBox="1"/>
          <p:nvPr/>
        </p:nvSpPr>
        <p:spPr>
          <a:xfrm>
            <a:off x="1656588" y="2284476"/>
            <a:ext cx="1026160" cy="512445"/>
          </a:xfrm>
          <a:prstGeom prst="rect">
            <a:avLst/>
          </a:prstGeom>
        </p:spPr>
        <p:txBody>
          <a:bodyPr vert="horz" wrap="square" lIns="0" tIns="36830" rIns="0" bIns="0" rtlCol="0">
            <a:spAutoFit/>
          </a:bodyPr>
          <a:lstStyle/>
          <a:p>
            <a:pPr algn="ctr">
              <a:lnSpc>
                <a:spcPct val="100000"/>
              </a:lnSpc>
              <a:spcBef>
                <a:spcPts val="290"/>
              </a:spcBef>
            </a:pPr>
            <a:r>
              <a:rPr sz="2400" spc="-5" dirty="0">
                <a:solidFill>
                  <a:srgbClr val="FFFFFF"/>
                </a:solidFill>
                <a:latin typeface="Calibri"/>
                <a:cs typeface="Calibri"/>
              </a:rPr>
              <a:t>PC</a:t>
            </a:r>
            <a:endParaRPr sz="2400">
              <a:latin typeface="Calibri"/>
              <a:cs typeface="Calibri"/>
            </a:endParaRPr>
          </a:p>
        </p:txBody>
      </p:sp>
      <p:grpSp>
        <p:nvGrpSpPr>
          <p:cNvPr id="13" name="object 13"/>
          <p:cNvGrpSpPr/>
          <p:nvPr/>
        </p:nvGrpSpPr>
        <p:grpSpPr>
          <a:xfrm>
            <a:off x="344424" y="2987014"/>
            <a:ext cx="1127760" cy="614680"/>
            <a:chOff x="344424" y="2987014"/>
            <a:chExt cx="1127760" cy="614680"/>
          </a:xfrm>
        </p:grpSpPr>
        <p:pic>
          <p:nvPicPr>
            <p:cNvPr id="14" name="object 14"/>
            <p:cNvPicPr/>
            <p:nvPr/>
          </p:nvPicPr>
          <p:blipFill>
            <a:blip r:embed="rId3" cstate="print"/>
            <a:stretch>
              <a:fillRect/>
            </a:stretch>
          </p:blipFill>
          <p:spPr>
            <a:xfrm>
              <a:off x="344424" y="2987014"/>
              <a:ext cx="1127760" cy="614197"/>
            </a:xfrm>
            <a:prstGeom prst="rect">
              <a:avLst/>
            </a:prstGeom>
          </p:spPr>
        </p:pic>
        <p:pic>
          <p:nvPicPr>
            <p:cNvPr id="15" name="object 15"/>
            <p:cNvPicPr/>
            <p:nvPr/>
          </p:nvPicPr>
          <p:blipFill>
            <a:blip r:embed="rId5" cstate="print"/>
            <a:stretch>
              <a:fillRect/>
            </a:stretch>
          </p:blipFill>
          <p:spPr>
            <a:xfrm>
              <a:off x="451104" y="3069335"/>
              <a:ext cx="911339" cy="480060"/>
            </a:xfrm>
            <a:prstGeom prst="rect">
              <a:avLst/>
            </a:prstGeom>
          </p:spPr>
        </p:pic>
        <p:sp>
          <p:nvSpPr>
            <p:cNvPr id="16" name="object 16"/>
            <p:cNvSpPr/>
            <p:nvPr/>
          </p:nvSpPr>
          <p:spPr>
            <a:xfrm>
              <a:off x="370332" y="3012947"/>
              <a:ext cx="1026160" cy="512445"/>
            </a:xfrm>
            <a:custGeom>
              <a:avLst/>
              <a:gdLst/>
              <a:ahLst/>
              <a:cxnLst/>
              <a:rect l="l" t="t" r="r" b="b"/>
              <a:pathLst>
                <a:path w="1026160" h="512445">
                  <a:moveTo>
                    <a:pt x="1025652" y="0"/>
                  </a:moveTo>
                  <a:lnTo>
                    <a:pt x="0" y="0"/>
                  </a:lnTo>
                  <a:lnTo>
                    <a:pt x="0" y="512063"/>
                  </a:lnTo>
                  <a:lnTo>
                    <a:pt x="1025652" y="512063"/>
                  </a:lnTo>
                  <a:lnTo>
                    <a:pt x="1025652" y="0"/>
                  </a:lnTo>
                  <a:close/>
                </a:path>
              </a:pathLst>
            </a:custGeom>
            <a:solidFill>
              <a:srgbClr val="00AFEF"/>
            </a:solidFill>
          </p:spPr>
          <p:txBody>
            <a:bodyPr wrap="square" lIns="0" tIns="0" rIns="0" bIns="0" rtlCol="0"/>
            <a:lstStyle/>
            <a:p>
              <a:endParaRPr/>
            </a:p>
          </p:txBody>
        </p:sp>
      </p:grpSp>
      <p:sp>
        <p:nvSpPr>
          <p:cNvPr id="17" name="object 17"/>
          <p:cNvSpPr txBox="1"/>
          <p:nvPr/>
        </p:nvSpPr>
        <p:spPr>
          <a:xfrm>
            <a:off x="370331" y="3012948"/>
            <a:ext cx="1026160" cy="512445"/>
          </a:xfrm>
          <a:prstGeom prst="rect">
            <a:avLst/>
          </a:prstGeom>
        </p:spPr>
        <p:txBody>
          <a:bodyPr vert="horz" wrap="square" lIns="0" tIns="128905" rIns="0" bIns="0" rtlCol="0">
            <a:spAutoFit/>
          </a:bodyPr>
          <a:lstStyle/>
          <a:p>
            <a:pPr marL="215900">
              <a:lnSpc>
                <a:spcPct val="100000"/>
              </a:lnSpc>
              <a:spcBef>
                <a:spcPts val="1015"/>
              </a:spcBef>
            </a:pPr>
            <a:r>
              <a:rPr sz="1400" spc="-10" dirty="0">
                <a:solidFill>
                  <a:srgbClr val="FFFFFF"/>
                </a:solidFill>
                <a:latin typeface="Calibri"/>
                <a:cs typeface="Calibri"/>
              </a:rPr>
              <a:t>Desktop</a:t>
            </a:r>
            <a:endParaRPr sz="1400">
              <a:latin typeface="Calibri"/>
              <a:cs typeface="Calibri"/>
            </a:endParaRPr>
          </a:p>
        </p:txBody>
      </p:sp>
      <p:grpSp>
        <p:nvGrpSpPr>
          <p:cNvPr id="18" name="object 18"/>
          <p:cNvGrpSpPr/>
          <p:nvPr/>
        </p:nvGrpSpPr>
        <p:grpSpPr>
          <a:xfrm>
            <a:off x="1010411" y="3700297"/>
            <a:ext cx="1127760" cy="675640"/>
            <a:chOff x="1010411" y="3700297"/>
            <a:chExt cx="1127760" cy="675640"/>
          </a:xfrm>
        </p:grpSpPr>
        <p:pic>
          <p:nvPicPr>
            <p:cNvPr id="19" name="object 19"/>
            <p:cNvPicPr/>
            <p:nvPr/>
          </p:nvPicPr>
          <p:blipFill>
            <a:blip r:embed="rId6" cstate="print"/>
            <a:stretch>
              <a:fillRect/>
            </a:stretch>
          </p:blipFill>
          <p:spPr>
            <a:xfrm>
              <a:off x="1010411" y="3713975"/>
              <a:ext cx="1127760" cy="615708"/>
            </a:xfrm>
            <a:prstGeom prst="rect">
              <a:avLst/>
            </a:prstGeom>
          </p:spPr>
        </p:pic>
        <p:pic>
          <p:nvPicPr>
            <p:cNvPr id="20" name="object 20"/>
            <p:cNvPicPr/>
            <p:nvPr/>
          </p:nvPicPr>
          <p:blipFill>
            <a:blip r:embed="rId7" cstate="print"/>
            <a:stretch>
              <a:fillRect/>
            </a:stretch>
          </p:blipFill>
          <p:spPr>
            <a:xfrm>
              <a:off x="1103375" y="3700297"/>
              <a:ext cx="979944" cy="675106"/>
            </a:xfrm>
            <a:prstGeom prst="rect">
              <a:avLst/>
            </a:prstGeom>
          </p:spPr>
        </p:pic>
        <p:sp>
          <p:nvSpPr>
            <p:cNvPr id="21" name="object 21"/>
            <p:cNvSpPr/>
            <p:nvPr/>
          </p:nvSpPr>
          <p:spPr>
            <a:xfrm>
              <a:off x="1036319" y="3739895"/>
              <a:ext cx="1026160" cy="513715"/>
            </a:xfrm>
            <a:custGeom>
              <a:avLst/>
              <a:gdLst/>
              <a:ahLst/>
              <a:cxnLst/>
              <a:rect l="l" t="t" r="r" b="b"/>
              <a:pathLst>
                <a:path w="1026160" h="513714">
                  <a:moveTo>
                    <a:pt x="1025652" y="0"/>
                  </a:moveTo>
                  <a:lnTo>
                    <a:pt x="0" y="0"/>
                  </a:lnTo>
                  <a:lnTo>
                    <a:pt x="0" y="513587"/>
                  </a:lnTo>
                  <a:lnTo>
                    <a:pt x="1025652" y="513587"/>
                  </a:lnTo>
                  <a:lnTo>
                    <a:pt x="1025652" y="0"/>
                  </a:lnTo>
                  <a:close/>
                </a:path>
              </a:pathLst>
            </a:custGeom>
            <a:solidFill>
              <a:srgbClr val="00AFEF"/>
            </a:solidFill>
          </p:spPr>
          <p:txBody>
            <a:bodyPr wrap="square" lIns="0" tIns="0" rIns="0" bIns="0" rtlCol="0"/>
            <a:lstStyle/>
            <a:p>
              <a:endParaRPr/>
            </a:p>
          </p:txBody>
        </p:sp>
      </p:grpSp>
      <p:sp>
        <p:nvSpPr>
          <p:cNvPr id="22" name="object 22"/>
          <p:cNvSpPr txBox="1"/>
          <p:nvPr/>
        </p:nvSpPr>
        <p:spPr>
          <a:xfrm>
            <a:off x="1036319" y="3739896"/>
            <a:ext cx="1026160" cy="513715"/>
          </a:xfrm>
          <a:prstGeom prst="rect">
            <a:avLst/>
          </a:prstGeom>
        </p:spPr>
        <p:txBody>
          <a:bodyPr vert="horz" wrap="square" lIns="0" tIns="53975" rIns="0" bIns="0" rtlCol="0">
            <a:spAutoFit/>
          </a:bodyPr>
          <a:lstStyle/>
          <a:p>
            <a:pPr marL="280670" marR="193675" indent="-79375">
              <a:lnSpc>
                <a:spcPts val="1540"/>
              </a:lnSpc>
              <a:spcBef>
                <a:spcPts val="425"/>
              </a:spcBef>
            </a:pPr>
            <a:r>
              <a:rPr sz="1400" dirty="0">
                <a:solidFill>
                  <a:srgbClr val="FFFFFF"/>
                </a:solidFill>
                <a:latin typeface="Calibri"/>
                <a:cs typeface="Calibri"/>
              </a:rPr>
              <a:t>B</a:t>
            </a:r>
            <a:r>
              <a:rPr sz="1400" spc="-10" dirty="0">
                <a:solidFill>
                  <a:srgbClr val="FFFFFF"/>
                </a:solidFill>
                <a:latin typeface="Calibri"/>
                <a:cs typeface="Calibri"/>
              </a:rPr>
              <a:t>u</a:t>
            </a:r>
            <a:r>
              <a:rPr sz="1400" spc="-5" dirty="0">
                <a:solidFill>
                  <a:srgbClr val="FFFFFF"/>
                </a:solidFill>
                <a:latin typeface="Calibri"/>
                <a:cs typeface="Calibri"/>
              </a:rPr>
              <a:t>siness  laptop</a:t>
            </a:r>
            <a:endParaRPr sz="1400">
              <a:latin typeface="Calibri"/>
              <a:cs typeface="Calibri"/>
            </a:endParaRPr>
          </a:p>
        </p:txBody>
      </p:sp>
      <p:grpSp>
        <p:nvGrpSpPr>
          <p:cNvPr id="23" name="object 23"/>
          <p:cNvGrpSpPr/>
          <p:nvPr/>
        </p:nvGrpSpPr>
        <p:grpSpPr>
          <a:xfrm>
            <a:off x="1010411" y="4428769"/>
            <a:ext cx="1127760" cy="675640"/>
            <a:chOff x="1010411" y="4428769"/>
            <a:chExt cx="1127760" cy="675640"/>
          </a:xfrm>
        </p:grpSpPr>
        <p:pic>
          <p:nvPicPr>
            <p:cNvPr id="24" name="object 24"/>
            <p:cNvPicPr/>
            <p:nvPr/>
          </p:nvPicPr>
          <p:blipFill>
            <a:blip r:embed="rId6" cstate="print"/>
            <a:stretch>
              <a:fillRect/>
            </a:stretch>
          </p:blipFill>
          <p:spPr>
            <a:xfrm>
              <a:off x="1010411" y="4442447"/>
              <a:ext cx="1127760" cy="615708"/>
            </a:xfrm>
            <a:prstGeom prst="rect">
              <a:avLst/>
            </a:prstGeom>
          </p:spPr>
        </p:pic>
        <p:pic>
          <p:nvPicPr>
            <p:cNvPr id="25" name="object 25"/>
            <p:cNvPicPr/>
            <p:nvPr/>
          </p:nvPicPr>
          <p:blipFill>
            <a:blip r:embed="rId8" cstate="print"/>
            <a:stretch>
              <a:fillRect/>
            </a:stretch>
          </p:blipFill>
          <p:spPr>
            <a:xfrm>
              <a:off x="1104899" y="4428769"/>
              <a:ext cx="976871" cy="675106"/>
            </a:xfrm>
            <a:prstGeom prst="rect">
              <a:avLst/>
            </a:prstGeom>
          </p:spPr>
        </p:pic>
        <p:sp>
          <p:nvSpPr>
            <p:cNvPr id="26" name="object 26"/>
            <p:cNvSpPr/>
            <p:nvPr/>
          </p:nvSpPr>
          <p:spPr>
            <a:xfrm>
              <a:off x="1036319" y="4468367"/>
              <a:ext cx="1026160" cy="513715"/>
            </a:xfrm>
            <a:custGeom>
              <a:avLst/>
              <a:gdLst/>
              <a:ahLst/>
              <a:cxnLst/>
              <a:rect l="l" t="t" r="r" b="b"/>
              <a:pathLst>
                <a:path w="1026160" h="513714">
                  <a:moveTo>
                    <a:pt x="1025652" y="0"/>
                  </a:moveTo>
                  <a:lnTo>
                    <a:pt x="0" y="0"/>
                  </a:lnTo>
                  <a:lnTo>
                    <a:pt x="0" y="513587"/>
                  </a:lnTo>
                  <a:lnTo>
                    <a:pt x="1025652" y="513587"/>
                  </a:lnTo>
                  <a:lnTo>
                    <a:pt x="1025652" y="0"/>
                  </a:lnTo>
                  <a:close/>
                </a:path>
              </a:pathLst>
            </a:custGeom>
            <a:solidFill>
              <a:srgbClr val="00AFEF"/>
            </a:solidFill>
          </p:spPr>
          <p:txBody>
            <a:bodyPr wrap="square" lIns="0" tIns="0" rIns="0" bIns="0" rtlCol="0"/>
            <a:lstStyle/>
            <a:p>
              <a:endParaRPr/>
            </a:p>
          </p:txBody>
        </p:sp>
      </p:grpSp>
      <p:sp>
        <p:nvSpPr>
          <p:cNvPr id="27" name="object 27"/>
          <p:cNvSpPr txBox="1"/>
          <p:nvPr/>
        </p:nvSpPr>
        <p:spPr>
          <a:xfrm>
            <a:off x="1036319" y="4468367"/>
            <a:ext cx="1026160" cy="513715"/>
          </a:xfrm>
          <a:prstGeom prst="rect">
            <a:avLst/>
          </a:prstGeom>
        </p:spPr>
        <p:txBody>
          <a:bodyPr vert="horz" wrap="square" lIns="0" tIns="53975" rIns="0" bIns="0" rtlCol="0">
            <a:spAutoFit/>
          </a:bodyPr>
          <a:lstStyle/>
          <a:p>
            <a:pPr marL="280670" marR="194310" indent="-78105">
              <a:lnSpc>
                <a:spcPts val="1540"/>
              </a:lnSpc>
              <a:spcBef>
                <a:spcPts val="425"/>
              </a:spcBef>
            </a:pPr>
            <a:r>
              <a:rPr sz="1400" spc="-30" dirty="0">
                <a:solidFill>
                  <a:srgbClr val="FFFFFF"/>
                </a:solidFill>
                <a:latin typeface="Calibri"/>
                <a:cs typeface="Calibri"/>
              </a:rPr>
              <a:t>P</a:t>
            </a:r>
            <a:r>
              <a:rPr sz="1400" dirty="0">
                <a:solidFill>
                  <a:srgbClr val="FFFFFF"/>
                </a:solidFill>
                <a:latin typeface="Calibri"/>
                <a:cs typeface="Calibri"/>
              </a:rPr>
              <a:t>e</a:t>
            </a:r>
            <a:r>
              <a:rPr sz="1400" spc="-25" dirty="0">
                <a:solidFill>
                  <a:srgbClr val="FFFFFF"/>
                </a:solidFill>
                <a:latin typeface="Calibri"/>
                <a:cs typeface="Calibri"/>
              </a:rPr>
              <a:t>r</a:t>
            </a:r>
            <a:r>
              <a:rPr sz="1400" spc="-5" dirty="0">
                <a:solidFill>
                  <a:srgbClr val="FFFFFF"/>
                </a:solidFill>
                <a:latin typeface="Calibri"/>
                <a:cs typeface="Calibri"/>
              </a:rPr>
              <a:t>s</a:t>
            </a:r>
            <a:r>
              <a:rPr sz="1400" spc="5" dirty="0">
                <a:solidFill>
                  <a:srgbClr val="FFFFFF"/>
                </a:solidFill>
                <a:latin typeface="Calibri"/>
                <a:cs typeface="Calibri"/>
              </a:rPr>
              <a:t>o</a:t>
            </a:r>
            <a:r>
              <a:rPr sz="1400" spc="-10" dirty="0">
                <a:solidFill>
                  <a:srgbClr val="FFFFFF"/>
                </a:solidFill>
                <a:latin typeface="Calibri"/>
                <a:cs typeface="Calibri"/>
              </a:rPr>
              <a:t>n</a:t>
            </a:r>
            <a:r>
              <a:rPr sz="1400" dirty="0">
                <a:solidFill>
                  <a:srgbClr val="FFFFFF"/>
                </a:solidFill>
                <a:latin typeface="Calibri"/>
                <a:cs typeface="Calibri"/>
              </a:rPr>
              <a:t>al  </a:t>
            </a:r>
            <a:r>
              <a:rPr sz="1400" spc="-5" dirty="0">
                <a:solidFill>
                  <a:srgbClr val="FFFFFF"/>
                </a:solidFill>
                <a:latin typeface="Calibri"/>
                <a:cs typeface="Calibri"/>
              </a:rPr>
              <a:t>laptop</a:t>
            </a:r>
            <a:endParaRPr sz="1400">
              <a:latin typeface="Calibri"/>
              <a:cs typeface="Calibri"/>
            </a:endParaRPr>
          </a:p>
        </p:txBody>
      </p:sp>
      <p:grpSp>
        <p:nvGrpSpPr>
          <p:cNvPr id="28" name="object 28"/>
          <p:cNvGrpSpPr/>
          <p:nvPr/>
        </p:nvGrpSpPr>
        <p:grpSpPr>
          <a:xfrm>
            <a:off x="2252472" y="2987014"/>
            <a:ext cx="1127760" cy="614680"/>
            <a:chOff x="2252472" y="2987014"/>
            <a:chExt cx="1127760" cy="614680"/>
          </a:xfrm>
        </p:grpSpPr>
        <p:pic>
          <p:nvPicPr>
            <p:cNvPr id="29" name="object 29"/>
            <p:cNvPicPr/>
            <p:nvPr/>
          </p:nvPicPr>
          <p:blipFill>
            <a:blip r:embed="rId3" cstate="print"/>
            <a:stretch>
              <a:fillRect/>
            </a:stretch>
          </p:blipFill>
          <p:spPr>
            <a:xfrm>
              <a:off x="2252472" y="2987014"/>
              <a:ext cx="1127760" cy="614197"/>
            </a:xfrm>
            <a:prstGeom prst="rect">
              <a:avLst/>
            </a:prstGeom>
          </p:spPr>
        </p:pic>
        <p:pic>
          <p:nvPicPr>
            <p:cNvPr id="30" name="object 30"/>
            <p:cNvPicPr/>
            <p:nvPr/>
          </p:nvPicPr>
          <p:blipFill>
            <a:blip r:embed="rId9" cstate="print"/>
            <a:stretch>
              <a:fillRect/>
            </a:stretch>
          </p:blipFill>
          <p:spPr>
            <a:xfrm>
              <a:off x="2295144" y="3069335"/>
              <a:ext cx="1037844" cy="480060"/>
            </a:xfrm>
            <a:prstGeom prst="rect">
              <a:avLst/>
            </a:prstGeom>
          </p:spPr>
        </p:pic>
        <p:sp>
          <p:nvSpPr>
            <p:cNvPr id="31" name="object 31"/>
            <p:cNvSpPr/>
            <p:nvPr/>
          </p:nvSpPr>
          <p:spPr>
            <a:xfrm>
              <a:off x="2278380" y="3012947"/>
              <a:ext cx="1026160" cy="512445"/>
            </a:xfrm>
            <a:custGeom>
              <a:avLst/>
              <a:gdLst/>
              <a:ahLst/>
              <a:cxnLst/>
              <a:rect l="l" t="t" r="r" b="b"/>
              <a:pathLst>
                <a:path w="1026160" h="512445">
                  <a:moveTo>
                    <a:pt x="1025652" y="0"/>
                  </a:moveTo>
                  <a:lnTo>
                    <a:pt x="0" y="0"/>
                  </a:lnTo>
                  <a:lnTo>
                    <a:pt x="0" y="512063"/>
                  </a:lnTo>
                  <a:lnTo>
                    <a:pt x="1025652" y="512063"/>
                  </a:lnTo>
                  <a:lnTo>
                    <a:pt x="1025652" y="0"/>
                  </a:lnTo>
                  <a:close/>
                </a:path>
              </a:pathLst>
            </a:custGeom>
            <a:solidFill>
              <a:srgbClr val="00AFEF"/>
            </a:solidFill>
          </p:spPr>
          <p:txBody>
            <a:bodyPr wrap="square" lIns="0" tIns="0" rIns="0" bIns="0" rtlCol="0"/>
            <a:lstStyle/>
            <a:p>
              <a:endParaRPr/>
            </a:p>
          </p:txBody>
        </p:sp>
      </p:grpSp>
      <p:sp>
        <p:nvSpPr>
          <p:cNvPr id="32" name="object 32"/>
          <p:cNvSpPr txBox="1"/>
          <p:nvPr/>
        </p:nvSpPr>
        <p:spPr>
          <a:xfrm>
            <a:off x="2278379" y="3012948"/>
            <a:ext cx="1026160" cy="512445"/>
          </a:xfrm>
          <a:prstGeom prst="rect">
            <a:avLst/>
          </a:prstGeom>
        </p:spPr>
        <p:txBody>
          <a:bodyPr vert="horz" wrap="square" lIns="0" tIns="128905" rIns="0" bIns="0" rtlCol="0">
            <a:spAutoFit/>
          </a:bodyPr>
          <a:lstStyle/>
          <a:p>
            <a:pPr marL="152400">
              <a:lnSpc>
                <a:spcPct val="100000"/>
              </a:lnSpc>
              <a:spcBef>
                <a:spcPts val="1015"/>
              </a:spcBef>
            </a:pPr>
            <a:r>
              <a:rPr sz="1400" spc="-5" dirty="0">
                <a:solidFill>
                  <a:srgbClr val="FFFFFF"/>
                </a:solidFill>
                <a:latin typeface="Calibri"/>
                <a:cs typeface="Calibri"/>
              </a:rPr>
              <a:t>Notebook</a:t>
            </a:r>
            <a:endParaRPr sz="1400">
              <a:latin typeface="Calibri"/>
              <a:cs typeface="Calibri"/>
            </a:endParaRPr>
          </a:p>
        </p:txBody>
      </p:sp>
      <p:grpSp>
        <p:nvGrpSpPr>
          <p:cNvPr id="33" name="object 33"/>
          <p:cNvGrpSpPr/>
          <p:nvPr/>
        </p:nvGrpSpPr>
        <p:grpSpPr>
          <a:xfrm>
            <a:off x="2918460" y="3700297"/>
            <a:ext cx="1127760" cy="675640"/>
            <a:chOff x="2918460" y="3700297"/>
            <a:chExt cx="1127760" cy="675640"/>
          </a:xfrm>
        </p:grpSpPr>
        <p:pic>
          <p:nvPicPr>
            <p:cNvPr id="34" name="object 34"/>
            <p:cNvPicPr/>
            <p:nvPr/>
          </p:nvPicPr>
          <p:blipFill>
            <a:blip r:embed="rId6" cstate="print"/>
            <a:stretch>
              <a:fillRect/>
            </a:stretch>
          </p:blipFill>
          <p:spPr>
            <a:xfrm>
              <a:off x="2918460" y="3713975"/>
              <a:ext cx="1127760" cy="615708"/>
            </a:xfrm>
            <a:prstGeom prst="rect">
              <a:avLst/>
            </a:prstGeom>
          </p:spPr>
        </p:pic>
        <p:pic>
          <p:nvPicPr>
            <p:cNvPr id="35" name="object 35"/>
            <p:cNvPicPr/>
            <p:nvPr/>
          </p:nvPicPr>
          <p:blipFill>
            <a:blip r:embed="rId10" cstate="print"/>
            <a:stretch>
              <a:fillRect/>
            </a:stretch>
          </p:blipFill>
          <p:spPr>
            <a:xfrm>
              <a:off x="3043428" y="3700297"/>
              <a:ext cx="915936" cy="675106"/>
            </a:xfrm>
            <a:prstGeom prst="rect">
              <a:avLst/>
            </a:prstGeom>
          </p:spPr>
        </p:pic>
        <p:sp>
          <p:nvSpPr>
            <p:cNvPr id="36" name="object 36"/>
            <p:cNvSpPr/>
            <p:nvPr/>
          </p:nvSpPr>
          <p:spPr>
            <a:xfrm>
              <a:off x="2944368" y="3739895"/>
              <a:ext cx="1026160" cy="513715"/>
            </a:xfrm>
            <a:custGeom>
              <a:avLst/>
              <a:gdLst/>
              <a:ahLst/>
              <a:cxnLst/>
              <a:rect l="l" t="t" r="r" b="b"/>
              <a:pathLst>
                <a:path w="1026160" h="513714">
                  <a:moveTo>
                    <a:pt x="1025652" y="0"/>
                  </a:moveTo>
                  <a:lnTo>
                    <a:pt x="0" y="0"/>
                  </a:lnTo>
                  <a:lnTo>
                    <a:pt x="0" y="513587"/>
                  </a:lnTo>
                  <a:lnTo>
                    <a:pt x="1025652" y="513587"/>
                  </a:lnTo>
                  <a:lnTo>
                    <a:pt x="1025652" y="0"/>
                  </a:lnTo>
                  <a:close/>
                </a:path>
              </a:pathLst>
            </a:custGeom>
            <a:solidFill>
              <a:srgbClr val="00AFEF"/>
            </a:solidFill>
          </p:spPr>
          <p:txBody>
            <a:bodyPr wrap="square" lIns="0" tIns="0" rIns="0" bIns="0" rtlCol="0"/>
            <a:lstStyle/>
            <a:p>
              <a:endParaRPr/>
            </a:p>
          </p:txBody>
        </p:sp>
      </p:grpSp>
      <p:sp>
        <p:nvSpPr>
          <p:cNvPr id="37" name="object 37"/>
          <p:cNvSpPr txBox="1"/>
          <p:nvPr/>
        </p:nvSpPr>
        <p:spPr>
          <a:xfrm>
            <a:off x="2944367" y="3739896"/>
            <a:ext cx="1026160" cy="513715"/>
          </a:xfrm>
          <a:prstGeom prst="rect">
            <a:avLst/>
          </a:prstGeom>
        </p:spPr>
        <p:txBody>
          <a:bodyPr vert="horz" wrap="square" lIns="0" tIns="53975" rIns="0" bIns="0" rtlCol="0">
            <a:spAutoFit/>
          </a:bodyPr>
          <a:lstStyle/>
          <a:p>
            <a:pPr marL="281305" marR="224790" indent="-47625">
              <a:lnSpc>
                <a:spcPts val="1540"/>
              </a:lnSpc>
              <a:spcBef>
                <a:spcPts val="425"/>
              </a:spcBef>
            </a:pPr>
            <a:r>
              <a:rPr sz="1400" dirty="0">
                <a:solidFill>
                  <a:srgbClr val="FFFFFF"/>
                </a:solidFill>
                <a:latin typeface="Calibri"/>
                <a:cs typeface="Calibri"/>
              </a:rPr>
              <a:t>Ga</a:t>
            </a:r>
            <a:r>
              <a:rPr sz="1400" spc="-5" dirty="0">
                <a:solidFill>
                  <a:srgbClr val="FFFFFF"/>
                </a:solidFill>
                <a:latin typeface="Calibri"/>
                <a:cs typeface="Calibri"/>
              </a:rPr>
              <a:t>m</a:t>
            </a:r>
            <a:r>
              <a:rPr sz="1400" dirty="0">
                <a:solidFill>
                  <a:srgbClr val="FFFFFF"/>
                </a:solidFill>
                <a:latin typeface="Calibri"/>
                <a:cs typeface="Calibri"/>
              </a:rPr>
              <a:t>ing  </a:t>
            </a:r>
            <a:r>
              <a:rPr sz="1400" spc="-5" dirty="0">
                <a:solidFill>
                  <a:srgbClr val="FFFFFF"/>
                </a:solidFill>
                <a:latin typeface="Calibri"/>
                <a:cs typeface="Calibri"/>
              </a:rPr>
              <a:t>laptop</a:t>
            </a:r>
            <a:endParaRPr sz="1400">
              <a:latin typeface="Calibri"/>
              <a:cs typeface="Calibri"/>
            </a:endParaRPr>
          </a:p>
        </p:txBody>
      </p:sp>
      <p:grpSp>
        <p:nvGrpSpPr>
          <p:cNvPr id="38" name="object 38"/>
          <p:cNvGrpSpPr/>
          <p:nvPr/>
        </p:nvGrpSpPr>
        <p:grpSpPr>
          <a:xfrm>
            <a:off x="2918460" y="4428769"/>
            <a:ext cx="1127760" cy="675640"/>
            <a:chOff x="2918460" y="4428769"/>
            <a:chExt cx="1127760" cy="675640"/>
          </a:xfrm>
        </p:grpSpPr>
        <p:pic>
          <p:nvPicPr>
            <p:cNvPr id="39" name="object 39"/>
            <p:cNvPicPr/>
            <p:nvPr/>
          </p:nvPicPr>
          <p:blipFill>
            <a:blip r:embed="rId6" cstate="print"/>
            <a:stretch>
              <a:fillRect/>
            </a:stretch>
          </p:blipFill>
          <p:spPr>
            <a:xfrm>
              <a:off x="2918460" y="4442447"/>
              <a:ext cx="1127760" cy="615708"/>
            </a:xfrm>
            <a:prstGeom prst="rect">
              <a:avLst/>
            </a:prstGeom>
          </p:spPr>
        </p:pic>
        <p:pic>
          <p:nvPicPr>
            <p:cNvPr id="40" name="object 40"/>
            <p:cNvPicPr/>
            <p:nvPr/>
          </p:nvPicPr>
          <p:blipFill>
            <a:blip r:embed="rId11" cstate="print"/>
            <a:stretch>
              <a:fillRect/>
            </a:stretch>
          </p:blipFill>
          <p:spPr>
            <a:xfrm>
              <a:off x="3011424" y="4428769"/>
              <a:ext cx="979944" cy="675106"/>
            </a:xfrm>
            <a:prstGeom prst="rect">
              <a:avLst/>
            </a:prstGeom>
          </p:spPr>
        </p:pic>
        <p:sp>
          <p:nvSpPr>
            <p:cNvPr id="41" name="object 41"/>
            <p:cNvSpPr/>
            <p:nvPr/>
          </p:nvSpPr>
          <p:spPr>
            <a:xfrm>
              <a:off x="2944368" y="4468367"/>
              <a:ext cx="1026160" cy="513715"/>
            </a:xfrm>
            <a:custGeom>
              <a:avLst/>
              <a:gdLst/>
              <a:ahLst/>
              <a:cxnLst/>
              <a:rect l="l" t="t" r="r" b="b"/>
              <a:pathLst>
                <a:path w="1026160" h="513714">
                  <a:moveTo>
                    <a:pt x="1025652" y="0"/>
                  </a:moveTo>
                  <a:lnTo>
                    <a:pt x="0" y="0"/>
                  </a:lnTo>
                  <a:lnTo>
                    <a:pt x="0" y="513587"/>
                  </a:lnTo>
                  <a:lnTo>
                    <a:pt x="1025652" y="513587"/>
                  </a:lnTo>
                  <a:lnTo>
                    <a:pt x="1025652" y="0"/>
                  </a:lnTo>
                  <a:close/>
                </a:path>
              </a:pathLst>
            </a:custGeom>
            <a:solidFill>
              <a:srgbClr val="00AFEF"/>
            </a:solidFill>
          </p:spPr>
          <p:txBody>
            <a:bodyPr wrap="square" lIns="0" tIns="0" rIns="0" bIns="0" rtlCol="0"/>
            <a:lstStyle/>
            <a:p>
              <a:endParaRPr/>
            </a:p>
          </p:txBody>
        </p:sp>
      </p:grpSp>
      <p:sp>
        <p:nvSpPr>
          <p:cNvPr id="42" name="object 42"/>
          <p:cNvSpPr txBox="1"/>
          <p:nvPr/>
        </p:nvSpPr>
        <p:spPr>
          <a:xfrm>
            <a:off x="2944367" y="4468367"/>
            <a:ext cx="1026160" cy="513715"/>
          </a:xfrm>
          <a:prstGeom prst="rect">
            <a:avLst/>
          </a:prstGeom>
        </p:spPr>
        <p:txBody>
          <a:bodyPr vert="horz" wrap="square" lIns="0" tIns="53975" rIns="0" bIns="0" rtlCol="0">
            <a:spAutoFit/>
          </a:bodyPr>
          <a:lstStyle/>
          <a:p>
            <a:pPr marL="281305" marR="193040" indent="-79375">
              <a:lnSpc>
                <a:spcPts val="1540"/>
              </a:lnSpc>
              <a:spcBef>
                <a:spcPts val="425"/>
              </a:spcBef>
            </a:pPr>
            <a:r>
              <a:rPr sz="1400" dirty="0">
                <a:solidFill>
                  <a:srgbClr val="FFFFFF"/>
                </a:solidFill>
                <a:latin typeface="Calibri"/>
                <a:cs typeface="Calibri"/>
              </a:rPr>
              <a:t>B</a:t>
            </a:r>
            <a:r>
              <a:rPr sz="1400" spc="-10" dirty="0">
                <a:solidFill>
                  <a:srgbClr val="FFFFFF"/>
                </a:solidFill>
                <a:latin typeface="Calibri"/>
                <a:cs typeface="Calibri"/>
              </a:rPr>
              <a:t>u</a:t>
            </a:r>
            <a:r>
              <a:rPr sz="1400" spc="-5" dirty="0">
                <a:solidFill>
                  <a:srgbClr val="FFFFFF"/>
                </a:solidFill>
                <a:latin typeface="Calibri"/>
                <a:cs typeface="Calibri"/>
              </a:rPr>
              <a:t>siness  laptop</a:t>
            </a:r>
            <a:endParaRPr sz="1400">
              <a:latin typeface="Calibri"/>
              <a:cs typeface="Calibri"/>
            </a:endParaRPr>
          </a:p>
        </p:txBody>
      </p:sp>
      <p:grpSp>
        <p:nvGrpSpPr>
          <p:cNvPr id="43" name="object 43"/>
          <p:cNvGrpSpPr/>
          <p:nvPr/>
        </p:nvGrpSpPr>
        <p:grpSpPr>
          <a:xfrm>
            <a:off x="2918460" y="5157215"/>
            <a:ext cx="1127760" cy="675640"/>
            <a:chOff x="2918460" y="5157215"/>
            <a:chExt cx="1127760" cy="675640"/>
          </a:xfrm>
        </p:grpSpPr>
        <p:pic>
          <p:nvPicPr>
            <p:cNvPr id="44" name="object 44"/>
            <p:cNvPicPr/>
            <p:nvPr/>
          </p:nvPicPr>
          <p:blipFill>
            <a:blip r:embed="rId6" cstate="print"/>
            <a:stretch>
              <a:fillRect/>
            </a:stretch>
          </p:blipFill>
          <p:spPr>
            <a:xfrm>
              <a:off x="2918460" y="5170931"/>
              <a:ext cx="1127760" cy="615708"/>
            </a:xfrm>
            <a:prstGeom prst="rect">
              <a:avLst/>
            </a:prstGeom>
          </p:spPr>
        </p:pic>
        <p:pic>
          <p:nvPicPr>
            <p:cNvPr id="45" name="object 45"/>
            <p:cNvPicPr/>
            <p:nvPr/>
          </p:nvPicPr>
          <p:blipFill>
            <a:blip r:embed="rId12" cstate="print"/>
            <a:stretch>
              <a:fillRect/>
            </a:stretch>
          </p:blipFill>
          <p:spPr>
            <a:xfrm>
              <a:off x="3012948" y="5157215"/>
              <a:ext cx="976871" cy="675106"/>
            </a:xfrm>
            <a:prstGeom prst="rect">
              <a:avLst/>
            </a:prstGeom>
          </p:spPr>
        </p:pic>
        <p:sp>
          <p:nvSpPr>
            <p:cNvPr id="46" name="object 46"/>
            <p:cNvSpPr/>
            <p:nvPr/>
          </p:nvSpPr>
          <p:spPr>
            <a:xfrm>
              <a:off x="2944368" y="5196839"/>
              <a:ext cx="1026160" cy="513715"/>
            </a:xfrm>
            <a:custGeom>
              <a:avLst/>
              <a:gdLst/>
              <a:ahLst/>
              <a:cxnLst/>
              <a:rect l="l" t="t" r="r" b="b"/>
              <a:pathLst>
                <a:path w="1026160" h="513714">
                  <a:moveTo>
                    <a:pt x="1025652" y="0"/>
                  </a:moveTo>
                  <a:lnTo>
                    <a:pt x="0" y="0"/>
                  </a:lnTo>
                  <a:lnTo>
                    <a:pt x="0" y="513588"/>
                  </a:lnTo>
                  <a:lnTo>
                    <a:pt x="1025652" y="513588"/>
                  </a:lnTo>
                  <a:lnTo>
                    <a:pt x="1025652" y="0"/>
                  </a:lnTo>
                  <a:close/>
                </a:path>
              </a:pathLst>
            </a:custGeom>
            <a:solidFill>
              <a:srgbClr val="00AFEF"/>
            </a:solidFill>
          </p:spPr>
          <p:txBody>
            <a:bodyPr wrap="square" lIns="0" tIns="0" rIns="0" bIns="0" rtlCol="0"/>
            <a:lstStyle/>
            <a:p>
              <a:endParaRPr/>
            </a:p>
          </p:txBody>
        </p:sp>
      </p:grpSp>
      <p:sp>
        <p:nvSpPr>
          <p:cNvPr id="47" name="object 47"/>
          <p:cNvSpPr txBox="1"/>
          <p:nvPr/>
        </p:nvSpPr>
        <p:spPr>
          <a:xfrm>
            <a:off x="2944367" y="5196840"/>
            <a:ext cx="1026160" cy="513715"/>
          </a:xfrm>
          <a:prstGeom prst="rect">
            <a:avLst/>
          </a:prstGeom>
        </p:spPr>
        <p:txBody>
          <a:bodyPr vert="horz" wrap="square" lIns="0" tIns="53975" rIns="0" bIns="0" rtlCol="0">
            <a:spAutoFit/>
          </a:bodyPr>
          <a:lstStyle/>
          <a:p>
            <a:pPr marL="281305" marR="194310" indent="-78105">
              <a:lnSpc>
                <a:spcPts val="1540"/>
              </a:lnSpc>
              <a:spcBef>
                <a:spcPts val="425"/>
              </a:spcBef>
            </a:pPr>
            <a:r>
              <a:rPr sz="1400" spc="-30" dirty="0">
                <a:solidFill>
                  <a:srgbClr val="FFFFFF"/>
                </a:solidFill>
                <a:latin typeface="Calibri"/>
                <a:cs typeface="Calibri"/>
              </a:rPr>
              <a:t>P</a:t>
            </a:r>
            <a:r>
              <a:rPr sz="1400" dirty="0">
                <a:solidFill>
                  <a:srgbClr val="FFFFFF"/>
                </a:solidFill>
                <a:latin typeface="Calibri"/>
                <a:cs typeface="Calibri"/>
              </a:rPr>
              <a:t>e</a:t>
            </a:r>
            <a:r>
              <a:rPr sz="1400" spc="-25" dirty="0">
                <a:solidFill>
                  <a:srgbClr val="FFFFFF"/>
                </a:solidFill>
                <a:latin typeface="Calibri"/>
                <a:cs typeface="Calibri"/>
              </a:rPr>
              <a:t>r</a:t>
            </a:r>
            <a:r>
              <a:rPr sz="1400" spc="-5" dirty="0">
                <a:solidFill>
                  <a:srgbClr val="FFFFFF"/>
                </a:solidFill>
                <a:latin typeface="Calibri"/>
                <a:cs typeface="Calibri"/>
              </a:rPr>
              <a:t>s</a:t>
            </a:r>
            <a:r>
              <a:rPr sz="1400" spc="5" dirty="0">
                <a:solidFill>
                  <a:srgbClr val="FFFFFF"/>
                </a:solidFill>
                <a:latin typeface="Calibri"/>
                <a:cs typeface="Calibri"/>
              </a:rPr>
              <a:t>o</a:t>
            </a:r>
            <a:r>
              <a:rPr sz="1400" spc="-10" dirty="0">
                <a:solidFill>
                  <a:srgbClr val="FFFFFF"/>
                </a:solidFill>
                <a:latin typeface="Calibri"/>
                <a:cs typeface="Calibri"/>
              </a:rPr>
              <a:t>n</a:t>
            </a:r>
            <a:r>
              <a:rPr sz="1400" dirty="0">
                <a:solidFill>
                  <a:srgbClr val="FFFFFF"/>
                </a:solidFill>
                <a:latin typeface="Calibri"/>
                <a:cs typeface="Calibri"/>
              </a:rPr>
              <a:t>al  </a:t>
            </a:r>
            <a:r>
              <a:rPr sz="1400" spc="-5" dirty="0">
                <a:solidFill>
                  <a:srgbClr val="FFFFFF"/>
                </a:solidFill>
                <a:latin typeface="Calibri"/>
                <a:cs typeface="Calibri"/>
              </a:rPr>
              <a:t>laptop</a:t>
            </a:r>
            <a:endParaRPr sz="1400">
              <a:latin typeface="Calibri"/>
              <a:cs typeface="Calibri"/>
            </a:endParaRPr>
          </a:p>
        </p:txBody>
      </p:sp>
      <p:sp>
        <p:nvSpPr>
          <p:cNvPr id="48" name="object 48"/>
          <p:cNvSpPr/>
          <p:nvPr/>
        </p:nvSpPr>
        <p:spPr>
          <a:xfrm>
            <a:off x="6725411" y="3532632"/>
            <a:ext cx="154940" cy="1939289"/>
          </a:xfrm>
          <a:custGeom>
            <a:avLst/>
            <a:gdLst/>
            <a:ahLst/>
            <a:cxnLst/>
            <a:rect l="l" t="t" r="r" b="b"/>
            <a:pathLst>
              <a:path w="154940" h="1939289">
                <a:moveTo>
                  <a:pt x="0" y="0"/>
                </a:moveTo>
                <a:lnTo>
                  <a:pt x="0" y="1939289"/>
                </a:lnTo>
                <a:lnTo>
                  <a:pt x="154686" y="1939289"/>
                </a:lnTo>
              </a:path>
              <a:path w="154940" h="1939289">
                <a:moveTo>
                  <a:pt x="0" y="0"/>
                </a:moveTo>
                <a:lnTo>
                  <a:pt x="0" y="1206880"/>
                </a:lnTo>
                <a:lnTo>
                  <a:pt x="154686" y="1206880"/>
                </a:lnTo>
              </a:path>
              <a:path w="154940" h="1939289">
                <a:moveTo>
                  <a:pt x="0" y="0"/>
                </a:moveTo>
                <a:lnTo>
                  <a:pt x="0" y="474471"/>
                </a:lnTo>
                <a:lnTo>
                  <a:pt x="154686" y="474471"/>
                </a:lnTo>
              </a:path>
            </a:pathLst>
          </a:custGeom>
          <a:ln w="6350">
            <a:solidFill>
              <a:srgbClr val="8AC145"/>
            </a:solidFill>
          </a:ln>
        </p:spPr>
        <p:txBody>
          <a:bodyPr wrap="square" lIns="0" tIns="0" rIns="0" bIns="0" rtlCol="0"/>
          <a:lstStyle/>
          <a:p>
            <a:endParaRPr/>
          </a:p>
        </p:txBody>
      </p:sp>
      <p:grpSp>
        <p:nvGrpSpPr>
          <p:cNvPr id="49" name="object 49"/>
          <p:cNvGrpSpPr/>
          <p:nvPr/>
        </p:nvGrpSpPr>
        <p:grpSpPr>
          <a:xfrm>
            <a:off x="5320157" y="2218931"/>
            <a:ext cx="1373505" cy="1058545"/>
            <a:chOff x="5320157" y="2218931"/>
            <a:chExt cx="1373505" cy="1058545"/>
          </a:xfrm>
        </p:grpSpPr>
        <p:sp>
          <p:nvSpPr>
            <p:cNvPr id="50" name="object 50"/>
            <p:cNvSpPr/>
            <p:nvPr/>
          </p:nvSpPr>
          <p:spPr>
            <a:xfrm>
              <a:off x="6102096" y="2799587"/>
              <a:ext cx="108585" cy="474980"/>
            </a:xfrm>
            <a:custGeom>
              <a:avLst/>
              <a:gdLst/>
              <a:ahLst/>
              <a:cxnLst/>
              <a:rect l="l" t="t" r="r" b="b"/>
              <a:pathLst>
                <a:path w="108585" h="474979">
                  <a:moveTo>
                    <a:pt x="0" y="0"/>
                  </a:moveTo>
                  <a:lnTo>
                    <a:pt x="0" y="474472"/>
                  </a:lnTo>
                  <a:lnTo>
                    <a:pt x="108330" y="474472"/>
                  </a:lnTo>
                </a:path>
              </a:pathLst>
            </a:custGeom>
            <a:ln w="6350">
              <a:solidFill>
                <a:srgbClr val="36AECE"/>
              </a:solidFill>
            </a:ln>
          </p:spPr>
          <p:txBody>
            <a:bodyPr wrap="square" lIns="0" tIns="0" rIns="0" bIns="0" rtlCol="0"/>
            <a:lstStyle/>
            <a:p>
              <a:endParaRPr/>
            </a:p>
          </p:txBody>
        </p:sp>
        <p:sp>
          <p:nvSpPr>
            <p:cNvPr id="51" name="object 51"/>
            <p:cNvSpPr/>
            <p:nvPr/>
          </p:nvSpPr>
          <p:spPr>
            <a:xfrm>
              <a:off x="5323332" y="2799587"/>
              <a:ext cx="779145" cy="474980"/>
            </a:xfrm>
            <a:custGeom>
              <a:avLst/>
              <a:gdLst/>
              <a:ahLst/>
              <a:cxnLst/>
              <a:rect l="l" t="t" r="r" b="b"/>
              <a:pathLst>
                <a:path w="779145" h="474979">
                  <a:moveTo>
                    <a:pt x="778763" y="0"/>
                  </a:moveTo>
                  <a:lnTo>
                    <a:pt x="778763" y="474472"/>
                  </a:lnTo>
                  <a:lnTo>
                    <a:pt x="0" y="474472"/>
                  </a:lnTo>
                </a:path>
              </a:pathLst>
            </a:custGeom>
            <a:ln w="6350">
              <a:solidFill>
                <a:srgbClr val="8AC145"/>
              </a:solidFill>
            </a:ln>
          </p:spPr>
          <p:txBody>
            <a:bodyPr wrap="square" lIns="0" tIns="0" rIns="0" bIns="0" rtlCol="0"/>
            <a:lstStyle/>
            <a:p>
              <a:endParaRPr/>
            </a:p>
          </p:txBody>
        </p:sp>
        <p:pic>
          <p:nvPicPr>
            <p:cNvPr id="52" name="object 52"/>
            <p:cNvPicPr/>
            <p:nvPr/>
          </p:nvPicPr>
          <p:blipFill>
            <a:blip r:embed="rId13" cstate="print"/>
            <a:stretch>
              <a:fillRect/>
            </a:stretch>
          </p:blipFill>
          <p:spPr>
            <a:xfrm>
              <a:off x="5559552" y="2258567"/>
              <a:ext cx="1133868" cy="617220"/>
            </a:xfrm>
            <a:prstGeom prst="rect">
              <a:avLst/>
            </a:prstGeom>
          </p:spPr>
        </p:pic>
        <p:pic>
          <p:nvPicPr>
            <p:cNvPr id="53" name="object 53"/>
            <p:cNvPicPr/>
            <p:nvPr/>
          </p:nvPicPr>
          <p:blipFill>
            <a:blip r:embed="rId14" cstate="print"/>
            <a:stretch>
              <a:fillRect/>
            </a:stretch>
          </p:blipFill>
          <p:spPr>
            <a:xfrm>
              <a:off x="5618988" y="2218931"/>
              <a:ext cx="1015009" cy="752868"/>
            </a:xfrm>
            <a:prstGeom prst="rect">
              <a:avLst/>
            </a:prstGeom>
          </p:spPr>
        </p:pic>
        <p:sp>
          <p:nvSpPr>
            <p:cNvPr id="54" name="object 54"/>
            <p:cNvSpPr/>
            <p:nvPr/>
          </p:nvSpPr>
          <p:spPr>
            <a:xfrm>
              <a:off x="5585460" y="2284475"/>
              <a:ext cx="1031875" cy="515620"/>
            </a:xfrm>
            <a:custGeom>
              <a:avLst/>
              <a:gdLst/>
              <a:ahLst/>
              <a:cxnLst/>
              <a:rect l="l" t="t" r="r" b="b"/>
              <a:pathLst>
                <a:path w="1031875" h="515619">
                  <a:moveTo>
                    <a:pt x="1031747" y="0"/>
                  </a:moveTo>
                  <a:lnTo>
                    <a:pt x="0" y="0"/>
                  </a:lnTo>
                  <a:lnTo>
                    <a:pt x="0" y="515112"/>
                  </a:lnTo>
                  <a:lnTo>
                    <a:pt x="1031747" y="515112"/>
                  </a:lnTo>
                  <a:lnTo>
                    <a:pt x="1031747" y="0"/>
                  </a:lnTo>
                  <a:close/>
                </a:path>
              </a:pathLst>
            </a:custGeom>
            <a:solidFill>
              <a:srgbClr val="83ECDB"/>
            </a:solidFill>
          </p:spPr>
          <p:txBody>
            <a:bodyPr wrap="square" lIns="0" tIns="0" rIns="0" bIns="0" rtlCol="0"/>
            <a:lstStyle/>
            <a:p>
              <a:endParaRPr/>
            </a:p>
          </p:txBody>
        </p:sp>
      </p:grpSp>
      <p:sp>
        <p:nvSpPr>
          <p:cNvPr id="55" name="object 55"/>
          <p:cNvSpPr/>
          <p:nvPr/>
        </p:nvSpPr>
        <p:spPr>
          <a:xfrm>
            <a:off x="4806696" y="3532632"/>
            <a:ext cx="154940" cy="2672080"/>
          </a:xfrm>
          <a:custGeom>
            <a:avLst/>
            <a:gdLst/>
            <a:ahLst/>
            <a:cxnLst/>
            <a:rect l="l" t="t" r="r" b="b"/>
            <a:pathLst>
              <a:path w="154939" h="2672079">
                <a:moveTo>
                  <a:pt x="0" y="0"/>
                </a:moveTo>
                <a:lnTo>
                  <a:pt x="0" y="2671673"/>
                </a:lnTo>
                <a:lnTo>
                  <a:pt x="154686" y="2671673"/>
                </a:lnTo>
              </a:path>
              <a:path w="154939" h="2672079">
                <a:moveTo>
                  <a:pt x="0" y="0"/>
                </a:moveTo>
                <a:lnTo>
                  <a:pt x="0" y="1939289"/>
                </a:lnTo>
                <a:lnTo>
                  <a:pt x="154686" y="1939289"/>
                </a:lnTo>
              </a:path>
              <a:path w="154939" h="2672079">
                <a:moveTo>
                  <a:pt x="0" y="0"/>
                </a:moveTo>
                <a:lnTo>
                  <a:pt x="0" y="1206880"/>
                </a:lnTo>
                <a:lnTo>
                  <a:pt x="154686" y="1206880"/>
                </a:lnTo>
              </a:path>
              <a:path w="154939" h="2672079">
                <a:moveTo>
                  <a:pt x="0" y="0"/>
                </a:moveTo>
                <a:lnTo>
                  <a:pt x="0" y="474471"/>
                </a:lnTo>
                <a:lnTo>
                  <a:pt x="154686" y="474471"/>
                </a:lnTo>
              </a:path>
            </a:pathLst>
          </a:custGeom>
          <a:ln w="6350">
            <a:solidFill>
              <a:srgbClr val="8AC145"/>
            </a:solidFill>
          </a:ln>
        </p:spPr>
        <p:txBody>
          <a:bodyPr wrap="square" lIns="0" tIns="0" rIns="0" bIns="0" rtlCol="0"/>
          <a:lstStyle/>
          <a:p>
            <a:endParaRPr/>
          </a:p>
        </p:txBody>
      </p:sp>
      <p:sp>
        <p:nvSpPr>
          <p:cNvPr id="56" name="object 56"/>
          <p:cNvSpPr txBox="1"/>
          <p:nvPr/>
        </p:nvSpPr>
        <p:spPr>
          <a:xfrm>
            <a:off x="5585459" y="2284476"/>
            <a:ext cx="1031875" cy="515620"/>
          </a:xfrm>
          <a:prstGeom prst="rect">
            <a:avLst/>
          </a:prstGeom>
        </p:spPr>
        <p:txBody>
          <a:bodyPr vert="horz" wrap="square" lIns="0" tIns="38735" rIns="0" bIns="0" rtlCol="0">
            <a:spAutoFit/>
          </a:bodyPr>
          <a:lstStyle/>
          <a:p>
            <a:pPr marL="246379">
              <a:lnSpc>
                <a:spcPct val="100000"/>
              </a:lnSpc>
              <a:spcBef>
                <a:spcPts val="305"/>
              </a:spcBef>
            </a:pPr>
            <a:r>
              <a:rPr sz="2400" spc="-5" dirty="0">
                <a:solidFill>
                  <a:srgbClr val="7E7E7E"/>
                </a:solidFill>
                <a:latin typeface="Calibri"/>
                <a:cs typeface="Calibri"/>
              </a:rPr>
              <a:t>P&amp;A</a:t>
            </a:r>
            <a:endParaRPr sz="2400">
              <a:latin typeface="Calibri"/>
              <a:cs typeface="Calibri"/>
            </a:endParaRPr>
          </a:p>
        </p:txBody>
      </p:sp>
      <p:grpSp>
        <p:nvGrpSpPr>
          <p:cNvPr id="57" name="object 57"/>
          <p:cNvGrpSpPr/>
          <p:nvPr/>
        </p:nvGrpSpPr>
        <p:grpSpPr>
          <a:xfrm>
            <a:off x="4265676" y="2990100"/>
            <a:ext cx="1134110" cy="619125"/>
            <a:chOff x="4265676" y="2990100"/>
            <a:chExt cx="1134110" cy="619125"/>
          </a:xfrm>
        </p:grpSpPr>
        <p:pic>
          <p:nvPicPr>
            <p:cNvPr id="58" name="object 58"/>
            <p:cNvPicPr/>
            <p:nvPr/>
          </p:nvPicPr>
          <p:blipFill>
            <a:blip r:embed="rId15" cstate="print"/>
            <a:stretch>
              <a:fillRect/>
            </a:stretch>
          </p:blipFill>
          <p:spPr>
            <a:xfrm>
              <a:off x="4265676" y="2990100"/>
              <a:ext cx="1133868" cy="618731"/>
            </a:xfrm>
            <a:prstGeom prst="rect">
              <a:avLst/>
            </a:prstGeom>
          </p:spPr>
        </p:pic>
        <p:pic>
          <p:nvPicPr>
            <p:cNvPr id="59" name="object 59"/>
            <p:cNvPicPr/>
            <p:nvPr/>
          </p:nvPicPr>
          <p:blipFill>
            <a:blip r:embed="rId16" cstate="print"/>
            <a:stretch>
              <a:fillRect/>
            </a:stretch>
          </p:blipFill>
          <p:spPr>
            <a:xfrm>
              <a:off x="4267200" y="3075431"/>
              <a:ext cx="1129284" cy="480060"/>
            </a:xfrm>
            <a:prstGeom prst="rect">
              <a:avLst/>
            </a:prstGeom>
          </p:spPr>
        </p:pic>
      </p:grpSp>
      <p:sp>
        <p:nvSpPr>
          <p:cNvPr id="60" name="object 60"/>
          <p:cNvSpPr txBox="1"/>
          <p:nvPr/>
        </p:nvSpPr>
        <p:spPr>
          <a:xfrm>
            <a:off x="4291584" y="3015995"/>
            <a:ext cx="1031875" cy="516890"/>
          </a:xfrm>
          <a:prstGeom prst="rect">
            <a:avLst/>
          </a:prstGeom>
          <a:solidFill>
            <a:srgbClr val="83ECDB"/>
          </a:solidFill>
        </p:spPr>
        <p:txBody>
          <a:bodyPr vert="horz" wrap="square" lIns="0" tIns="131445" rIns="0" bIns="0" rtlCol="0">
            <a:spAutoFit/>
          </a:bodyPr>
          <a:lstStyle/>
          <a:p>
            <a:pPr marL="109855">
              <a:lnSpc>
                <a:spcPct val="100000"/>
              </a:lnSpc>
              <a:spcBef>
                <a:spcPts val="1035"/>
              </a:spcBef>
            </a:pPr>
            <a:r>
              <a:rPr sz="1400" spc="-5" dirty="0">
                <a:solidFill>
                  <a:srgbClr val="7E7E7E"/>
                </a:solidFill>
                <a:latin typeface="Calibri"/>
                <a:cs typeface="Calibri"/>
              </a:rPr>
              <a:t>Peripherals</a:t>
            </a:r>
            <a:endParaRPr sz="1400">
              <a:latin typeface="Calibri"/>
              <a:cs typeface="Calibri"/>
            </a:endParaRPr>
          </a:p>
        </p:txBody>
      </p:sp>
      <p:grpSp>
        <p:nvGrpSpPr>
          <p:cNvPr id="61" name="object 61"/>
          <p:cNvGrpSpPr/>
          <p:nvPr/>
        </p:nvGrpSpPr>
        <p:grpSpPr>
          <a:xfrm>
            <a:off x="4888991" y="3723132"/>
            <a:ext cx="1228725" cy="617220"/>
            <a:chOff x="4888991" y="3723132"/>
            <a:chExt cx="1228725" cy="617220"/>
          </a:xfrm>
        </p:grpSpPr>
        <p:pic>
          <p:nvPicPr>
            <p:cNvPr id="62" name="object 62"/>
            <p:cNvPicPr/>
            <p:nvPr/>
          </p:nvPicPr>
          <p:blipFill>
            <a:blip r:embed="rId13" cstate="print"/>
            <a:stretch>
              <a:fillRect/>
            </a:stretch>
          </p:blipFill>
          <p:spPr>
            <a:xfrm>
              <a:off x="4936235" y="3723132"/>
              <a:ext cx="1133868" cy="617219"/>
            </a:xfrm>
            <a:prstGeom prst="rect">
              <a:avLst/>
            </a:prstGeom>
          </p:spPr>
        </p:pic>
        <p:pic>
          <p:nvPicPr>
            <p:cNvPr id="63" name="object 63"/>
            <p:cNvPicPr/>
            <p:nvPr/>
          </p:nvPicPr>
          <p:blipFill>
            <a:blip r:embed="rId17" cstate="print"/>
            <a:stretch>
              <a:fillRect/>
            </a:stretch>
          </p:blipFill>
          <p:spPr>
            <a:xfrm>
              <a:off x="4888991" y="3806964"/>
              <a:ext cx="1228343" cy="481571"/>
            </a:xfrm>
            <a:prstGeom prst="rect">
              <a:avLst/>
            </a:prstGeom>
          </p:spPr>
        </p:pic>
      </p:grpSp>
      <p:sp>
        <p:nvSpPr>
          <p:cNvPr id="64" name="object 64"/>
          <p:cNvSpPr txBox="1"/>
          <p:nvPr/>
        </p:nvSpPr>
        <p:spPr>
          <a:xfrm>
            <a:off x="4962144" y="3749040"/>
            <a:ext cx="1031875" cy="515620"/>
          </a:xfrm>
          <a:prstGeom prst="rect">
            <a:avLst/>
          </a:prstGeom>
          <a:solidFill>
            <a:srgbClr val="83ECDB"/>
          </a:solidFill>
        </p:spPr>
        <p:txBody>
          <a:bodyPr vert="horz" wrap="square" lIns="0" tIns="130810" rIns="0" bIns="0" rtlCol="0">
            <a:spAutoFit/>
          </a:bodyPr>
          <a:lstStyle/>
          <a:p>
            <a:pPr marL="60960">
              <a:lnSpc>
                <a:spcPct val="100000"/>
              </a:lnSpc>
              <a:spcBef>
                <a:spcPts val="1030"/>
              </a:spcBef>
            </a:pPr>
            <a:r>
              <a:rPr sz="1400" spc="-5" dirty="0">
                <a:solidFill>
                  <a:srgbClr val="7E7E7E"/>
                </a:solidFill>
                <a:latin typeface="Calibri"/>
                <a:cs typeface="Calibri"/>
              </a:rPr>
              <a:t>Graphic</a:t>
            </a:r>
            <a:r>
              <a:rPr sz="1400" spc="-50" dirty="0">
                <a:solidFill>
                  <a:srgbClr val="7E7E7E"/>
                </a:solidFill>
                <a:latin typeface="Calibri"/>
                <a:cs typeface="Calibri"/>
              </a:rPr>
              <a:t> </a:t>
            </a:r>
            <a:r>
              <a:rPr sz="1400" spc="-10" dirty="0">
                <a:solidFill>
                  <a:srgbClr val="7E7E7E"/>
                </a:solidFill>
                <a:latin typeface="Calibri"/>
                <a:cs typeface="Calibri"/>
              </a:rPr>
              <a:t>card</a:t>
            </a:r>
            <a:endParaRPr sz="1400">
              <a:latin typeface="Calibri"/>
              <a:cs typeface="Calibri"/>
            </a:endParaRPr>
          </a:p>
        </p:txBody>
      </p:sp>
      <p:grpSp>
        <p:nvGrpSpPr>
          <p:cNvPr id="65" name="object 65"/>
          <p:cNvGrpSpPr/>
          <p:nvPr/>
        </p:nvGrpSpPr>
        <p:grpSpPr>
          <a:xfrm>
            <a:off x="4876800" y="4454664"/>
            <a:ext cx="1252855" cy="619125"/>
            <a:chOff x="4876800" y="4454664"/>
            <a:chExt cx="1252855" cy="619125"/>
          </a:xfrm>
        </p:grpSpPr>
        <p:pic>
          <p:nvPicPr>
            <p:cNvPr id="66" name="object 66"/>
            <p:cNvPicPr/>
            <p:nvPr/>
          </p:nvPicPr>
          <p:blipFill>
            <a:blip r:embed="rId15" cstate="print"/>
            <a:stretch>
              <a:fillRect/>
            </a:stretch>
          </p:blipFill>
          <p:spPr>
            <a:xfrm>
              <a:off x="4936235" y="4454664"/>
              <a:ext cx="1133868" cy="618731"/>
            </a:xfrm>
            <a:prstGeom prst="rect">
              <a:avLst/>
            </a:prstGeom>
          </p:spPr>
        </p:pic>
        <p:pic>
          <p:nvPicPr>
            <p:cNvPr id="67" name="object 67"/>
            <p:cNvPicPr/>
            <p:nvPr/>
          </p:nvPicPr>
          <p:blipFill>
            <a:blip r:embed="rId18" cstate="print"/>
            <a:stretch>
              <a:fillRect/>
            </a:stretch>
          </p:blipFill>
          <p:spPr>
            <a:xfrm>
              <a:off x="4876800" y="4539995"/>
              <a:ext cx="1252740" cy="480059"/>
            </a:xfrm>
            <a:prstGeom prst="rect">
              <a:avLst/>
            </a:prstGeom>
          </p:spPr>
        </p:pic>
      </p:grpSp>
      <p:sp>
        <p:nvSpPr>
          <p:cNvPr id="68" name="object 68"/>
          <p:cNvSpPr txBox="1"/>
          <p:nvPr/>
        </p:nvSpPr>
        <p:spPr>
          <a:xfrm>
            <a:off x="4962144" y="4480559"/>
            <a:ext cx="1031875" cy="516890"/>
          </a:xfrm>
          <a:prstGeom prst="rect">
            <a:avLst/>
          </a:prstGeom>
          <a:solidFill>
            <a:srgbClr val="83ECDB"/>
          </a:solidFill>
        </p:spPr>
        <p:txBody>
          <a:bodyPr vert="horz" wrap="square" lIns="0" tIns="131445" rIns="0" bIns="0" rtlCol="0">
            <a:spAutoFit/>
          </a:bodyPr>
          <a:lstStyle/>
          <a:p>
            <a:pPr marL="48895">
              <a:lnSpc>
                <a:spcPct val="100000"/>
              </a:lnSpc>
              <a:spcBef>
                <a:spcPts val="1035"/>
              </a:spcBef>
            </a:pPr>
            <a:r>
              <a:rPr sz="1400" spc="-10" dirty="0">
                <a:solidFill>
                  <a:srgbClr val="7E7E7E"/>
                </a:solidFill>
                <a:latin typeface="Calibri"/>
                <a:cs typeface="Calibri"/>
              </a:rPr>
              <a:t>Internal</a:t>
            </a:r>
            <a:r>
              <a:rPr sz="1400" spc="-35" dirty="0">
                <a:solidFill>
                  <a:srgbClr val="7E7E7E"/>
                </a:solidFill>
                <a:latin typeface="Calibri"/>
                <a:cs typeface="Calibri"/>
              </a:rPr>
              <a:t> </a:t>
            </a:r>
            <a:r>
              <a:rPr sz="1400" spc="-5" dirty="0">
                <a:solidFill>
                  <a:srgbClr val="7E7E7E"/>
                </a:solidFill>
                <a:latin typeface="Calibri"/>
                <a:cs typeface="Calibri"/>
              </a:rPr>
              <a:t>HDD</a:t>
            </a:r>
            <a:endParaRPr sz="1400">
              <a:latin typeface="Calibri"/>
              <a:cs typeface="Calibri"/>
            </a:endParaRPr>
          </a:p>
        </p:txBody>
      </p:sp>
      <p:grpSp>
        <p:nvGrpSpPr>
          <p:cNvPr id="69" name="object 69"/>
          <p:cNvGrpSpPr/>
          <p:nvPr/>
        </p:nvGrpSpPr>
        <p:grpSpPr>
          <a:xfrm>
            <a:off x="4853940" y="5187696"/>
            <a:ext cx="1298575" cy="617220"/>
            <a:chOff x="4853940" y="5187696"/>
            <a:chExt cx="1298575" cy="617220"/>
          </a:xfrm>
        </p:grpSpPr>
        <p:pic>
          <p:nvPicPr>
            <p:cNvPr id="70" name="object 70"/>
            <p:cNvPicPr/>
            <p:nvPr/>
          </p:nvPicPr>
          <p:blipFill>
            <a:blip r:embed="rId13" cstate="print"/>
            <a:stretch>
              <a:fillRect/>
            </a:stretch>
          </p:blipFill>
          <p:spPr>
            <a:xfrm>
              <a:off x="4936236" y="5187696"/>
              <a:ext cx="1133868" cy="617220"/>
            </a:xfrm>
            <a:prstGeom prst="rect">
              <a:avLst/>
            </a:prstGeom>
          </p:spPr>
        </p:pic>
        <p:pic>
          <p:nvPicPr>
            <p:cNvPr id="71" name="object 71"/>
            <p:cNvPicPr/>
            <p:nvPr/>
          </p:nvPicPr>
          <p:blipFill>
            <a:blip r:embed="rId19" cstate="print"/>
            <a:stretch>
              <a:fillRect/>
            </a:stretch>
          </p:blipFill>
          <p:spPr>
            <a:xfrm>
              <a:off x="4853940" y="5271516"/>
              <a:ext cx="1298448" cy="481571"/>
            </a:xfrm>
            <a:prstGeom prst="rect">
              <a:avLst/>
            </a:prstGeom>
          </p:spPr>
        </p:pic>
      </p:grpSp>
      <p:sp>
        <p:nvSpPr>
          <p:cNvPr id="72" name="object 72"/>
          <p:cNvSpPr txBox="1"/>
          <p:nvPr/>
        </p:nvSpPr>
        <p:spPr>
          <a:xfrm>
            <a:off x="4962144" y="5213603"/>
            <a:ext cx="1031875" cy="515620"/>
          </a:xfrm>
          <a:prstGeom prst="rect">
            <a:avLst/>
          </a:prstGeom>
          <a:solidFill>
            <a:srgbClr val="83ECDB"/>
          </a:solidFill>
        </p:spPr>
        <p:txBody>
          <a:bodyPr vert="horz" wrap="square" lIns="0" tIns="131445" rIns="0" bIns="0" rtlCol="0">
            <a:spAutoFit/>
          </a:bodyPr>
          <a:lstStyle/>
          <a:p>
            <a:pPr marL="26034">
              <a:lnSpc>
                <a:spcPct val="100000"/>
              </a:lnSpc>
              <a:spcBef>
                <a:spcPts val="1035"/>
              </a:spcBef>
            </a:pPr>
            <a:r>
              <a:rPr sz="1400" spc="-5" dirty="0">
                <a:solidFill>
                  <a:srgbClr val="7E7E7E"/>
                </a:solidFill>
                <a:latin typeface="Calibri"/>
                <a:cs typeface="Calibri"/>
              </a:rPr>
              <a:t>MotherBoard</a:t>
            </a:r>
            <a:endParaRPr sz="1400">
              <a:latin typeface="Calibri"/>
              <a:cs typeface="Calibri"/>
            </a:endParaRPr>
          </a:p>
        </p:txBody>
      </p:sp>
      <p:grpSp>
        <p:nvGrpSpPr>
          <p:cNvPr id="73" name="object 73"/>
          <p:cNvGrpSpPr/>
          <p:nvPr/>
        </p:nvGrpSpPr>
        <p:grpSpPr>
          <a:xfrm>
            <a:off x="4936235" y="5919215"/>
            <a:ext cx="1134110" cy="619125"/>
            <a:chOff x="4936235" y="5919215"/>
            <a:chExt cx="1134110" cy="619125"/>
          </a:xfrm>
        </p:grpSpPr>
        <p:pic>
          <p:nvPicPr>
            <p:cNvPr id="74" name="object 74"/>
            <p:cNvPicPr/>
            <p:nvPr/>
          </p:nvPicPr>
          <p:blipFill>
            <a:blip r:embed="rId15" cstate="print"/>
            <a:stretch>
              <a:fillRect/>
            </a:stretch>
          </p:blipFill>
          <p:spPr>
            <a:xfrm>
              <a:off x="4936235" y="5919215"/>
              <a:ext cx="1133868" cy="618731"/>
            </a:xfrm>
            <a:prstGeom prst="rect">
              <a:avLst/>
            </a:prstGeom>
          </p:spPr>
        </p:pic>
        <p:pic>
          <p:nvPicPr>
            <p:cNvPr id="75" name="object 75"/>
            <p:cNvPicPr/>
            <p:nvPr/>
          </p:nvPicPr>
          <p:blipFill>
            <a:blip r:embed="rId20" cstate="print"/>
            <a:stretch>
              <a:fillRect/>
            </a:stretch>
          </p:blipFill>
          <p:spPr>
            <a:xfrm>
              <a:off x="4957571" y="6004559"/>
              <a:ext cx="1091184" cy="480059"/>
            </a:xfrm>
            <a:prstGeom prst="rect">
              <a:avLst/>
            </a:prstGeom>
          </p:spPr>
        </p:pic>
      </p:grpSp>
      <p:sp>
        <p:nvSpPr>
          <p:cNvPr id="76" name="object 76"/>
          <p:cNvSpPr txBox="1"/>
          <p:nvPr/>
        </p:nvSpPr>
        <p:spPr>
          <a:xfrm>
            <a:off x="4962144" y="5945123"/>
            <a:ext cx="1031875" cy="516890"/>
          </a:xfrm>
          <a:prstGeom prst="rect">
            <a:avLst/>
          </a:prstGeom>
          <a:solidFill>
            <a:srgbClr val="83ECDB"/>
          </a:solidFill>
        </p:spPr>
        <p:txBody>
          <a:bodyPr vert="horz" wrap="square" lIns="0" tIns="132080" rIns="0" bIns="0" rtlCol="0">
            <a:spAutoFit/>
          </a:bodyPr>
          <a:lstStyle/>
          <a:p>
            <a:pPr marL="129539">
              <a:lnSpc>
                <a:spcPct val="100000"/>
              </a:lnSpc>
              <a:spcBef>
                <a:spcPts val="1040"/>
              </a:spcBef>
            </a:pPr>
            <a:r>
              <a:rPr sz="1400" spc="-10" dirty="0">
                <a:solidFill>
                  <a:srgbClr val="7E7E7E"/>
                </a:solidFill>
                <a:latin typeface="Calibri"/>
                <a:cs typeface="Calibri"/>
              </a:rPr>
              <a:t>Processors</a:t>
            </a:r>
            <a:endParaRPr sz="1400">
              <a:latin typeface="Calibri"/>
              <a:cs typeface="Calibri"/>
            </a:endParaRPr>
          </a:p>
        </p:txBody>
      </p:sp>
      <p:grpSp>
        <p:nvGrpSpPr>
          <p:cNvPr id="77" name="object 77"/>
          <p:cNvGrpSpPr/>
          <p:nvPr/>
        </p:nvGrpSpPr>
        <p:grpSpPr>
          <a:xfrm>
            <a:off x="6172200" y="2990100"/>
            <a:ext cx="1156970" cy="619125"/>
            <a:chOff x="6172200" y="2990100"/>
            <a:chExt cx="1156970" cy="619125"/>
          </a:xfrm>
        </p:grpSpPr>
        <p:pic>
          <p:nvPicPr>
            <p:cNvPr id="78" name="object 78"/>
            <p:cNvPicPr/>
            <p:nvPr/>
          </p:nvPicPr>
          <p:blipFill>
            <a:blip r:embed="rId15" cstate="print"/>
            <a:stretch>
              <a:fillRect/>
            </a:stretch>
          </p:blipFill>
          <p:spPr>
            <a:xfrm>
              <a:off x="6184391" y="2990100"/>
              <a:ext cx="1133868" cy="618731"/>
            </a:xfrm>
            <a:prstGeom prst="rect">
              <a:avLst/>
            </a:prstGeom>
          </p:spPr>
        </p:pic>
        <p:pic>
          <p:nvPicPr>
            <p:cNvPr id="79" name="object 79"/>
            <p:cNvPicPr/>
            <p:nvPr/>
          </p:nvPicPr>
          <p:blipFill>
            <a:blip r:embed="rId21" cstate="print"/>
            <a:stretch>
              <a:fillRect/>
            </a:stretch>
          </p:blipFill>
          <p:spPr>
            <a:xfrm>
              <a:off x="6172200" y="3075431"/>
              <a:ext cx="1156716" cy="480060"/>
            </a:xfrm>
            <a:prstGeom prst="rect">
              <a:avLst/>
            </a:prstGeom>
          </p:spPr>
        </p:pic>
      </p:grpSp>
      <p:sp>
        <p:nvSpPr>
          <p:cNvPr id="80" name="object 80"/>
          <p:cNvSpPr txBox="1"/>
          <p:nvPr/>
        </p:nvSpPr>
        <p:spPr>
          <a:xfrm>
            <a:off x="6210300" y="3015995"/>
            <a:ext cx="1031875" cy="516890"/>
          </a:xfrm>
          <a:prstGeom prst="rect">
            <a:avLst/>
          </a:prstGeom>
          <a:solidFill>
            <a:srgbClr val="83ECDB"/>
          </a:solidFill>
        </p:spPr>
        <p:txBody>
          <a:bodyPr vert="horz" wrap="square" lIns="0" tIns="131445" rIns="0" bIns="0" rtlCol="0">
            <a:spAutoFit/>
          </a:bodyPr>
          <a:lstStyle/>
          <a:p>
            <a:pPr marL="96520">
              <a:lnSpc>
                <a:spcPct val="100000"/>
              </a:lnSpc>
              <a:spcBef>
                <a:spcPts val="1035"/>
              </a:spcBef>
            </a:pPr>
            <a:r>
              <a:rPr sz="1400" dirty="0">
                <a:solidFill>
                  <a:srgbClr val="7E7E7E"/>
                </a:solidFill>
                <a:latin typeface="Calibri"/>
                <a:cs typeface="Calibri"/>
              </a:rPr>
              <a:t>Accessories</a:t>
            </a:r>
            <a:endParaRPr sz="1400">
              <a:latin typeface="Calibri"/>
              <a:cs typeface="Calibri"/>
            </a:endParaRPr>
          </a:p>
        </p:txBody>
      </p:sp>
      <p:grpSp>
        <p:nvGrpSpPr>
          <p:cNvPr id="81" name="object 81"/>
          <p:cNvGrpSpPr/>
          <p:nvPr/>
        </p:nvGrpSpPr>
        <p:grpSpPr>
          <a:xfrm>
            <a:off x="6854952" y="3723132"/>
            <a:ext cx="1134110" cy="617220"/>
            <a:chOff x="6854952" y="3723132"/>
            <a:chExt cx="1134110" cy="617220"/>
          </a:xfrm>
        </p:grpSpPr>
        <p:pic>
          <p:nvPicPr>
            <p:cNvPr id="82" name="object 82"/>
            <p:cNvPicPr/>
            <p:nvPr/>
          </p:nvPicPr>
          <p:blipFill>
            <a:blip r:embed="rId13" cstate="print"/>
            <a:stretch>
              <a:fillRect/>
            </a:stretch>
          </p:blipFill>
          <p:spPr>
            <a:xfrm>
              <a:off x="6854952" y="3723132"/>
              <a:ext cx="1133868" cy="617219"/>
            </a:xfrm>
            <a:prstGeom prst="rect">
              <a:avLst/>
            </a:prstGeom>
          </p:spPr>
        </p:pic>
        <p:pic>
          <p:nvPicPr>
            <p:cNvPr id="83" name="object 83"/>
            <p:cNvPicPr/>
            <p:nvPr/>
          </p:nvPicPr>
          <p:blipFill>
            <a:blip r:embed="rId22" cstate="print"/>
            <a:stretch>
              <a:fillRect/>
            </a:stretch>
          </p:blipFill>
          <p:spPr>
            <a:xfrm>
              <a:off x="6937248" y="3806964"/>
              <a:ext cx="964692" cy="481571"/>
            </a:xfrm>
            <a:prstGeom prst="rect">
              <a:avLst/>
            </a:prstGeom>
          </p:spPr>
        </p:pic>
      </p:grpSp>
      <p:sp>
        <p:nvSpPr>
          <p:cNvPr id="84" name="object 84"/>
          <p:cNvSpPr txBox="1"/>
          <p:nvPr/>
        </p:nvSpPr>
        <p:spPr>
          <a:xfrm>
            <a:off x="6880859" y="3749040"/>
            <a:ext cx="1031875" cy="515620"/>
          </a:xfrm>
          <a:prstGeom prst="rect">
            <a:avLst/>
          </a:prstGeom>
          <a:solidFill>
            <a:srgbClr val="83ECDB"/>
          </a:solidFill>
        </p:spPr>
        <p:txBody>
          <a:bodyPr vert="horz" wrap="square" lIns="0" tIns="130810" rIns="0" bIns="0" rtlCol="0">
            <a:spAutoFit/>
          </a:bodyPr>
          <a:lstStyle/>
          <a:p>
            <a:pPr marL="192405">
              <a:lnSpc>
                <a:spcPct val="100000"/>
              </a:lnSpc>
              <a:spcBef>
                <a:spcPts val="1030"/>
              </a:spcBef>
            </a:pPr>
            <a:r>
              <a:rPr sz="1400" spc="-5" dirty="0">
                <a:solidFill>
                  <a:srgbClr val="7E7E7E"/>
                </a:solidFill>
                <a:latin typeface="Calibri"/>
                <a:cs typeface="Calibri"/>
              </a:rPr>
              <a:t>Batteries</a:t>
            </a:r>
            <a:endParaRPr sz="1400">
              <a:latin typeface="Calibri"/>
              <a:cs typeface="Calibri"/>
            </a:endParaRPr>
          </a:p>
        </p:txBody>
      </p:sp>
      <p:grpSp>
        <p:nvGrpSpPr>
          <p:cNvPr id="85" name="object 85"/>
          <p:cNvGrpSpPr/>
          <p:nvPr/>
        </p:nvGrpSpPr>
        <p:grpSpPr>
          <a:xfrm>
            <a:off x="6854952" y="4454664"/>
            <a:ext cx="1134110" cy="619125"/>
            <a:chOff x="6854952" y="4454664"/>
            <a:chExt cx="1134110" cy="619125"/>
          </a:xfrm>
        </p:grpSpPr>
        <p:pic>
          <p:nvPicPr>
            <p:cNvPr id="86" name="object 86"/>
            <p:cNvPicPr/>
            <p:nvPr/>
          </p:nvPicPr>
          <p:blipFill>
            <a:blip r:embed="rId15" cstate="print"/>
            <a:stretch>
              <a:fillRect/>
            </a:stretch>
          </p:blipFill>
          <p:spPr>
            <a:xfrm>
              <a:off x="6854952" y="4454664"/>
              <a:ext cx="1133868" cy="618731"/>
            </a:xfrm>
            <a:prstGeom prst="rect">
              <a:avLst/>
            </a:prstGeom>
          </p:spPr>
        </p:pic>
        <p:pic>
          <p:nvPicPr>
            <p:cNvPr id="87" name="object 87"/>
            <p:cNvPicPr/>
            <p:nvPr/>
          </p:nvPicPr>
          <p:blipFill>
            <a:blip r:embed="rId23" cstate="print"/>
            <a:stretch>
              <a:fillRect/>
            </a:stretch>
          </p:blipFill>
          <p:spPr>
            <a:xfrm>
              <a:off x="6918960" y="4539995"/>
              <a:ext cx="1001268" cy="480059"/>
            </a:xfrm>
            <a:prstGeom prst="rect">
              <a:avLst/>
            </a:prstGeom>
          </p:spPr>
        </p:pic>
      </p:grpSp>
      <p:sp>
        <p:nvSpPr>
          <p:cNvPr id="88" name="object 88"/>
          <p:cNvSpPr txBox="1"/>
          <p:nvPr/>
        </p:nvSpPr>
        <p:spPr>
          <a:xfrm>
            <a:off x="6880859" y="4480559"/>
            <a:ext cx="1031875" cy="516890"/>
          </a:xfrm>
          <a:prstGeom prst="rect">
            <a:avLst/>
          </a:prstGeom>
          <a:solidFill>
            <a:srgbClr val="83ECDB"/>
          </a:solidFill>
        </p:spPr>
        <p:txBody>
          <a:bodyPr vert="horz" wrap="square" lIns="0" tIns="131445" rIns="0" bIns="0" rtlCol="0">
            <a:spAutoFit/>
          </a:bodyPr>
          <a:lstStyle/>
          <a:p>
            <a:pPr marL="173990">
              <a:lnSpc>
                <a:spcPct val="100000"/>
              </a:lnSpc>
              <a:spcBef>
                <a:spcPts val="1035"/>
              </a:spcBef>
            </a:pPr>
            <a:r>
              <a:rPr sz="1400" spc="-10" dirty="0">
                <a:solidFill>
                  <a:srgbClr val="7E7E7E"/>
                </a:solidFill>
                <a:latin typeface="Calibri"/>
                <a:cs typeface="Calibri"/>
              </a:rPr>
              <a:t>Keyboard</a:t>
            </a:r>
            <a:endParaRPr sz="1400">
              <a:latin typeface="Calibri"/>
              <a:cs typeface="Calibri"/>
            </a:endParaRPr>
          </a:p>
        </p:txBody>
      </p:sp>
      <p:grpSp>
        <p:nvGrpSpPr>
          <p:cNvPr id="89" name="object 89"/>
          <p:cNvGrpSpPr/>
          <p:nvPr/>
        </p:nvGrpSpPr>
        <p:grpSpPr>
          <a:xfrm>
            <a:off x="6854952" y="5187696"/>
            <a:ext cx="1134110" cy="617220"/>
            <a:chOff x="6854952" y="5187696"/>
            <a:chExt cx="1134110" cy="617220"/>
          </a:xfrm>
        </p:grpSpPr>
        <p:pic>
          <p:nvPicPr>
            <p:cNvPr id="90" name="object 90"/>
            <p:cNvPicPr/>
            <p:nvPr/>
          </p:nvPicPr>
          <p:blipFill>
            <a:blip r:embed="rId13" cstate="print"/>
            <a:stretch>
              <a:fillRect/>
            </a:stretch>
          </p:blipFill>
          <p:spPr>
            <a:xfrm>
              <a:off x="6854952" y="5187696"/>
              <a:ext cx="1133868" cy="617220"/>
            </a:xfrm>
            <a:prstGeom prst="rect">
              <a:avLst/>
            </a:prstGeom>
          </p:spPr>
        </p:pic>
        <p:pic>
          <p:nvPicPr>
            <p:cNvPr id="91" name="object 91"/>
            <p:cNvPicPr/>
            <p:nvPr/>
          </p:nvPicPr>
          <p:blipFill>
            <a:blip r:embed="rId24" cstate="print"/>
            <a:stretch>
              <a:fillRect/>
            </a:stretch>
          </p:blipFill>
          <p:spPr>
            <a:xfrm>
              <a:off x="7011924" y="5271516"/>
              <a:ext cx="816876" cy="481571"/>
            </a:xfrm>
            <a:prstGeom prst="rect">
              <a:avLst/>
            </a:prstGeom>
          </p:spPr>
        </p:pic>
      </p:grpSp>
      <p:sp>
        <p:nvSpPr>
          <p:cNvPr id="92" name="object 92"/>
          <p:cNvSpPr txBox="1"/>
          <p:nvPr/>
        </p:nvSpPr>
        <p:spPr>
          <a:xfrm>
            <a:off x="6880859" y="5213603"/>
            <a:ext cx="1031875" cy="515620"/>
          </a:xfrm>
          <a:prstGeom prst="rect">
            <a:avLst/>
          </a:prstGeom>
          <a:solidFill>
            <a:srgbClr val="83ECDB"/>
          </a:solidFill>
        </p:spPr>
        <p:txBody>
          <a:bodyPr vert="horz" wrap="square" lIns="0" tIns="131445" rIns="0" bIns="0" rtlCol="0">
            <a:spAutoFit/>
          </a:bodyPr>
          <a:lstStyle/>
          <a:p>
            <a:pPr marL="267335">
              <a:lnSpc>
                <a:spcPct val="100000"/>
              </a:lnSpc>
              <a:spcBef>
                <a:spcPts val="1035"/>
              </a:spcBef>
            </a:pPr>
            <a:r>
              <a:rPr sz="1400" dirty="0">
                <a:solidFill>
                  <a:srgbClr val="7E7E7E"/>
                </a:solidFill>
                <a:latin typeface="Calibri"/>
                <a:cs typeface="Calibri"/>
              </a:rPr>
              <a:t>Mouse</a:t>
            </a:r>
            <a:endParaRPr sz="1400">
              <a:latin typeface="Calibri"/>
              <a:cs typeface="Calibri"/>
            </a:endParaRPr>
          </a:p>
        </p:txBody>
      </p:sp>
      <p:sp>
        <p:nvSpPr>
          <p:cNvPr id="93" name="object 93"/>
          <p:cNvSpPr/>
          <p:nvPr/>
        </p:nvSpPr>
        <p:spPr>
          <a:xfrm>
            <a:off x="10559795" y="3529584"/>
            <a:ext cx="154940" cy="1204595"/>
          </a:xfrm>
          <a:custGeom>
            <a:avLst/>
            <a:gdLst/>
            <a:ahLst/>
            <a:cxnLst/>
            <a:rect l="l" t="t" r="r" b="b"/>
            <a:pathLst>
              <a:path w="154940" h="1204595">
                <a:moveTo>
                  <a:pt x="0" y="0"/>
                </a:moveTo>
                <a:lnTo>
                  <a:pt x="0" y="1204467"/>
                </a:lnTo>
                <a:lnTo>
                  <a:pt x="154431" y="1204467"/>
                </a:lnTo>
              </a:path>
              <a:path w="154940" h="1204595">
                <a:moveTo>
                  <a:pt x="0" y="0"/>
                </a:moveTo>
                <a:lnTo>
                  <a:pt x="0" y="473582"/>
                </a:lnTo>
                <a:lnTo>
                  <a:pt x="154431" y="473582"/>
                </a:lnTo>
              </a:path>
            </a:pathLst>
          </a:custGeom>
          <a:ln w="6350">
            <a:solidFill>
              <a:srgbClr val="8AC145"/>
            </a:solidFill>
          </a:ln>
        </p:spPr>
        <p:txBody>
          <a:bodyPr wrap="square" lIns="0" tIns="0" rIns="0" bIns="0" rtlCol="0"/>
          <a:lstStyle/>
          <a:p>
            <a:endParaRPr/>
          </a:p>
        </p:txBody>
      </p:sp>
      <p:grpSp>
        <p:nvGrpSpPr>
          <p:cNvPr id="94" name="object 94"/>
          <p:cNvGrpSpPr/>
          <p:nvPr/>
        </p:nvGrpSpPr>
        <p:grpSpPr>
          <a:xfrm>
            <a:off x="9285605" y="2218931"/>
            <a:ext cx="1242695" cy="1057910"/>
            <a:chOff x="9285605" y="2218931"/>
            <a:chExt cx="1242695" cy="1057910"/>
          </a:xfrm>
        </p:grpSpPr>
        <p:sp>
          <p:nvSpPr>
            <p:cNvPr id="95" name="object 95"/>
            <p:cNvSpPr/>
            <p:nvPr/>
          </p:nvSpPr>
          <p:spPr>
            <a:xfrm>
              <a:off x="9288780" y="2799587"/>
              <a:ext cx="756285" cy="473709"/>
            </a:xfrm>
            <a:custGeom>
              <a:avLst/>
              <a:gdLst/>
              <a:ahLst/>
              <a:cxnLst/>
              <a:rect l="l" t="t" r="r" b="b"/>
              <a:pathLst>
                <a:path w="756284" h="473710">
                  <a:moveTo>
                    <a:pt x="647700" y="0"/>
                  </a:moveTo>
                  <a:lnTo>
                    <a:pt x="647700" y="473583"/>
                  </a:lnTo>
                  <a:lnTo>
                    <a:pt x="755776" y="473583"/>
                  </a:lnTo>
                </a:path>
                <a:path w="756284" h="473710">
                  <a:moveTo>
                    <a:pt x="648208" y="0"/>
                  </a:moveTo>
                  <a:lnTo>
                    <a:pt x="648208" y="473583"/>
                  </a:lnTo>
                  <a:lnTo>
                    <a:pt x="0" y="473583"/>
                  </a:lnTo>
                </a:path>
              </a:pathLst>
            </a:custGeom>
            <a:ln w="6350">
              <a:solidFill>
                <a:srgbClr val="8AC145"/>
              </a:solidFill>
            </a:ln>
          </p:spPr>
          <p:txBody>
            <a:bodyPr wrap="square" lIns="0" tIns="0" rIns="0" bIns="0" rtlCol="0"/>
            <a:lstStyle/>
            <a:p>
              <a:endParaRPr/>
            </a:p>
          </p:txBody>
        </p:sp>
        <p:pic>
          <p:nvPicPr>
            <p:cNvPr id="96" name="object 96"/>
            <p:cNvPicPr/>
            <p:nvPr/>
          </p:nvPicPr>
          <p:blipFill>
            <a:blip r:embed="rId25" cstate="print"/>
            <a:stretch>
              <a:fillRect/>
            </a:stretch>
          </p:blipFill>
          <p:spPr>
            <a:xfrm>
              <a:off x="9395460" y="2258567"/>
              <a:ext cx="1132319" cy="617220"/>
            </a:xfrm>
            <a:prstGeom prst="rect">
              <a:avLst/>
            </a:prstGeom>
          </p:spPr>
        </p:pic>
        <p:pic>
          <p:nvPicPr>
            <p:cNvPr id="97" name="object 97"/>
            <p:cNvPicPr/>
            <p:nvPr/>
          </p:nvPicPr>
          <p:blipFill>
            <a:blip r:embed="rId26" cstate="print"/>
            <a:stretch>
              <a:fillRect/>
            </a:stretch>
          </p:blipFill>
          <p:spPr>
            <a:xfrm>
              <a:off x="9451848" y="2218931"/>
              <a:ext cx="1018044" cy="752868"/>
            </a:xfrm>
            <a:prstGeom prst="rect">
              <a:avLst/>
            </a:prstGeom>
          </p:spPr>
        </p:pic>
      </p:grpSp>
      <p:sp>
        <p:nvSpPr>
          <p:cNvPr id="98" name="object 98"/>
          <p:cNvSpPr/>
          <p:nvPr/>
        </p:nvSpPr>
        <p:spPr>
          <a:xfrm>
            <a:off x="8773668" y="3529584"/>
            <a:ext cx="25400" cy="473709"/>
          </a:xfrm>
          <a:custGeom>
            <a:avLst/>
            <a:gdLst/>
            <a:ahLst/>
            <a:cxnLst/>
            <a:rect l="l" t="t" r="r" b="b"/>
            <a:pathLst>
              <a:path w="25400" h="473710">
                <a:moveTo>
                  <a:pt x="0" y="0"/>
                </a:moveTo>
                <a:lnTo>
                  <a:pt x="0" y="473582"/>
                </a:lnTo>
                <a:lnTo>
                  <a:pt x="25273" y="473582"/>
                </a:lnTo>
              </a:path>
            </a:pathLst>
          </a:custGeom>
          <a:ln w="6350">
            <a:solidFill>
              <a:srgbClr val="8AC145"/>
            </a:solidFill>
          </a:ln>
        </p:spPr>
        <p:txBody>
          <a:bodyPr wrap="square" lIns="0" tIns="0" rIns="0" bIns="0" rtlCol="0"/>
          <a:lstStyle/>
          <a:p>
            <a:endParaRPr/>
          </a:p>
        </p:txBody>
      </p:sp>
      <p:sp>
        <p:nvSpPr>
          <p:cNvPr id="99" name="object 99"/>
          <p:cNvSpPr txBox="1"/>
          <p:nvPr/>
        </p:nvSpPr>
        <p:spPr>
          <a:xfrm>
            <a:off x="9421368" y="2284476"/>
            <a:ext cx="1030605" cy="515620"/>
          </a:xfrm>
          <a:prstGeom prst="rect">
            <a:avLst/>
          </a:prstGeom>
          <a:solidFill>
            <a:srgbClr val="92D050"/>
          </a:solidFill>
        </p:spPr>
        <p:txBody>
          <a:bodyPr vert="horz" wrap="square" lIns="0" tIns="38100" rIns="0" bIns="0" rtlCol="0">
            <a:spAutoFit/>
          </a:bodyPr>
          <a:lstStyle/>
          <a:p>
            <a:pPr marL="243204">
              <a:lnSpc>
                <a:spcPct val="100000"/>
              </a:lnSpc>
              <a:spcBef>
                <a:spcPts val="300"/>
              </a:spcBef>
            </a:pPr>
            <a:r>
              <a:rPr sz="2400" dirty="0">
                <a:solidFill>
                  <a:srgbClr val="FFFFFF"/>
                </a:solidFill>
                <a:latin typeface="Calibri"/>
                <a:cs typeface="Calibri"/>
              </a:rPr>
              <a:t>N&amp;S</a:t>
            </a:r>
            <a:endParaRPr sz="2400">
              <a:latin typeface="Calibri"/>
              <a:cs typeface="Calibri"/>
            </a:endParaRPr>
          </a:p>
        </p:txBody>
      </p:sp>
      <p:grpSp>
        <p:nvGrpSpPr>
          <p:cNvPr id="100" name="object 100"/>
          <p:cNvGrpSpPr/>
          <p:nvPr/>
        </p:nvGrpSpPr>
        <p:grpSpPr>
          <a:xfrm>
            <a:off x="8217407" y="2990075"/>
            <a:ext cx="1163320" cy="615950"/>
            <a:chOff x="8217407" y="2990075"/>
            <a:chExt cx="1163320" cy="615950"/>
          </a:xfrm>
        </p:grpSpPr>
        <p:pic>
          <p:nvPicPr>
            <p:cNvPr id="101" name="object 101"/>
            <p:cNvPicPr/>
            <p:nvPr/>
          </p:nvPicPr>
          <p:blipFill>
            <a:blip r:embed="rId27" cstate="print"/>
            <a:stretch>
              <a:fillRect/>
            </a:stretch>
          </p:blipFill>
          <p:spPr>
            <a:xfrm>
              <a:off x="8232647" y="2990075"/>
              <a:ext cx="1132319" cy="615708"/>
            </a:xfrm>
            <a:prstGeom prst="rect">
              <a:avLst/>
            </a:prstGeom>
          </p:spPr>
        </p:pic>
        <p:pic>
          <p:nvPicPr>
            <p:cNvPr id="102" name="object 102"/>
            <p:cNvPicPr/>
            <p:nvPr/>
          </p:nvPicPr>
          <p:blipFill>
            <a:blip r:embed="rId28" cstate="print"/>
            <a:stretch>
              <a:fillRect/>
            </a:stretch>
          </p:blipFill>
          <p:spPr>
            <a:xfrm>
              <a:off x="8217407" y="3073907"/>
              <a:ext cx="1162824" cy="480060"/>
            </a:xfrm>
            <a:prstGeom prst="rect">
              <a:avLst/>
            </a:prstGeom>
          </p:spPr>
        </p:pic>
      </p:grpSp>
      <p:sp>
        <p:nvSpPr>
          <p:cNvPr id="103" name="object 103"/>
          <p:cNvSpPr txBox="1"/>
          <p:nvPr/>
        </p:nvSpPr>
        <p:spPr>
          <a:xfrm>
            <a:off x="8258556" y="3015995"/>
            <a:ext cx="1030605" cy="513715"/>
          </a:xfrm>
          <a:prstGeom prst="rect">
            <a:avLst/>
          </a:prstGeom>
          <a:solidFill>
            <a:srgbClr val="92D050"/>
          </a:solidFill>
        </p:spPr>
        <p:txBody>
          <a:bodyPr vert="horz" wrap="square" lIns="0" tIns="129539" rIns="0" bIns="0" rtlCol="0">
            <a:spAutoFit/>
          </a:bodyPr>
          <a:lstStyle/>
          <a:p>
            <a:pPr marL="93980">
              <a:lnSpc>
                <a:spcPct val="100000"/>
              </a:lnSpc>
              <a:spcBef>
                <a:spcPts val="1019"/>
              </a:spcBef>
            </a:pPr>
            <a:r>
              <a:rPr sz="1400" spc="-5" dirty="0">
                <a:solidFill>
                  <a:srgbClr val="FFFFFF"/>
                </a:solidFill>
                <a:latin typeface="Calibri"/>
                <a:cs typeface="Calibri"/>
              </a:rPr>
              <a:t>Networking</a:t>
            </a:r>
            <a:endParaRPr sz="1400">
              <a:latin typeface="Calibri"/>
              <a:cs typeface="Calibri"/>
            </a:endParaRPr>
          </a:p>
        </p:txBody>
      </p:sp>
      <p:grpSp>
        <p:nvGrpSpPr>
          <p:cNvPr id="104" name="object 104"/>
          <p:cNvGrpSpPr/>
          <p:nvPr/>
        </p:nvGrpSpPr>
        <p:grpSpPr>
          <a:xfrm>
            <a:off x="8773668" y="3706342"/>
            <a:ext cx="1130935" cy="676910"/>
            <a:chOff x="8773668" y="3706342"/>
            <a:chExt cx="1130935" cy="676910"/>
          </a:xfrm>
        </p:grpSpPr>
        <p:pic>
          <p:nvPicPr>
            <p:cNvPr id="105" name="object 105"/>
            <p:cNvPicPr/>
            <p:nvPr/>
          </p:nvPicPr>
          <p:blipFill>
            <a:blip r:embed="rId29" cstate="print"/>
            <a:stretch>
              <a:fillRect/>
            </a:stretch>
          </p:blipFill>
          <p:spPr>
            <a:xfrm>
              <a:off x="8773668" y="3720084"/>
              <a:ext cx="1130795" cy="617219"/>
            </a:xfrm>
            <a:prstGeom prst="rect">
              <a:avLst/>
            </a:prstGeom>
          </p:spPr>
        </p:pic>
        <p:pic>
          <p:nvPicPr>
            <p:cNvPr id="106" name="object 106"/>
            <p:cNvPicPr/>
            <p:nvPr/>
          </p:nvPicPr>
          <p:blipFill>
            <a:blip r:embed="rId30" cstate="print"/>
            <a:stretch>
              <a:fillRect/>
            </a:stretch>
          </p:blipFill>
          <p:spPr>
            <a:xfrm>
              <a:off x="8854440" y="3706342"/>
              <a:ext cx="966203" cy="676681"/>
            </a:xfrm>
            <a:prstGeom prst="rect">
              <a:avLst/>
            </a:prstGeom>
          </p:spPr>
        </p:pic>
      </p:grpSp>
      <p:sp>
        <p:nvSpPr>
          <p:cNvPr id="107" name="object 107"/>
          <p:cNvSpPr txBox="1"/>
          <p:nvPr/>
        </p:nvSpPr>
        <p:spPr>
          <a:xfrm>
            <a:off x="8799576" y="3745991"/>
            <a:ext cx="1028700" cy="515620"/>
          </a:xfrm>
          <a:prstGeom prst="rect">
            <a:avLst/>
          </a:prstGeom>
          <a:solidFill>
            <a:srgbClr val="92D050"/>
          </a:solidFill>
        </p:spPr>
        <p:txBody>
          <a:bodyPr vert="horz" wrap="square" lIns="0" tIns="54610" rIns="0" bIns="0" rtlCol="0">
            <a:spAutoFit/>
          </a:bodyPr>
          <a:lstStyle/>
          <a:p>
            <a:pPr marL="190500" marR="182245" indent="142875">
              <a:lnSpc>
                <a:spcPts val="1540"/>
              </a:lnSpc>
              <a:spcBef>
                <a:spcPts val="430"/>
              </a:spcBef>
            </a:pPr>
            <a:r>
              <a:rPr sz="1400" dirty="0">
                <a:solidFill>
                  <a:srgbClr val="FFFFFF"/>
                </a:solidFill>
                <a:latin typeface="Calibri"/>
                <a:cs typeface="Calibri"/>
              </a:rPr>
              <a:t>Wi </a:t>
            </a:r>
            <a:r>
              <a:rPr sz="1400" spc="-5" dirty="0">
                <a:solidFill>
                  <a:srgbClr val="FFFFFF"/>
                </a:solidFill>
                <a:latin typeface="Calibri"/>
                <a:cs typeface="Calibri"/>
              </a:rPr>
              <a:t>Fi </a:t>
            </a:r>
            <a:r>
              <a:rPr sz="1400" dirty="0">
                <a:solidFill>
                  <a:srgbClr val="FFFFFF"/>
                </a:solidFill>
                <a:latin typeface="Calibri"/>
                <a:cs typeface="Calibri"/>
              </a:rPr>
              <a:t> </a:t>
            </a:r>
            <a:r>
              <a:rPr sz="1400" spc="-5" dirty="0">
                <a:solidFill>
                  <a:srgbClr val="FFFFFF"/>
                </a:solidFill>
                <a:latin typeface="Calibri"/>
                <a:cs typeface="Calibri"/>
              </a:rPr>
              <a:t>Ex</a:t>
            </a:r>
            <a:r>
              <a:rPr sz="1400" spc="-15" dirty="0">
                <a:solidFill>
                  <a:srgbClr val="FFFFFF"/>
                </a:solidFill>
                <a:latin typeface="Calibri"/>
                <a:cs typeface="Calibri"/>
              </a:rPr>
              <a:t>t</a:t>
            </a:r>
            <a:r>
              <a:rPr sz="1400" dirty="0">
                <a:solidFill>
                  <a:srgbClr val="FFFFFF"/>
                </a:solidFill>
                <a:latin typeface="Calibri"/>
                <a:cs typeface="Calibri"/>
              </a:rPr>
              <a:t>e</a:t>
            </a:r>
            <a:r>
              <a:rPr sz="1400" spc="-10" dirty="0">
                <a:solidFill>
                  <a:srgbClr val="FFFFFF"/>
                </a:solidFill>
                <a:latin typeface="Calibri"/>
                <a:cs typeface="Calibri"/>
              </a:rPr>
              <a:t>nd</a:t>
            </a:r>
            <a:r>
              <a:rPr sz="1400" dirty="0">
                <a:solidFill>
                  <a:srgbClr val="FFFFFF"/>
                </a:solidFill>
                <a:latin typeface="Calibri"/>
                <a:cs typeface="Calibri"/>
              </a:rPr>
              <a:t>er</a:t>
            </a:r>
            <a:endParaRPr sz="1400">
              <a:latin typeface="Calibri"/>
              <a:cs typeface="Calibri"/>
            </a:endParaRPr>
          </a:p>
        </p:txBody>
      </p:sp>
      <p:grpSp>
        <p:nvGrpSpPr>
          <p:cNvPr id="108" name="object 108"/>
          <p:cNvGrpSpPr/>
          <p:nvPr/>
        </p:nvGrpSpPr>
        <p:grpSpPr>
          <a:xfrm>
            <a:off x="10018776" y="2990075"/>
            <a:ext cx="1130935" cy="615950"/>
            <a:chOff x="10018776" y="2990075"/>
            <a:chExt cx="1130935" cy="615950"/>
          </a:xfrm>
        </p:grpSpPr>
        <p:pic>
          <p:nvPicPr>
            <p:cNvPr id="109" name="object 109"/>
            <p:cNvPicPr/>
            <p:nvPr/>
          </p:nvPicPr>
          <p:blipFill>
            <a:blip r:embed="rId31" cstate="print"/>
            <a:stretch>
              <a:fillRect/>
            </a:stretch>
          </p:blipFill>
          <p:spPr>
            <a:xfrm>
              <a:off x="10018776" y="2990075"/>
              <a:ext cx="1130795" cy="615708"/>
            </a:xfrm>
            <a:prstGeom prst="rect">
              <a:avLst/>
            </a:prstGeom>
          </p:spPr>
        </p:pic>
        <p:pic>
          <p:nvPicPr>
            <p:cNvPr id="110" name="object 110"/>
            <p:cNvPicPr/>
            <p:nvPr/>
          </p:nvPicPr>
          <p:blipFill>
            <a:blip r:embed="rId32" cstate="print"/>
            <a:stretch>
              <a:fillRect/>
            </a:stretch>
          </p:blipFill>
          <p:spPr>
            <a:xfrm>
              <a:off x="10148316" y="3073907"/>
              <a:ext cx="868705" cy="480060"/>
            </a:xfrm>
            <a:prstGeom prst="rect">
              <a:avLst/>
            </a:prstGeom>
          </p:spPr>
        </p:pic>
      </p:grpSp>
      <p:sp>
        <p:nvSpPr>
          <p:cNvPr id="111" name="object 111"/>
          <p:cNvSpPr txBox="1"/>
          <p:nvPr/>
        </p:nvSpPr>
        <p:spPr>
          <a:xfrm>
            <a:off x="10044683" y="3015995"/>
            <a:ext cx="1028700" cy="513715"/>
          </a:xfrm>
          <a:prstGeom prst="rect">
            <a:avLst/>
          </a:prstGeom>
          <a:solidFill>
            <a:srgbClr val="92D050"/>
          </a:solidFill>
        </p:spPr>
        <p:txBody>
          <a:bodyPr vert="horz" wrap="square" lIns="0" tIns="129539" rIns="0" bIns="0" rtlCol="0">
            <a:spAutoFit/>
          </a:bodyPr>
          <a:lstStyle/>
          <a:p>
            <a:pPr marL="240029">
              <a:lnSpc>
                <a:spcPct val="100000"/>
              </a:lnSpc>
              <a:spcBef>
                <a:spcPts val="1019"/>
              </a:spcBef>
            </a:pPr>
            <a:r>
              <a:rPr sz="1400" spc="-10" dirty="0">
                <a:solidFill>
                  <a:srgbClr val="FFFFFF"/>
                </a:solidFill>
                <a:latin typeface="Calibri"/>
                <a:cs typeface="Calibri"/>
              </a:rPr>
              <a:t>Storage</a:t>
            </a:r>
            <a:endParaRPr sz="1400">
              <a:latin typeface="Calibri"/>
              <a:cs typeface="Calibri"/>
            </a:endParaRPr>
          </a:p>
        </p:txBody>
      </p:sp>
      <p:grpSp>
        <p:nvGrpSpPr>
          <p:cNvPr id="112" name="object 112"/>
          <p:cNvGrpSpPr/>
          <p:nvPr/>
        </p:nvGrpSpPr>
        <p:grpSpPr>
          <a:xfrm>
            <a:off x="10640568" y="3720084"/>
            <a:ext cx="1225550" cy="617220"/>
            <a:chOff x="10640568" y="3720084"/>
            <a:chExt cx="1225550" cy="617220"/>
          </a:xfrm>
        </p:grpSpPr>
        <p:pic>
          <p:nvPicPr>
            <p:cNvPr id="113" name="object 113"/>
            <p:cNvPicPr/>
            <p:nvPr/>
          </p:nvPicPr>
          <p:blipFill>
            <a:blip r:embed="rId25" cstate="print"/>
            <a:stretch>
              <a:fillRect/>
            </a:stretch>
          </p:blipFill>
          <p:spPr>
            <a:xfrm>
              <a:off x="10687812" y="3720084"/>
              <a:ext cx="1132319" cy="617219"/>
            </a:xfrm>
            <a:prstGeom prst="rect">
              <a:avLst/>
            </a:prstGeom>
          </p:spPr>
        </p:pic>
        <p:pic>
          <p:nvPicPr>
            <p:cNvPr id="114" name="object 114"/>
            <p:cNvPicPr/>
            <p:nvPr/>
          </p:nvPicPr>
          <p:blipFill>
            <a:blip r:embed="rId33" cstate="print"/>
            <a:stretch>
              <a:fillRect/>
            </a:stretch>
          </p:blipFill>
          <p:spPr>
            <a:xfrm>
              <a:off x="10640568" y="3803916"/>
              <a:ext cx="1225308" cy="481571"/>
            </a:xfrm>
            <a:prstGeom prst="rect">
              <a:avLst/>
            </a:prstGeom>
          </p:spPr>
        </p:pic>
      </p:grpSp>
      <p:sp>
        <p:nvSpPr>
          <p:cNvPr id="115" name="object 115"/>
          <p:cNvSpPr txBox="1"/>
          <p:nvPr/>
        </p:nvSpPr>
        <p:spPr>
          <a:xfrm>
            <a:off x="10713719" y="3745991"/>
            <a:ext cx="1030605" cy="515620"/>
          </a:xfrm>
          <a:prstGeom prst="rect">
            <a:avLst/>
          </a:prstGeom>
          <a:solidFill>
            <a:srgbClr val="92D050"/>
          </a:solidFill>
        </p:spPr>
        <p:txBody>
          <a:bodyPr vert="horz" wrap="square" lIns="0" tIns="130175" rIns="0" bIns="0" rtlCol="0">
            <a:spAutoFit/>
          </a:bodyPr>
          <a:lstStyle/>
          <a:p>
            <a:pPr marL="61594">
              <a:lnSpc>
                <a:spcPct val="100000"/>
              </a:lnSpc>
              <a:spcBef>
                <a:spcPts val="1025"/>
              </a:spcBef>
            </a:pPr>
            <a:r>
              <a:rPr sz="1400" spc="-5" dirty="0">
                <a:solidFill>
                  <a:srgbClr val="FFFFFF"/>
                </a:solidFill>
                <a:latin typeface="Calibri"/>
                <a:cs typeface="Calibri"/>
              </a:rPr>
              <a:t>External</a:t>
            </a:r>
            <a:r>
              <a:rPr sz="1400" spc="-40" dirty="0">
                <a:solidFill>
                  <a:srgbClr val="FFFFFF"/>
                </a:solidFill>
                <a:latin typeface="Calibri"/>
                <a:cs typeface="Calibri"/>
              </a:rPr>
              <a:t> </a:t>
            </a:r>
            <a:r>
              <a:rPr sz="1400" dirty="0">
                <a:solidFill>
                  <a:srgbClr val="FFFFFF"/>
                </a:solidFill>
                <a:latin typeface="Calibri"/>
                <a:cs typeface="Calibri"/>
              </a:rPr>
              <a:t>SSD</a:t>
            </a:r>
            <a:endParaRPr sz="1400">
              <a:latin typeface="Calibri"/>
              <a:cs typeface="Calibri"/>
            </a:endParaRPr>
          </a:p>
        </p:txBody>
      </p:sp>
      <p:grpSp>
        <p:nvGrpSpPr>
          <p:cNvPr id="116" name="object 116"/>
          <p:cNvGrpSpPr/>
          <p:nvPr/>
        </p:nvGrpSpPr>
        <p:grpSpPr>
          <a:xfrm>
            <a:off x="10687811" y="4437913"/>
            <a:ext cx="1132840" cy="675640"/>
            <a:chOff x="10687811" y="4437913"/>
            <a:chExt cx="1132840" cy="675640"/>
          </a:xfrm>
        </p:grpSpPr>
        <p:pic>
          <p:nvPicPr>
            <p:cNvPr id="117" name="object 117"/>
            <p:cNvPicPr/>
            <p:nvPr/>
          </p:nvPicPr>
          <p:blipFill>
            <a:blip r:embed="rId25" cstate="print"/>
            <a:stretch>
              <a:fillRect/>
            </a:stretch>
          </p:blipFill>
          <p:spPr>
            <a:xfrm>
              <a:off x="10687811" y="4451603"/>
              <a:ext cx="1132319" cy="617219"/>
            </a:xfrm>
            <a:prstGeom prst="rect">
              <a:avLst/>
            </a:prstGeom>
          </p:spPr>
        </p:pic>
        <p:pic>
          <p:nvPicPr>
            <p:cNvPr id="118" name="object 118"/>
            <p:cNvPicPr/>
            <p:nvPr/>
          </p:nvPicPr>
          <p:blipFill>
            <a:blip r:embed="rId34" cstate="print"/>
            <a:stretch>
              <a:fillRect/>
            </a:stretch>
          </p:blipFill>
          <p:spPr>
            <a:xfrm>
              <a:off x="10742675" y="4437913"/>
              <a:ext cx="1062240" cy="675106"/>
            </a:xfrm>
            <a:prstGeom prst="rect">
              <a:avLst/>
            </a:prstGeom>
          </p:spPr>
        </p:pic>
      </p:grpSp>
      <p:sp>
        <p:nvSpPr>
          <p:cNvPr id="119" name="object 119"/>
          <p:cNvSpPr txBox="1"/>
          <p:nvPr/>
        </p:nvSpPr>
        <p:spPr>
          <a:xfrm>
            <a:off x="10713719" y="4477511"/>
            <a:ext cx="1030605" cy="515620"/>
          </a:xfrm>
          <a:prstGeom prst="rect">
            <a:avLst/>
          </a:prstGeom>
          <a:solidFill>
            <a:srgbClr val="92D050"/>
          </a:solidFill>
        </p:spPr>
        <p:txBody>
          <a:bodyPr vert="horz" wrap="square" lIns="0" tIns="53975" rIns="0" bIns="0" rtlCol="0">
            <a:spAutoFit/>
          </a:bodyPr>
          <a:lstStyle/>
          <a:p>
            <a:pPr marL="298450" marR="153670" indent="-134620">
              <a:lnSpc>
                <a:spcPts val="1540"/>
              </a:lnSpc>
              <a:spcBef>
                <a:spcPts val="425"/>
              </a:spcBef>
            </a:pPr>
            <a:r>
              <a:rPr sz="1400" dirty="0">
                <a:solidFill>
                  <a:srgbClr val="FFFFFF"/>
                </a:solidFill>
                <a:latin typeface="Calibri"/>
                <a:cs typeface="Calibri"/>
              </a:rPr>
              <a:t>USB</a:t>
            </a:r>
            <a:r>
              <a:rPr sz="1400" spc="-10" dirty="0">
                <a:solidFill>
                  <a:srgbClr val="FFFFFF"/>
                </a:solidFill>
                <a:latin typeface="Calibri"/>
                <a:cs typeface="Calibri"/>
              </a:rPr>
              <a:t> </a:t>
            </a:r>
            <a:r>
              <a:rPr sz="1400" spc="-5" dirty="0">
                <a:solidFill>
                  <a:srgbClr val="FFFFFF"/>
                </a:solidFill>
                <a:latin typeface="Calibri"/>
                <a:cs typeface="Calibri"/>
              </a:rPr>
              <a:t>F</a:t>
            </a:r>
            <a:r>
              <a:rPr sz="1400" dirty="0">
                <a:solidFill>
                  <a:srgbClr val="FFFFFF"/>
                </a:solidFill>
                <a:latin typeface="Calibri"/>
                <a:cs typeface="Calibri"/>
              </a:rPr>
              <a:t>lash  </a:t>
            </a:r>
            <a:r>
              <a:rPr sz="1400" spc="-5" dirty="0">
                <a:solidFill>
                  <a:srgbClr val="FFFFFF"/>
                </a:solidFill>
                <a:latin typeface="Calibri"/>
                <a:cs typeface="Calibri"/>
              </a:rPr>
              <a:t>drives</a:t>
            </a:r>
            <a:endParaRPr sz="1400">
              <a:latin typeface="Calibri"/>
              <a:cs typeface="Calibri"/>
            </a:endParaRPr>
          </a:p>
        </p:txBody>
      </p:sp>
      <p:grpSp>
        <p:nvGrpSpPr>
          <p:cNvPr id="120" name="object 120"/>
          <p:cNvGrpSpPr/>
          <p:nvPr/>
        </p:nvGrpSpPr>
        <p:grpSpPr>
          <a:xfrm>
            <a:off x="466344" y="461556"/>
            <a:ext cx="1621790" cy="1144905"/>
            <a:chOff x="466344" y="461556"/>
            <a:chExt cx="1621790" cy="1144905"/>
          </a:xfrm>
        </p:grpSpPr>
        <p:pic>
          <p:nvPicPr>
            <p:cNvPr id="121" name="object 121"/>
            <p:cNvPicPr/>
            <p:nvPr/>
          </p:nvPicPr>
          <p:blipFill>
            <a:blip r:embed="rId35" cstate="print"/>
            <a:stretch>
              <a:fillRect/>
            </a:stretch>
          </p:blipFill>
          <p:spPr>
            <a:xfrm>
              <a:off x="1310437" y="461556"/>
              <a:ext cx="777670" cy="687729"/>
            </a:xfrm>
            <a:prstGeom prst="rect">
              <a:avLst/>
            </a:prstGeom>
          </p:spPr>
        </p:pic>
        <p:sp>
          <p:nvSpPr>
            <p:cNvPr id="122" name="object 122"/>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23" name="object 123"/>
            <p:cNvPicPr/>
            <p:nvPr/>
          </p:nvPicPr>
          <p:blipFill>
            <a:blip r:embed="rId36" cstate="print"/>
            <a:stretch>
              <a:fillRect/>
            </a:stretch>
          </p:blipFill>
          <p:spPr>
            <a:xfrm>
              <a:off x="466344" y="748296"/>
              <a:ext cx="1002779" cy="857999"/>
            </a:xfrm>
            <a:prstGeom prst="rect">
              <a:avLst/>
            </a:prstGeom>
          </p:spPr>
        </p:pic>
        <p:sp>
          <p:nvSpPr>
            <p:cNvPr id="124" name="object 124"/>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5" name="object 125"/>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5135" y="518922"/>
            <a:ext cx="1124585" cy="847725"/>
          </a:xfrm>
          <a:custGeom>
            <a:avLst/>
            <a:gdLst/>
            <a:ahLst/>
            <a:cxnLst/>
            <a:rect l="l" t="t" r="r" b="b"/>
            <a:pathLst>
              <a:path w="1124585" h="847725">
                <a:moveTo>
                  <a:pt x="191576" y="847343"/>
                </a:moveTo>
                <a:lnTo>
                  <a:pt x="150288" y="824102"/>
                </a:lnTo>
                <a:lnTo>
                  <a:pt x="66756" y="679608"/>
                </a:lnTo>
                <a:lnTo>
                  <a:pt x="23861" y="605408"/>
                </a:lnTo>
                <a:lnTo>
                  <a:pt x="8058" y="578072"/>
                </a:lnTo>
                <a:lnTo>
                  <a:pt x="5800" y="574166"/>
                </a:lnTo>
                <a:lnTo>
                  <a:pt x="1450" y="562808"/>
                </a:lnTo>
                <a:lnTo>
                  <a:pt x="0" y="550163"/>
                </a:lnTo>
                <a:lnTo>
                  <a:pt x="1450" y="537519"/>
                </a:lnTo>
                <a:lnTo>
                  <a:pt x="5800" y="526161"/>
                </a:lnTo>
                <a:lnTo>
                  <a:pt x="89332" y="381666"/>
                </a:lnTo>
                <a:lnTo>
                  <a:pt x="132227" y="307466"/>
                </a:lnTo>
                <a:lnTo>
                  <a:pt x="148031" y="280130"/>
                </a:lnTo>
                <a:lnTo>
                  <a:pt x="150288" y="276225"/>
                </a:lnTo>
                <a:lnTo>
                  <a:pt x="157466" y="267128"/>
                </a:lnTo>
                <a:lnTo>
                  <a:pt x="167708" y="259746"/>
                </a:lnTo>
                <a:lnTo>
                  <a:pt x="179561" y="254793"/>
                </a:lnTo>
                <a:lnTo>
                  <a:pt x="191576" y="252983"/>
                </a:lnTo>
                <a:lnTo>
                  <a:pt x="358640" y="252983"/>
                </a:lnTo>
                <a:lnTo>
                  <a:pt x="444430" y="252983"/>
                </a:lnTo>
                <a:lnTo>
                  <a:pt x="476036" y="252983"/>
                </a:lnTo>
                <a:lnTo>
                  <a:pt x="480552" y="252983"/>
                </a:lnTo>
                <a:lnTo>
                  <a:pt x="492080" y="254793"/>
                </a:lnTo>
                <a:lnTo>
                  <a:pt x="605359" y="420719"/>
                </a:lnTo>
                <a:lnTo>
                  <a:pt x="648254" y="494919"/>
                </a:lnTo>
                <a:lnTo>
                  <a:pt x="664057" y="522255"/>
                </a:lnTo>
                <a:lnTo>
                  <a:pt x="666315" y="526161"/>
                </a:lnTo>
                <a:lnTo>
                  <a:pt x="670186" y="537519"/>
                </a:lnTo>
                <a:lnTo>
                  <a:pt x="671477" y="550163"/>
                </a:lnTo>
                <a:lnTo>
                  <a:pt x="670186" y="562808"/>
                </a:lnTo>
                <a:lnTo>
                  <a:pt x="666315" y="574166"/>
                </a:lnTo>
                <a:lnTo>
                  <a:pt x="582782" y="718661"/>
                </a:lnTo>
                <a:lnTo>
                  <a:pt x="539888" y="792861"/>
                </a:lnTo>
                <a:lnTo>
                  <a:pt x="514170" y="833199"/>
                </a:lnTo>
                <a:lnTo>
                  <a:pt x="480552" y="847343"/>
                </a:lnTo>
                <a:lnTo>
                  <a:pt x="191576" y="847343"/>
                </a:lnTo>
                <a:close/>
              </a:path>
              <a:path w="1124585" h="847725">
                <a:moveTo>
                  <a:pt x="733358" y="486155"/>
                </a:moveTo>
                <a:lnTo>
                  <a:pt x="699716" y="467232"/>
                </a:lnTo>
                <a:lnTo>
                  <a:pt x="631646" y="349023"/>
                </a:lnTo>
                <a:lnTo>
                  <a:pt x="596692" y="288321"/>
                </a:lnTo>
                <a:lnTo>
                  <a:pt x="583814" y="265957"/>
                </a:lnTo>
                <a:lnTo>
                  <a:pt x="581974" y="262763"/>
                </a:lnTo>
                <a:lnTo>
                  <a:pt x="578423" y="253432"/>
                </a:lnTo>
                <a:lnTo>
                  <a:pt x="577240" y="243077"/>
                </a:lnTo>
                <a:lnTo>
                  <a:pt x="578423" y="232723"/>
                </a:lnTo>
                <a:lnTo>
                  <a:pt x="581974" y="223392"/>
                </a:lnTo>
                <a:lnTo>
                  <a:pt x="650043" y="105183"/>
                </a:lnTo>
                <a:lnTo>
                  <a:pt x="684998" y="44481"/>
                </a:lnTo>
                <a:lnTo>
                  <a:pt x="697876" y="22117"/>
                </a:lnTo>
                <a:lnTo>
                  <a:pt x="699716" y="18923"/>
                </a:lnTo>
                <a:lnTo>
                  <a:pt x="705560" y="11519"/>
                </a:lnTo>
                <a:lnTo>
                  <a:pt x="713903" y="5508"/>
                </a:lnTo>
                <a:lnTo>
                  <a:pt x="723563" y="1474"/>
                </a:lnTo>
                <a:lnTo>
                  <a:pt x="733358" y="0"/>
                </a:lnTo>
                <a:lnTo>
                  <a:pt x="869504" y="0"/>
                </a:lnTo>
                <a:lnTo>
                  <a:pt x="939417" y="0"/>
                </a:lnTo>
                <a:lnTo>
                  <a:pt x="965174" y="0"/>
                </a:lnTo>
                <a:lnTo>
                  <a:pt x="968854" y="0"/>
                </a:lnTo>
                <a:lnTo>
                  <a:pt x="978256" y="1474"/>
                </a:lnTo>
                <a:lnTo>
                  <a:pt x="987777" y="5508"/>
                </a:lnTo>
                <a:lnTo>
                  <a:pt x="996250" y="11519"/>
                </a:lnTo>
                <a:lnTo>
                  <a:pt x="1002509" y="18923"/>
                </a:lnTo>
                <a:lnTo>
                  <a:pt x="1070571" y="137132"/>
                </a:lnTo>
                <a:lnTo>
                  <a:pt x="1105522" y="197834"/>
                </a:lnTo>
                <a:lnTo>
                  <a:pt x="1118398" y="220198"/>
                </a:lnTo>
                <a:lnTo>
                  <a:pt x="1120238" y="223392"/>
                </a:lnTo>
                <a:lnTo>
                  <a:pt x="1123381" y="232723"/>
                </a:lnTo>
                <a:lnTo>
                  <a:pt x="1124429" y="243077"/>
                </a:lnTo>
                <a:lnTo>
                  <a:pt x="1123381" y="253432"/>
                </a:lnTo>
                <a:lnTo>
                  <a:pt x="1120238" y="262763"/>
                </a:lnTo>
                <a:lnTo>
                  <a:pt x="1052176" y="380972"/>
                </a:lnTo>
                <a:lnTo>
                  <a:pt x="1017225" y="441674"/>
                </a:lnTo>
                <a:lnTo>
                  <a:pt x="1004348" y="464038"/>
                </a:lnTo>
                <a:lnTo>
                  <a:pt x="968854" y="486155"/>
                </a:lnTo>
                <a:lnTo>
                  <a:pt x="733358" y="486155"/>
                </a:lnTo>
                <a:close/>
              </a:path>
            </a:pathLst>
          </a:custGeom>
          <a:ln w="28575">
            <a:solidFill>
              <a:srgbClr val="1D9A78"/>
            </a:solidFill>
          </a:ln>
        </p:spPr>
        <p:txBody>
          <a:bodyPr wrap="square" lIns="0" tIns="0" rIns="0" bIns="0" rtlCol="0"/>
          <a:lstStyle/>
          <a:p>
            <a:endParaRPr/>
          </a:p>
        </p:txBody>
      </p:sp>
      <p:sp>
        <p:nvSpPr>
          <p:cNvPr id="3" name="object 3"/>
          <p:cNvSpPr txBox="1"/>
          <p:nvPr/>
        </p:nvSpPr>
        <p:spPr>
          <a:xfrm>
            <a:off x="550875" y="2593975"/>
            <a:ext cx="2887345" cy="1703070"/>
          </a:xfrm>
          <a:prstGeom prst="rect">
            <a:avLst/>
          </a:prstGeom>
        </p:spPr>
        <p:txBody>
          <a:bodyPr vert="horz" wrap="square" lIns="0" tIns="43180" rIns="0" bIns="0" rtlCol="0">
            <a:spAutoFit/>
          </a:bodyPr>
          <a:lstStyle/>
          <a:p>
            <a:pPr marL="12700" marR="5080">
              <a:lnSpc>
                <a:spcPct val="90000"/>
              </a:lnSpc>
              <a:spcBef>
                <a:spcPts val="340"/>
              </a:spcBef>
              <a:buClr>
                <a:srgbClr val="1D9A78"/>
              </a:buClr>
              <a:buFont typeface="Arial MT"/>
              <a:buChar char="•"/>
              <a:tabLst>
                <a:tab pos="240665" algn="l"/>
                <a:tab pos="241300" algn="l"/>
              </a:tabLst>
            </a:pPr>
            <a:r>
              <a:rPr sz="2000" dirty="0">
                <a:solidFill>
                  <a:srgbClr val="1D9A78"/>
                </a:solidFill>
                <a:latin typeface="Calibri"/>
                <a:cs typeface="Calibri"/>
              </a:rPr>
              <a:t>Input </a:t>
            </a:r>
            <a:r>
              <a:rPr sz="2000" spc="-15" dirty="0">
                <a:solidFill>
                  <a:srgbClr val="1D9A78"/>
                </a:solidFill>
                <a:latin typeface="Calibri"/>
                <a:cs typeface="Calibri"/>
              </a:rPr>
              <a:t>data </a:t>
            </a:r>
            <a:r>
              <a:rPr sz="2000" spc="-5" dirty="0">
                <a:solidFill>
                  <a:srgbClr val="1D9A78"/>
                </a:solidFill>
                <a:latin typeface="Calibri"/>
                <a:cs typeface="Calibri"/>
              </a:rPr>
              <a:t>consists of </a:t>
            </a:r>
            <a:r>
              <a:rPr sz="2000" dirty="0">
                <a:solidFill>
                  <a:srgbClr val="1D9A78"/>
                </a:solidFill>
                <a:latin typeface="Calibri"/>
                <a:cs typeface="Calibri"/>
              </a:rPr>
              <a:t> </a:t>
            </a:r>
            <a:r>
              <a:rPr sz="2000" spc="-5" dirty="0">
                <a:solidFill>
                  <a:srgbClr val="1D9A78"/>
                </a:solidFill>
                <a:latin typeface="Calibri"/>
                <a:cs typeface="Calibri"/>
              </a:rPr>
              <a:t>sales </a:t>
            </a:r>
            <a:r>
              <a:rPr sz="2000" spc="-15" dirty="0">
                <a:solidFill>
                  <a:srgbClr val="1D9A78"/>
                </a:solidFill>
                <a:latin typeface="Calibri"/>
                <a:cs typeface="Calibri"/>
              </a:rPr>
              <a:t>data for </a:t>
            </a:r>
            <a:r>
              <a:rPr sz="2000" dirty="0">
                <a:solidFill>
                  <a:srgbClr val="1D9A78"/>
                </a:solidFill>
                <a:latin typeface="Calibri"/>
                <a:cs typeface="Calibri"/>
              </a:rPr>
              <a:t>FY 2020 and </a:t>
            </a:r>
            <a:r>
              <a:rPr sz="2000" spc="5" dirty="0">
                <a:solidFill>
                  <a:srgbClr val="1D9A78"/>
                </a:solidFill>
                <a:latin typeface="Calibri"/>
                <a:cs typeface="Calibri"/>
              </a:rPr>
              <a:t> </a:t>
            </a:r>
            <a:r>
              <a:rPr sz="2000" spc="-5" dirty="0">
                <a:solidFill>
                  <a:srgbClr val="1D9A78"/>
                </a:solidFill>
                <a:latin typeface="Calibri"/>
                <a:cs typeface="Calibri"/>
              </a:rPr>
              <a:t>FY </a:t>
            </a:r>
            <a:r>
              <a:rPr sz="2000" dirty="0">
                <a:solidFill>
                  <a:srgbClr val="1D9A78"/>
                </a:solidFill>
                <a:latin typeface="Calibri"/>
                <a:cs typeface="Calibri"/>
              </a:rPr>
              <a:t>2021, along </a:t>
            </a:r>
            <a:r>
              <a:rPr sz="2000" spc="-5" dirty="0">
                <a:solidFill>
                  <a:srgbClr val="1D9A78"/>
                </a:solidFill>
                <a:latin typeface="Calibri"/>
                <a:cs typeface="Calibri"/>
              </a:rPr>
              <a:t>with </a:t>
            </a:r>
            <a:r>
              <a:rPr sz="2000" dirty="0">
                <a:solidFill>
                  <a:srgbClr val="1D9A78"/>
                </a:solidFill>
                <a:latin typeface="Calibri"/>
                <a:cs typeface="Calibri"/>
              </a:rPr>
              <a:t> </a:t>
            </a:r>
            <a:r>
              <a:rPr sz="2000" spc="-15" dirty="0">
                <a:solidFill>
                  <a:srgbClr val="1D9A78"/>
                </a:solidFill>
                <a:latin typeface="Calibri"/>
                <a:cs typeface="Calibri"/>
              </a:rPr>
              <a:t>different </a:t>
            </a:r>
            <a:r>
              <a:rPr sz="2000" spc="-5" dirty="0">
                <a:solidFill>
                  <a:srgbClr val="1D9A78"/>
                </a:solidFill>
                <a:latin typeface="Calibri"/>
                <a:cs typeface="Calibri"/>
              </a:rPr>
              <a:t>other dimension </a:t>
            </a:r>
            <a:r>
              <a:rPr sz="2000" dirty="0">
                <a:solidFill>
                  <a:srgbClr val="1D9A78"/>
                </a:solidFill>
                <a:latin typeface="Calibri"/>
                <a:cs typeface="Calibri"/>
              </a:rPr>
              <a:t> </a:t>
            </a:r>
            <a:r>
              <a:rPr sz="2000" spc="-5" dirty="0">
                <a:solidFill>
                  <a:srgbClr val="1D9A78"/>
                </a:solidFill>
                <a:latin typeface="Calibri"/>
                <a:cs typeface="Calibri"/>
              </a:rPr>
              <a:t>tables </a:t>
            </a:r>
            <a:r>
              <a:rPr sz="2000" spc="-20" dirty="0">
                <a:solidFill>
                  <a:srgbClr val="1D9A78"/>
                </a:solidFill>
                <a:latin typeface="Calibri"/>
                <a:cs typeface="Calibri"/>
              </a:rPr>
              <a:t>like</a:t>
            </a:r>
            <a:r>
              <a:rPr sz="2000" spc="-5" dirty="0">
                <a:solidFill>
                  <a:srgbClr val="1D9A78"/>
                </a:solidFill>
                <a:latin typeface="Calibri"/>
                <a:cs typeface="Calibri"/>
              </a:rPr>
              <a:t> </a:t>
            </a:r>
            <a:r>
              <a:rPr sz="2000" spc="-10" dirty="0">
                <a:solidFill>
                  <a:srgbClr val="1D9A78"/>
                </a:solidFill>
                <a:latin typeface="Calibri"/>
                <a:cs typeface="Calibri"/>
              </a:rPr>
              <a:t>customer</a:t>
            </a:r>
            <a:r>
              <a:rPr sz="2000" spc="5" dirty="0">
                <a:solidFill>
                  <a:srgbClr val="1D9A78"/>
                </a:solidFill>
                <a:latin typeface="Calibri"/>
                <a:cs typeface="Calibri"/>
              </a:rPr>
              <a:t> </a:t>
            </a:r>
            <a:r>
              <a:rPr sz="2000" spc="-10" dirty="0">
                <a:solidFill>
                  <a:srgbClr val="1D9A78"/>
                </a:solidFill>
                <a:latin typeface="Calibri"/>
                <a:cs typeface="Calibri"/>
              </a:rPr>
              <a:t>details, </a:t>
            </a:r>
            <a:r>
              <a:rPr sz="2000" spc="-434" dirty="0">
                <a:solidFill>
                  <a:srgbClr val="1D9A78"/>
                </a:solidFill>
                <a:latin typeface="Calibri"/>
                <a:cs typeface="Calibri"/>
              </a:rPr>
              <a:t> </a:t>
            </a:r>
            <a:r>
              <a:rPr sz="2000" spc="-10" dirty="0">
                <a:solidFill>
                  <a:srgbClr val="1D9A78"/>
                </a:solidFill>
                <a:latin typeface="Calibri"/>
                <a:cs typeface="Calibri"/>
              </a:rPr>
              <a:t>product</a:t>
            </a:r>
            <a:r>
              <a:rPr sz="2000" spc="-20" dirty="0">
                <a:solidFill>
                  <a:srgbClr val="1D9A78"/>
                </a:solidFill>
                <a:latin typeface="Calibri"/>
                <a:cs typeface="Calibri"/>
              </a:rPr>
              <a:t> </a:t>
            </a:r>
            <a:r>
              <a:rPr sz="2000" spc="-10" dirty="0">
                <a:solidFill>
                  <a:srgbClr val="1D9A78"/>
                </a:solidFill>
                <a:latin typeface="Calibri"/>
                <a:cs typeface="Calibri"/>
              </a:rPr>
              <a:t>details,</a:t>
            </a:r>
            <a:r>
              <a:rPr sz="2000" spc="20" dirty="0">
                <a:solidFill>
                  <a:srgbClr val="1D9A78"/>
                </a:solidFill>
                <a:latin typeface="Calibri"/>
                <a:cs typeface="Calibri"/>
              </a:rPr>
              <a:t> </a:t>
            </a:r>
            <a:r>
              <a:rPr sz="2000" spc="-10" dirty="0">
                <a:solidFill>
                  <a:srgbClr val="1D9A78"/>
                </a:solidFill>
                <a:latin typeface="Calibri"/>
                <a:cs typeface="Calibri"/>
              </a:rPr>
              <a:t>etc.</a:t>
            </a:r>
            <a:endParaRPr sz="2000">
              <a:latin typeface="Calibri"/>
              <a:cs typeface="Calibri"/>
            </a:endParaRPr>
          </a:p>
        </p:txBody>
      </p:sp>
      <p:grpSp>
        <p:nvGrpSpPr>
          <p:cNvPr id="4" name="object 4"/>
          <p:cNvGrpSpPr/>
          <p:nvPr/>
        </p:nvGrpSpPr>
        <p:grpSpPr>
          <a:xfrm>
            <a:off x="4058411" y="0"/>
            <a:ext cx="8133715" cy="6858000"/>
            <a:chOff x="4058411" y="0"/>
            <a:chExt cx="8133715" cy="6858000"/>
          </a:xfrm>
        </p:grpSpPr>
        <p:sp>
          <p:nvSpPr>
            <p:cNvPr id="5" name="object 5"/>
            <p:cNvSpPr/>
            <p:nvPr/>
          </p:nvSpPr>
          <p:spPr>
            <a:xfrm>
              <a:off x="4058411" y="0"/>
              <a:ext cx="8133715" cy="6858000"/>
            </a:xfrm>
            <a:custGeom>
              <a:avLst/>
              <a:gdLst/>
              <a:ahLst/>
              <a:cxnLst/>
              <a:rect l="l" t="t" r="r" b="b"/>
              <a:pathLst>
                <a:path w="8133715" h="6858000">
                  <a:moveTo>
                    <a:pt x="8133588" y="0"/>
                  </a:moveTo>
                  <a:lnTo>
                    <a:pt x="0" y="0"/>
                  </a:lnTo>
                  <a:lnTo>
                    <a:pt x="0" y="6858000"/>
                  </a:lnTo>
                  <a:lnTo>
                    <a:pt x="8133588" y="6858000"/>
                  </a:lnTo>
                  <a:lnTo>
                    <a:pt x="8133588" y="0"/>
                  </a:lnTo>
                  <a:close/>
                </a:path>
              </a:pathLst>
            </a:custGeom>
            <a:solidFill>
              <a:srgbClr val="5ADFBA"/>
            </a:solidFill>
          </p:spPr>
          <p:txBody>
            <a:bodyPr wrap="square" lIns="0" tIns="0" rIns="0" bIns="0" rtlCol="0"/>
            <a:lstStyle/>
            <a:p>
              <a:endParaRPr/>
            </a:p>
          </p:txBody>
        </p:sp>
        <p:pic>
          <p:nvPicPr>
            <p:cNvPr id="6" name="object 6"/>
            <p:cNvPicPr/>
            <p:nvPr/>
          </p:nvPicPr>
          <p:blipFill>
            <a:blip r:embed="rId2" cstate="print"/>
            <a:stretch>
              <a:fillRect/>
            </a:stretch>
          </p:blipFill>
          <p:spPr>
            <a:xfrm>
              <a:off x="4276343" y="853452"/>
              <a:ext cx="7879080" cy="5644896"/>
            </a:xfrm>
            <a:prstGeom prst="rect">
              <a:avLst/>
            </a:prstGeom>
          </p:spPr>
        </p:pic>
        <p:pic>
          <p:nvPicPr>
            <p:cNvPr id="7" name="object 7"/>
            <p:cNvPicPr/>
            <p:nvPr/>
          </p:nvPicPr>
          <p:blipFill>
            <a:blip r:embed="rId3" cstate="print"/>
            <a:stretch>
              <a:fillRect/>
            </a:stretch>
          </p:blipFill>
          <p:spPr>
            <a:xfrm>
              <a:off x="4471415" y="1048511"/>
              <a:ext cx="7309104" cy="5074920"/>
            </a:xfrm>
            <a:prstGeom prst="rect">
              <a:avLst/>
            </a:prstGeom>
          </p:spPr>
        </p:pic>
        <p:sp>
          <p:nvSpPr>
            <p:cNvPr id="8" name="object 8"/>
            <p:cNvSpPr/>
            <p:nvPr/>
          </p:nvSpPr>
          <p:spPr>
            <a:xfrm>
              <a:off x="5281148" y="230465"/>
              <a:ext cx="453390" cy="452755"/>
            </a:xfrm>
            <a:custGeom>
              <a:avLst/>
              <a:gdLst/>
              <a:ahLst/>
              <a:cxnLst/>
              <a:rect l="l" t="t" r="r" b="b"/>
              <a:pathLst>
                <a:path w="453389" h="452755">
                  <a:moveTo>
                    <a:pt x="266682" y="0"/>
                  </a:moveTo>
                  <a:lnTo>
                    <a:pt x="218512" y="4302"/>
                  </a:lnTo>
                  <a:lnTo>
                    <a:pt x="173431" y="16671"/>
                  </a:lnTo>
                  <a:lnTo>
                    <a:pt x="131928" y="36354"/>
                  </a:lnTo>
                  <a:lnTo>
                    <a:pt x="94750" y="62600"/>
                  </a:lnTo>
                  <a:lnTo>
                    <a:pt x="62674" y="94621"/>
                  </a:lnTo>
                  <a:lnTo>
                    <a:pt x="36384" y="131747"/>
                  </a:lnTo>
                  <a:lnTo>
                    <a:pt x="16673" y="173188"/>
                  </a:lnTo>
                  <a:lnTo>
                    <a:pt x="4294" y="218192"/>
                  </a:lnTo>
                  <a:lnTo>
                    <a:pt x="0" y="266009"/>
                  </a:lnTo>
                  <a:lnTo>
                    <a:pt x="4291" y="313826"/>
                  </a:lnTo>
                  <a:lnTo>
                    <a:pt x="16667" y="358830"/>
                  </a:lnTo>
                  <a:lnTo>
                    <a:pt x="36376" y="400272"/>
                  </a:lnTo>
                  <a:lnTo>
                    <a:pt x="62664" y="437400"/>
                  </a:lnTo>
                  <a:lnTo>
                    <a:pt x="77578" y="452289"/>
                  </a:lnTo>
                  <a:lnTo>
                    <a:pt x="188910" y="341208"/>
                  </a:lnTo>
                  <a:lnTo>
                    <a:pt x="188910" y="338297"/>
                  </a:lnTo>
                  <a:lnTo>
                    <a:pt x="191828" y="338297"/>
                  </a:lnTo>
                  <a:lnTo>
                    <a:pt x="253101" y="277162"/>
                  </a:lnTo>
                  <a:lnTo>
                    <a:pt x="250354" y="276906"/>
                  </a:lnTo>
                  <a:lnTo>
                    <a:pt x="219669" y="276906"/>
                  </a:lnTo>
                  <a:lnTo>
                    <a:pt x="219669" y="247139"/>
                  </a:lnTo>
                  <a:lnTo>
                    <a:pt x="268629" y="243864"/>
                  </a:lnTo>
                  <a:lnTo>
                    <a:pt x="295582" y="214120"/>
                  </a:lnTo>
                  <a:lnTo>
                    <a:pt x="295383" y="207834"/>
                  </a:lnTo>
                  <a:lnTo>
                    <a:pt x="295617" y="202120"/>
                  </a:lnTo>
                  <a:lnTo>
                    <a:pt x="294296" y="196453"/>
                  </a:lnTo>
                  <a:lnTo>
                    <a:pt x="291740" y="191783"/>
                  </a:lnTo>
                  <a:lnTo>
                    <a:pt x="198902" y="191783"/>
                  </a:lnTo>
                  <a:lnTo>
                    <a:pt x="198902" y="158788"/>
                  </a:lnTo>
                  <a:lnTo>
                    <a:pt x="242499" y="146101"/>
                  </a:lnTo>
                  <a:lnTo>
                    <a:pt x="258602" y="145299"/>
                  </a:lnTo>
                  <a:lnTo>
                    <a:pt x="385262" y="145299"/>
                  </a:lnTo>
                  <a:lnTo>
                    <a:pt x="453201" y="77515"/>
                  </a:lnTo>
                  <a:lnTo>
                    <a:pt x="438214" y="62561"/>
                  </a:lnTo>
                  <a:lnTo>
                    <a:pt x="401104" y="36354"/>
                  </a:lnTo>
                  <a:lnTo>
                    <a:pt x="359616" y="16671"/>
                  </a:lnTo>
                  <a:lnTo>
                    <a:pt x="314558" y="4302"/>
                  </a:lnTo>
                  <a:lnTo>
                    <a:pt x="266682" y="0"/>
                  </a:lnTo>
                  <a:close/>
                </a:path>
                <a:path w="453389" h="452755">
                  <a:moveTo>
                    <a:pt x="191828" y="338297"/>
                  </a:moveTo>
                  <a:lnTo>
                    <a:pt x="188910" y="338297"/>
                  </a:lnTo>
                  <a:lnTo>
                    <a:pt x="190696" y="339426"/>
                  </a:lnTo>
                  <a:lnTo>
                    <a:pt x="191828" y="338297"/>
                  </a:lnTo>
                  <a:close/>
                </a:path>
                <a:path w="453389" h="452755">
                  <a:moveTo>
                    <a:pt x="249727" y="276848"/>
                  </a:moveTo>
                  <a:lnTo>
                    <a:pt x="241320" y="276906"/>
                  </a:lnTo>
                  <a:lnTo>
                    <a:pt x="250354" y="276906"/>
                  </a:lnTo>
                  <a:lnTo>
                    <a:pt x="249727" y="276848"/>
                  </a:lnTo>
                  <a:close/>
                </a:path>
                <a:path w="453389" h="452755">
                  <a:moveTo>
                    <a:pt x="248199" y="247139"/>
                  </a:moveTo>
                  <a:lnTo>
                    <a:pt x="240168" y="247139"/>
                  </a:lnTo>
                  <a:lnTo>
                    <a:pt x="247640" y="247191"/>
                  </a:lnTo>
                  <a:lnTo>
                    <a:pt x="248199" y="247139"/>
                  </a:lnTo>
                  <a:close/>
                </a:path>
                <a:path w="453389" h="452755">
                  <a:moveTo>
                    <a:pt x="385262" y="145299"/>
                  </a:moveTo>
                  <a:lnTo>
                    <a:pt x="258602" y="145299"/>
                  </a:lnTo>
                  <a:lnTo>
                    <a:pt x="265806" y="145501"/>
                  </a:lnTo>
                  <a:lnTo>
                    <a:pt x="272978" y="146132"/>
                  </a:lnTo>
                  <a:lnTo>
                    <a:pt x="311707" y="159022"/>
                  </a:lnTo>
                  <a:lnTo>
                    <a:pt x="334949" y="195499"/>
                  </a:lnTo>
                  <a:lnTo>
                    <a:pt x="385262" y="145299"/>
                  </a:lnTo>
                  <a:close/>
                </a:path>
                <a:path w="453389" h="452755">
                  <a:moveTo>
                    <a:pt x="255281" y="175032"/>
                  </a:moveTo>
                  <a:lnTo>
                    <a:pt x="212130" y="184381"/>
                  </a:lnTo>
                  <a:lnTo>
                    <a:pt x="198902" y="191783"/>
                  </a:lnTo>
                  <a:lnTo>
                    <a:pt x="291740" y="191783"/>
                  </a:lnTo>
                  <a:lnTo>
                    <a:pt x="255281" y="175032"/>
                  </a:lnTo>
                  <a:close/>
                </a:path>
              </a:pathLst>
            </a:custGeom>
            <a:solidFill>
              <a:srgbClr val="F1F1F1"/>
            </a:solidFill>
          </p:spPr>
          <p:txBody>
            <a:bodyPr wrap="square" lIns="0" tIns="0" rIns="0" bIns="0" rtlCol="0"/>
            <a:lstStyle/>
            <a:p>
              <a:endParaRPr/>
            </a:p>
          </p:txBody>
        </p:sp>
      </p:grpSp>
      <p:sp>
        <p:nvSpPr>
          <p:cNvPr id="9" name="object 9"/>
          <p:cNvSpPr txBox="1">
            <a:spLocks noGrp="1"/>
          </p:cNvSpPr>
          <p:nvPr>
            <p:ph type="title"/>
          </p:nvPr>
        </p:nvSpPr>
        <p:spPr>
          <a:xfrm>
            <a:off x="5895594" y="221106"/>
            <a:ext cx="5111750" cy="452120"/>
          </a:xfrm>
          <a:prstGeom prst="rect">
            <a:avLst/>
          </a:prstGeom>
        </p:spPr>
        <p:txBody>
          <a:bodyPr vert="horz" wrap="square" lIns="0" tIns="12065" rIns="0" bIns="0" rtlCol="0">
            <a:spAutoFit/>
          </a:bodyPr>
          <a:lstStyle/>
          <a:p>
            <a:pPr marL="12700">
              <a:lnSpc>
                <a:spcPct val="100000"/>
              </a:lnSpc>
              <a:spcBef>
                <a:spcPts val="95"/>
              </a:spcBef>
            </a:pPr>
            <a:r>
              <a:rPr b="0" spc="-15" dirty="0">
                <a:solidFill>
                  <a:srgbClr val="F1F1F1"/>
                </a:solidFill>
                <a:latin typeface="Calibri"/>
                <a:cs typeface="Calibri"/>
              </a:rPr>
              <a:t>Getting</a:t>
            </a:r>
            <a:r>
              <a:rPr b="0" dirty="0">
                <a:solidFill>
                  <a:srgbClr val="F1F1F1"/>
                </a:solidFill>
                <a:latin typeface="Calibri"/>
                <a:cs typeface="Calibri"/>
              </a:rPr>
              <a:t> </a:t>
            </a:r>
            <a:r>
              <a:rPr b="0" spc="-15" dirty="0">
                <a:solidFill>
                  <a:srgbClr val="F1F1F1"/>
                </a:solidFill>
                <a:latin typeface="Calibri"/>
                <a:cs typeface="Calibri"/>
              </a:rPr>
              <a:t>familiar</a:t>
            </a:r>
            <a:r>
              <a:rPr b="0" dirty="0">
                <a:solidFill>
                  <a:srgbClr val="F1F1F1"/>
                </a:solidFill>
                <a:latin typeface="Calibri"/>
                <a:cs typeface="Calibri"/>
              </a:rPr>
              <a:t> </a:t>
            </a:r>
            <a:r>
              <a:rPr b="0" spc="-5" dirty="0">
                <a:solidFill>
                  <a:srgbClr val="F1F1F1"/>
                </a:solidFill>
                <a:latin typeface="Calibri"/>
                <a:cs typeface="Calibri"/>
              </a:rPr>
              <a:t>with</a:t>
            </a:r>
            <a:r>
              <a:rPr b="0" dirty="0">
                <a:solidFill>
                  <a:srgbClr val="F1F1F1"/>
                </a:solidFill>
                <a:latin typeface="Calibri"/>
                <a:cs typeface="Calibri"/>
              </a:rPr>
              <a:t> </a:t>
            </a:r>
            <a:r>
              <a:rPr b="0" spc="-5" dirty="0">
                <a:solidFill>
                  <a:srgbClr val="F1F1F1"/>
                </a:solidFill>
                <a:latin typeface="Calibri"/>
                <a:cs typeface="Calibri"/>
              </a:rPr>
              <a:t>the</a:t>
            </a:r>
            <a:r>
              <a:rPr b="0" spc="10" dirty="0">
                <a:solidFill>
                  <a:srgbClr val="F1F1F1"/>
                </a:solidFill>
                <a:latin typeface="Calibri"/>
                <a:cs typeface="Calibri"/>
              </a:rPr>
              <a:t> </a:t>
            </a:r>
            <a:r>
              <a:rPr b="0" spc="-10" dirty="0">
                <a:solidFill>
                  <a:srgbClr val="F1F1F1"/>
                </a:solidFill>
                <a:latin typeface="Calibri"/>
                <a:cs typeface="Calibri"/>
              </a:rPr>
              <a:t>input</a:t>
            </a:r>
            <a:r>
              <a:rPr b="0" spc="25" dirty="0">
                <a:solidFill>
                  <a:srgbClr val="F1F1F1"/>
                </a:solidFill>
                <a:latin typeface="Calibri"/>
                <a:cs typeface="Calibri"/>
              </a:rPr>
              <a:t> </a:t>
            </a:r>
            <a:r>
              <a:rPr b="0" spc="-20" dirty="0">
                <a:solidFill>
                  <a:srgbClr val="F1F1F1"/>
                </a:solidFill>
                <a:latin typeface="Calibri"/>
                <a:cs typeface="Calibri"/>
              </a:rPr>
              <a:t>data</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30D7AB"/>
          </a:solidFill>
        </p:spPr>
        <p:txBody>
          <a:bodyPr wrap="square" lIns="0" tIns="0" rIns="0" bIns="0" rtlCol="0"/>
          <a:lstStyle/>
          <a:p>
            <a:endParaRPr/>
          </a:p>
        </p:txBody>
      </p:sp>
      <p:sp>
        <p:nvSpPr>
          <p:cNvPr id="3" name="object 3"/>
          <p:cNvSpPr txBox="1"/>
          <p:nvPr/>
        </p:nvSpPr>
        <p:spPr>
          <a:xfrm>
            <a:off x="638962" y="1532001"/>
            <a:ext cx="4309745" cy="3811904"/>
          </a:xfrm>
          <a:prstGeom prst="rect">
            <a:avLst/>
          </a:prstGeom>
        </p:spPr>
        <p:txBody>
          <a:bodyPr vert="horz" wrap="square" lIns="0" tIns="94615" rIns="0" bIns="0" rtlCol="0">
            <a:spAutoFit/>
          </a:bodyPr>
          <a:lstStyle/>
          <a:p>
            <a:pPr marL="12700" marR="5080">
              <a:lnSpc>
                <a:spcPct val="90000"/>
              </a:lnSpc>
              <a:spcBef>
                <a:spcPts val="745"/>
              </a:spcBef>
            </a:pPr>
            <a:r>
              <a:rPr sz="5400" dirty="0">
                <a:solidFill>
                  <a:srgbClr val="FFFFFF"/>
                </a:solidFill>
                <a:latin typeface="Calibri Light"/>
                <a:cs typeface="Calibri Light"/>
              </a:rPr>
              <a:t>Ad-hoc </a:t>
            </a:r>
            <a:r>
              <a:rPr sz="5400" spc="5" dirty="0">
                <a:solidFill>
                  <a:srgbClr val="FFFFFF"/>
                </a:solidFill>
                <a:latin typeface="Calibri Light"/>
                <a:cs typeface="Calibri Light"/>
              </a:rPr>
              <a:t> </a:t>
            </a:r>
            <a:r>
              <a:rPr sz="5400" spc="-20" dirty="0">
                <a:solidFill>
                  <a:srgbClr val="FFFFFF"/>
                </a:solidFill>
                <a:latin typeface="Calibri Light"/>
                <a:cs typeface="Calibri Light"/>
              </a:rPr>
              <a:t>requests, </a:t>
            </a:r>
            <a:r>
              <a:rPr sz="5400" spc="-15" dirty="0">
                <a:solidFill>
                  <a:srgbClr val="FFFFFF"/>
                </a:solidFill>
                <a:latin typeface="Calibri Light"/>
                <a:cs typeface="Calibri Light"/>
              </a:rPr>
              <a:t> </a:t>
            </a:r>
            <a:r>
              <a:rPr sz="5400" dirty="0">
                <a:solidFill>
                  <a:srgbClr val="FFFFFF"/>
                </a:solidFill>
                <a:latin typeface="Calibri Light"/>
                <a:cs typeface="Calibri Light"/>
              </a:rPr>
              <a:t>queried</a:t>
            </a:r>
            <a:r>
              <a:rPr sz="5400" spc="-105" dirty="0">
                <a:solidFill>
                  <a:srgbClr val="FFFFFF"/>
                </a:solidFill>
                <a:latin typeface="Calibri Light"/>
                <a:cs typeface="Calibri Light"/>
              </a:rPr>
              <a:t> </a:t>
            </a:r>
            <a:r>
              <a:rPr sz="5400" spc="-15" dirty="0">
                <a:solidFill>
                  <a:srgbClr val="FFFFFF"/>
                </a:solidFill>
                <a:latin typeface="Calibri Light"/>
                <a:cs typeface="Calibri Light"/>
              </a:rPr>
              <a:t>results, </a:t>
            </a:r>
            <a:r>
              <a:rPr sz="5400" spc="-1205" dirty="0">
                <a:solidFill>
                  <a:srgbClr val="FFFFFF"/>
                </a:solidFill>
                <a:latin typeface="Calibri Light"/>
                <a:cs typeface="Calibri Light"/>
              </a:rPr>
              <a:t> </a:t>
            </a:r>
            <a:r>
              <a:rPr sz="5400" spc="-15" dirty="0">
                <a:solidFill>
                  <a:srgbClr val="FFFFFF"/>
                </a:solidFill>
                <a:latin typeface="Calibri Light"/>
                <a:cs typeface="Calibri Light"/>
              </a:rPr>
              <a:t>Insights </a:t>
            </a:r>
            <a:r>
              <a:rPr sz="5400" dirty="0">
                <a:solidFill>
                  <a:srgbClr val="FFFFFF"/>
                </a:solidFill>
                <a:latin typeface="Calibri Light"/>
                <a:cs typeface="Calibri Light"/>
              </a:rPr>
              <a:t>and </a:t>
            </a:r>
            <a:r>
              <a:rPr sz="5400" spc="5" dirty="0">
                <a:solidFill>
                  <a:srgbClr val="FFFFFF"/>
                </a:solidFill>
                <a:latin typeface="Calibri Light"/>
                <a:cs typeface="Calibri Light"/>
              </a:rPr>
              <a:t> </a:t>
            </a:r>
            <a:r>
              <a:rPr sz="5400" spc="-15" dirty="0">
                <a:solidFill>
                  <a:srgbClr val="FFFFFF"/>
                </a:solidFill>
                <a:latin typeface="Calibri Light"/>
                <a:cs typeface="Calibri Light"/>
              </a:rPr>
              <a:t>visualization</a:t>
            </a:r>
            <a:endParaRPr sz="5400">
              <a:latin typeface="Calibri Light"/>
              <a:cs typeface="Calibri Light"/>
            </a:endParaRPr>
          </a:p>
        </p:txBody>
      </p:sp>
      <p:grpSp>
        <p:nvGrpSpPr>
          <p:cNvPr id="4" name="object 4"/>
          <p:cNvGrpSpPr/>
          <p:nvPr/>
        </p:nvGrpSpPr>
        <p:grpSpPr>
          <a:xfrm>
            <a:off x="5856732" y="381000"/>
            <a:ext cx="6335395" cy="6477000"/>
            <a:chOff x="5856732" y="381000"/>
            <a:chExt cx="6335395" cy="6477000"/>
          </a:xfrm>
        </p:grpSpPr>
        <p:sp>
          <p:nvSpPr>
            <p:cNvPr id="5" name="object 5"/>
            <p:cNvSpPr/>
            <p:nvPr/>
          </p:nvSpPr>
          <p:spPr>
            <a:xfrm>
              <a:off x="5856732" y="381000"/>
              <a:ext cx="6335395" cy="6477000"/>
            </a:xfrm>
            <a:custGeom>
              <a:avLst/>
              <a:gdLst/>
              <a:ahLst/>
              <a:cxnLst/>
              <a:rect l="l" t="t" r="r" b="b"/>
              <a:pathLst>
                <a:path w="6335395" h="6477000">
                  <a:moveTo>
                    <a:pt x="3561968" y="0"/>
                  </a:moveTo>
                  <a:lnTo>
                    <a:pt x="3513670" y="320"/>
                  </a:lnTo>
                  <a:lnTo>
                    <a:pt x="3465525" y="1280"/>
                  </a:lnTo>
                  <a:lnTo>
                    <a:pt x="3417539" y="2874"/>
                  </a:lnTo>
                  <a:lnTo>
                    <a:pt x="3369715" y="5099"/>
                  </a:lnTo>
                  <a:lnTo>
                    <a:pt x="3322057" y="7951"/>
                  </a:lnTo>
                  <a:lnTo>
                    <a:pt x="3274570" y="11425"/>
                  </a:lnTo>
                  <a:lnTo>
                    <a:pt x="3227257" y="15518"/>
                  </a:lnTo>
                  <a:lnTo>
                    <a:pt x="3180122" y="20225"/>
                  </a:lnTo>
                  <a:lnTo>
                    <a:pt x="3133170" y="25543"/>
                  </a:lnTo>
                  <a:lnTo>
                    <a:pt x="3086404" y="31467"/>
                  </a:lnTo>
                  <a:lnTo>
                    <a:pt x="3039829" y="37994"/>
                  </a:lnTo>
                  <a:lnTo>
                    <a:pt x="2993449" y="45119"/>
                  </a:lnTo>
                  <a:lnTo>
                    <a:pt x="2947267" y="52839"/>
                  </a:lnTo>
                  <a:lnTo>
                    <a:pt x="2901288" y="61148"/>
                  </a:lnTo>
                  <a:lnTo>
                    <a:pt x="2855515" y="70045"/>
                  </a:lnTo>
                  <a:lnTo>
                    <a:pt x="2809954" y="79523"/>
                  </a:lnTo>
                  <a:lnTo>
                    <a:pt x="2764607" y="89579"/>
                  </a:lnTo>
                  <a:lnTo>
                    <a:pt x="2719478" y="100210"/>
                  </a:lnTo>
                  <a:lnTo>
                    <a:pt x="2674573" y="111411"/>
                  </a:lnTo>
                  <a:lnTo>
                    <a:pt x="2629895" y="123178"/>
                  </a:lnTo>
                  <a:lnTo>
                    <a:pt x="2585447" y="135507"/>
                  </a:lnTo>
                  <a:lnTo>
                    <a:pt x="2541235" y="148394"/>
                  </a:lnTo>
                  <a:lnTo>
                    <a:pt x="2497261" y="161835"/>
                  </a:lnTo>
                  <a:lnTo>
                    <a:pt x="2453531" y="175826"/>
                  </a:lnTo>
                  <a:lnTo>
                    <a:pt x="2410047" y="190362"/>
                  </a:lnTo>
                  <a:lnTo>
                    <a:pt x="2366815" y="205441"/>
                  </a:lnTo>
                  <a:lnTo>
                    <a:pt x="2323838" y="221057"/>
                  </a:lnTo>
                  <a:lnTo>
                    <a:pt x="2281120" y="237207"/>
                  </a:lnTo>
                  <a:lnTo>
                    <a:pt x="2238665" y="253887"/>
                  </a:lnTo>
                  <a:lnTo>
                    <a:pt x="2196478" y="271093"/>
                  </a:lnTo>
                  <a:lnTo>
                    <a:pt x="2154562" y="288820"/>
                  </a:lnTo>
                  <a:lnTo>
                    <a:pt x="2112921" y="307065"/>
                  </a:lnTo>
                  <a:lnTo>
                    <a:pt x="2071560" y="325824"/>
                  </a:lnTo>
                  <a:lnTo>
                    <a:pt x="2030482" y="345092"/>
                  </a:lnTo>
                  <a:lnTo>
                    <a:pt x="1989691" y="364865"/>
                  </a:lnTo>
                  <a:lnTo>
                    <a:pt x="1949193" y="385140"/>
                  </a:lnTo>
                  <a:lnTo>
                    <a:pt x="1908989" y="405912"/>
                  </a:lnTo>
                  <a:lnTo>
                    <a:pt x="1869085" y="427178"/>
                  </a:lnTo>
                  <a:lnTo>
                    <a:pt x="1829485" y="448933"/>
                  </a:lnTo>
                  <a:lnTo>
                    <a:pt x="1790193" y="471174"/>
                  </a:lnTo>
                  <a:lnTo>
                    <a:pt x="1751212" y="493896"/>
                  </a:lnTo>
                  <a:lnTo>
                    <a:pt x="1712547" y="517094"/>
                  </a:lnTo>
                  <a:lnTo>
                    <a:pt x="1674202" y="540767"/>
                  </a:lnTo>
                  <a:lnTo>
                    <a:pt x="1636180" y="564908"/>
                  </a:lnTo>
                  <a:lnTo>
                    <a:pt x="1598486" y="589514"/>
                  </a:lnTo>
                  <a:lnTo>
                    <a:pt x="1561125" y="614582"/>
                  </a:lnTo>
                  <a:lnTo>
                    <a:pt x="1524099" y="640106"/>
                  </a:lnTo>
                  <a:lnTo>
                    <a:pt x="1487413" y="666084"/>
                  </a:lnTo>
                  <a:lnTo>
                    <a:pt x="1451071" y="692510"/>
                  </a:lnTo>
                  <a:lnTo>
                    <a:pt x="1415078" y="719382"/>
                  </a:lnTo>
                  <a:lnTo>
                    <a:pt x="1379436" y="746694"/>
                  </a:lnTo>
                  <a:lnTo>
                    <a:pt x="1344150" y="774443"/>
                  </a:lnTo>
                  <a:lnTo>
                    <a:pt x="1309225" y="802625"/>
                  </a:lnTo>
                  <a:lnTo>
                    <a:pt x="1274664" y="831236"/>
                  </a:lnTo>
                  <a:lnTo>
                    <a:pt x="1240471" y="860271"/>
                  </a:lnTo>
                  <a:lnTo>
                    <a:pt x="1206650" y="889728"/>
                  </a:lnTo>
                  <a:lnTo>
                    <a:pt x="1173206" y="919600"/>
                  </a:lnTo>
                  <a:lnTo>
                    <a:pt x="1140142" y="949886"/>
                  </a:lnTo>
                  <a:lnTo>
                    <a:pt x="1107463" y="980580"/>
                  </a:lnTo>
                  <a:lnTo>
                    <a:pt x="1075171" y="1011678"/>
                  </a:lnTo>
                  <a:lnTo>
                    <a:pt x="1043273" y="1043178"/>
                  </a:lnTo>
                  <a:lnTo>
                    <a:pt x="1011771" y="1075073"/>
                  </a:lnTo>
                  <a:lnTo>
                    <a:pt x="980669" y="1107361"/>
                  </a:lnTo>
                  <a:lnTo>
                    <a:pt x="949972" y="1140037"/>
                  </a:lnTo>
                  <a:lnTo>
                    <a:pt x="919684" y="1173098"/>
                  </a:lnTo>
                  <a:lnTo>
                    <a:pt x="889808" y="1206539"/>
                  </a:lnTo>
                  <a:lnTo>
                    <a:pt x="860349" y="1240356"/>
                  </a:lnTo>
                  <a:lnTo>
                    <a:pt x="831311" y="1274546"/>
                  </a:lnTo>
                  <a:lnTo>
                    <a:pt x="802697" y="1309103"/>
                  </a:lnTo>
                  <a:lnTo>
                    <a:pt x="774513" y="1344025"/>
                  </a:lnTo>
                  <a:lnTo>
                    <a:pt x="746761" y="1379307"/>
                  </a:lnTo>
                  <a:lnTo>
                    <a:pt x="719446" y="1414945"/>
                  </a:lnTo>
                  <a:lnTo>
                    <a:pt x="692572" y="1450935"/>
                  </a:lnTo>
                  <a:lnTo>
                    <a:pt x="666143" y="1487273"/>
                  </a:lnTo>
                  <a:lnTo>
                    <a:pt x="640163" y="1523955"/>
                  </a:lnTo>
                  <a:lnTo>
                    <a:pt x="614636" y="1560977"/>
                  </a:lnTo>
                  <a:lnTo>
                    <a:pt x="589566" y="1598335"/>
                  </a:lnTo>
                  <a:lnTo>
                    <a:pt x="564957" y="1636024"/>
                  </a:lnTo>
                  <a:lnTo>
                    <a:pt x="540814" y="1674042"/>
                  </a:lnTo>
                  <a:lnTo>
                    <a:pt x="517140" y="1712383"/>
                  </a:lnTo>
                  <a:lnTo>
                    <a:pt x="493939" y="1751044"/>
                  </a:lnTo>
                  <a:lnTo>
                    <a:pt x="471215" y="1790021"/>
                  </a:lnTo>
                  <a:lnTo>
                    <a:pt x="448972" y="1829309"/>
                  </a:lnTo>
                  <a:lnTo>
                    <a:pt x="427215" y="1868905"/>
                  </a:lnTo>
                  <a:lnTo>
                    <a:pt x="405947" y="1908804"/>
                  </a:lnTo>
                  <a:lnTo>
                    <a:pt x="385173" y="1949003"/>
                  </a:lnTo>
                  <a:lnTo>
                    <a:pt x="364896" y="1989498"/>
                  </a:lnTo>
                  <a:lnTo>
                    <a:pt x="345121" y="2030284"/>
                  </a:lnTo>
                  <a:lnTo>
                    <a:pt x="325851" y="2071357"/>
                  </a:lnTo>
                  <a:lnTo>
                    <a:pt x="307091" y="2112714"/>
                  </a:lnTo>
                  <a:lnTo>
                    <a:pt x="288845" y="2154350"/>
                  </a:lnTo>
                  <a:lnTo>
                    <a:pt x="271116" y="2196261"/>
                  </a:lnTo>
                  <a:lnTo>
                    <a:pt x="253909" y="2238444"/>
                  </a:lnTo>
                  <a:lnTo>
                    <a:pt x="237228" y="2280894"/>
                  </a:lnTo>
                  <a:lnTo>
                    <a:pt x="221076" y="2323607"/>
                  </a:lnTo>
                  <a:lnTo>
                    <a:pt x="205458" y="2366579"/>
                  </a:lnTo>
                  <a:lnTo>
                    <a:pt x="190378" y="2409806"/>
                  </a:lnTo>
                  <a:lnTo>
                    <a:pt x="175840" y="2453285"/>
                  </a:lnTo>
                  <a:lnTo>
                    <a:pt x="161848" y="2497010"/>
                  </a:lnTo>
                  <a:lnTo>
                    <a:pt x="148406" y="2540979"/>
                  </a:lnTo>
                  <a:lnTo>
                    <a:pt x="135518" y="2585186"/>
                  </a:lnTo>
                  <a:lnTo>
                    <a:pt x="123188" y="2629628"/>
                  </a:lnTo>
                  <a:lnTo>
                    <a:pt x="111420" y="2674302"/>
                  </a:lnTo>
                  <a:lnTo>
                    <a:pt x="100218" y="2719202"/>
                  </a:lnTo>
                  <a:lnTo>
                    <a:pt x="89587" y="2764324"/>
                  </a:lnTo>
                  <a:lnTo>
                    <a:pt x="79529" y="2809666"/>
                  </a:lnTo>
                  <a:lnTo>
                    <a:pt x="70050" y="2855222"/>
                  </a:lnTo>
                  <a:lnTo>
                    <a:pt x="61153" y="2900989"/>
                  </a:lnTo>
                  <a:lnTo>
                    <a:pt x="52843" y="2946963"/>
                  </a:lnTo>
                  <a:lnTo>
                    <a:pt x="45123" y="2993139"/>
                  </a:lnTo>
                  <a:lnTo>
                    <a:pt x="37997" y="3039514"/>
                  </a:lnTo>
                  <a:lnTo>
                    <a:pt x="31470" y="3086083"/>
                  </a:lnTo>
                  <a:lnTo>
                    <a:pt x="25545" y="3132843"/>
                  </a:lnTo>
                  <a:lnTo>
                    <a:pt x="20227" y="3179789"/>
                  </a:lnTo>
                  <a:lnTo>
                    <a:pt x="15519" y="3226918"/>
                  </a:lnTo>
                  <a:lnTo>
                    <a:pt x="11426" y="3274225"/>
                  </a:lnTo>
                  <a:lnTo>
                    <a:pt x="7951" y="3321707"/>
                  </a:lnTo>
                  <a:lnTo>
                    <a:pt x="5099" y="3369358"/>
                  </a:lnTo>
                  <a:lnTo>
                    <a:pt x="2874" y="3417176"/>
                  </a:lnTo>
                  <a:lnTo>
                    <a:pt x="1280" y="3465157"/>
                  </a:lnTo>
                  <a:lnTo>
                    <a:pt x="320" y="3513295"/>
                  </a:lnTo>
                  <a:lnTo>
                    <a:pt x="0" y="3561588"/>
                  </a:lnTo>
                  <a:lnTo>
                    <a:pt x="368" y="3613364"/>
                  </a:lnTo>
                  <a:lnTo>
                    <a:pt x="1471" y="3664963"/>
                  </a:lnTo>
                  <a:lnTo>
                    <a:pt x="3303" y="3716379"/>
                  </a:lnTo>
                  <a:lnTo>
                    <a:pt x="5859" y="3767608"/>
                  </a:lnTo>
                  <a:lnTo>
                    <a:pt x="9135" y="3818645"/>
                  </a:lnTo>
                  <a:lnTo>
                    <a:pt x="13124" y="3869484"/>
                  </a:lnTo>
                  <a:lnTo>
                    <a:pt x="17823" y="3920120"/>
                  </a:lnTo>
                  <a:lnTo>
                    <a:pt x="23226" y="3970549"/>
                  </a:lnTo>
                  <a:lnTo>
                    <a:pt x="29329" y="4020766"/>
                  </a:lnTo>
                  <a:lnTo>
                    <a:pt x="36125" y="4070765"/>
                  </a:lnTo>
                  <a:lnTo>
                    <a:pt x="43612" y="4120542"/>
                  </a:lnTo>
                  <a:lnTo>
                    <a:pt x="51782" y="4170092"/>
                  </a:lnTo>
                  <a:lnTo>
                    <a:pt x="60632" y="4219409"/>
                  </a:lnTo>
                  <a:lnTo>
                    <a:pt x="70156" y="4268489"/>
                  </a:lnTo>
                  <a:lnTo>
                    <a:pt x="80349" y="4317327"/>
                  </a:lnTo>
                  <a:lnTo>
                    <a:pt x="91207" y="4365918"/>
                  </a:lnTo>
                  <a:lnTo>
                    <a:pt x="102725" y="4414256"/>
                  </a:lnTo>
                  <a:lnTo>
                    <a:pt x="114897" y="4462337"/>
                  </a:lnTo>
                  <a:lnTo>
                    <a:pt x="127718" y="4510156"/>
                  </a:lnTo>
                  <a:lnTo>
                    <a:pt x="141184" y="4557707"/>
                  </a:lnTo>
                  <a:lnTo>
                    <a:pt x="155289" y="4604987"/>
                  </a:lnTo>
                  <a:lnTo>
                    <a:pt x="170029" y="4651989"/>
                  </a:lnTo>
                  <a:lnTo>
                    <a:pt x="185399" y="4698709"/>
                  </a:lnTo>
                  <a:lnTo>
                    <a:pt x="201393" y="4745142"/>
                  </a:lnTo>
                  <a:lnTo>
                    <a:pt x="218007" y="4791283"/>
                  </a:lnTo>
                  <a:lnTo>
                    <a:pt x="235235" y="4837127"/>
                  </a:lnTo>
                  <a:lnTo>
                    <a:pt x="253073" y="4882669"/>
                  </a:lnTo>
                  <a:lnTo>
                    <a:pt x="271516" y="4927904"/>
                  </a:lnTo>
                  <a:lnTo>
                    <a:pt x="290558" y="4972827"/>
                  </a:lnTo>
                  <a:lnTo>
                    <a:pt x="310195" y="5017433"/>
                  </a:lnTo>
                  <a:lnTo>
                    <a:pt x="330422" y="5061717"/>
                  </a:lnTo>
                  <a:lnTo>
                    <a:pt x="351234" y="5105674"/>
                  </a:lnTo>
                  <a:lnTo>
                    <a:pt x="372625" y="5149299"/>
                  </a:lnTo>
                  <a:lnTo>
                    <a:pt x="394591" y="5192588"/>
                  </a:lnTo>
                  <a:lnTo>
                    <a:pt x="417127" y="5235534"/>
                  </a:lnTo>
                  <a:lnTo>
                    <a:pt x="440228" y="5278133"/>
                  </a:lnTo>
                  <a:lnTo>
                    <a:pt x="463889" y="5320381"/>
                  </a:lnTo>
                  <a:lnTo>
                    <a:pt x="488105" y="5362272"/>
                  </a:lnTo>
                  <a:lnTo>
                    <a:pt x="512870" y="5403801"/>
                  </a:lnTo>
                  <a:lnTo>
                    <a:pt x="538181" y="5444963"/>
                  </a:lnTo>
                  <a:lnTo>
                    <a:pt x="564031" y="5485754"/>
                  </a:lnTo>
                  <a:lnTo>
                    <a:pt x="590416" y="5526168"/>
                  </a:lnTo>
                  <a:lnTo>
                    <a:pt x="617332" y="5566200"/>
                  </a:lnTo>
                  <a:lnTo>
                    <a:pt x="644772" y="5605845"/>
                  </a:lnTo>
                  <a:lnTo>
                    <a:pt x="672732" y="5645099"/>
                  </a:lnTo>
                  <a:lnTo>
                    <a:pt x="701208" y="5683956"/>
                  </a:lnTo>
                  <a:lnTo>
                    <a:pt x="730193" y="5722412"/>
                  </a:lnTo>
                  <a:lnTo>
                    <a:pt x="759684" y="5760461"/>
                  </a:lnTo>
                  <a:lnTo>
                    <a:pt x="789674" y="5798098"/>
                  </a:lnTo>
                  <a:lnTo>
                    <a:pt x="820160" y="5835319"/>
                  </a:lnTo>
                  <a:lnTo>
                    <a:pt x="851136" y="5872118"/>
                  </a:lnTo>
                  <a:lnTo>
                    <a:pt x="882597" y="5908490"/>
                  </a:lnTo>
                  <a:lnTo>
                    <a:pt x="914539" y="5944431"/>
                  </a:lnTo>
                  <a:lnTo>
                    <a:pt x="946955" y="5979936"/>
                  </a:lnTo>
                  <a:lnTo>
                    <a:pt x="979842" y="6014999"/>
                  </a:lnTo>
                  <a:lnTo>
                    <a:pt x="1013194" y="6049616"/>
                  </a:lnTo>
                  <a:lnTo>
                    <a:pt x="1047006" y="6083781"/>
                  </a:lnTo>
                  <a:lnTo>
                    <a:pt x="1081274" y="6117490"/>
                  </a:lnTo>
                  <a:lnTo>
                    <a:pt x="1115992" y="6150738"/>
                  </a:lnTo>
                  <a:lnTo>
                    <a:pt x="1151155" y="6183519"/>
                  </a:lnTo>
                  <a:lnTo>
                    <a:pt x="1186758" y="6215829"/>
                  </a:lnTo>
                  <a:lnTo>
                    <a:pt x="1222797" y="6247662"/>
                  </a:lnTo>
                  <a:lnTo>
                    <a:pt x="1259267" y="6279014"/>
                  </a:lnTo>
                  <a:lnTo>
                    <a:pt x="1296162" y="6309880"/>
                  </a:lnTo>
                  <a:lnTo>
                    <a:pt x="1519682" y="6476999"/>
                  </a:lnTo>
                  <a:lnTo>
                    <a:pt x="5608320" y="6476999"/>
                  </a:lnTo>
                  <a:lnTo>
                    <a:pt x="5760973" y="6363538"/>
                  </a:lnTo>
                  <a:lnTo>
                    <a:pt x="5801123" y="6331532"/>
                  </a:lnTo>
                  <a:lnTo>
                    <a:pt x="5840796" y="6298964"/>
                  </a:lnTo>
                  <a:lnTo>
                    <a:pt x="5879987" y="6265838"/>
                  </a:lnTo>
                  <a:lnTo>
                    <a:pt x="5918689" y="6232162"/>
                  </a:lnTo>
                  <a:lnTo>
                    <a:pt x="5956897" y="6197941"/>
                  </a:lnTo>
                  <a:lnTo>
                    <a:pt x="5994605" y="6163181"/>
                  </a:lnTo>
                  <a:lnTo>
                    <a:pt x="6031807" y="6127888"/>
                  </a:lnTo>
                  <a:lnTo>
                    <a:pt x="6068497" y="6092069"/>
                  </a:lnTo>
                  <a:lnTo>
                    <a:pt x="6104669" y="6055729"/>
                  </a:lnTo>
                  <a:lnTo>
                    <a:pt x="6140318" y="6018874"/>
                  </a:lnTo>
                  <a:lnTo>
                    <a:pt x="6175437" y="5981510"/>
                  </a:lnTo>
                  <a:lnTo>
                    <a:pt x="6210021" y="5943644"/>
                  </a:lnTo>
                  <a:lnTo>
                    <a:pt x="6244064" y="5905281"/>
                  </a:lnTo>
                  <a:lnTo>
                    <a:pt x="6277560" y="5866428"/>
                  </a:lnTo>
                  <a:lnTo>
                    <a:pt x="6310502" y="5827090"/>
                  </a:lnTo>
                  <a:lnTo>
                    <a:pt x="6335268" y="5793917"/>
                  </a:lnTo>
                  <a:lnTo>
                    <a:pt x="6335268" y="1329309"/>
                  </a:lnTo>
                  <a:lnTo>
                    <a:pt x="6310502" y="1296035"/>
                  </a:lnTo>
                  <a:lnTo>
                    <a:pt x="6279629" y="1259146"/>
                  </a:lnTo>
                  <a:lnTo>
                    <a:pt x="6248270" y="1222682"/>
                  </a:lnTo>
                  <a:lnTo>
                    <a:pt x="6216429" y="1186648"/>
                  </a:lnTo>
                  <a:lnTo>
                    <a:pt x="6184113" y="1151050"/>
                  </a:lnTo>
                  <a:lnTo>
                    <a:pt x="6151325" y="1115892"/>
                  </a:lnTo>
                  <a:lnTo>
                    <a:pt x="6118071" y="1081179"/>
                  </a:lnTo>
                  <a:lnTo>
                    <a:pt x="6084357" y="1046916"/>
                  </a:lnTo>
                  <a:lnTo>
                    <a:pt x="6050186" y="1013109"/>
                  </a:lnTo>
                  <a:lnTo>
                    <a:pt x="6015564" y="979761"/>
                  </a:lnTo>
                  <a:lnTo>
                    <a:pt x="5980495" y="946879"/>
                  </a:lnTo>
                  <a:lnTo>
                    <a:pt x="5944986" y="914466"/>
                  </a:lnTo>
                  <a:lnTo>
                    <a:pt x="5909040" y="882529"/>
                  </a:lnTo>
                  <a:lnTo>
                    <a:pt x="5872663" y="851072"/>
                  </a:lnTo>
                  <a:lnTo>
                    <a:pt x="5835859" y="820100"/>
                  </a:lnTo>
                  <a:lnTo>
                    <a:pt x="5798635" y="789617"/>
                  </a:lnTo>
                  <a:lnTo>
                    <a:pt x="5760993" y="759630"/>
                  </a:lnTo>
                  <a:lnTo>
                    <a:pt x="5722941" y="730143"/>
                  </a:lnTo>
                  <a:lnTo>
                    <a:pt x="5684482" y="701161"/>
                  </a:lnTo>
                  <a:lnTo>
                    <a:pt x="5645621" y="672688"/>
                  </a:lnTo>
                  <a:lnTo>
                    <a:pt x="5606364" y="644731"/>
                  </a:lnTo>
                  <a:lnTo>
                    <a:pt x="5566716" y="617293"/>
                  </a:lnTo>
                  <a:lnTo>
                    <a:pt x="5526680" y="590380"/>
                  </a:lnTo>
                  <a:lnTo>
                    <a:pt x="5486264" y="563998"/>
                  </a:lnTo>
                  <a:lnTo>
                    <a:pt x="5445470" y="538150"/>
                  </a:lnTo>
                  <a:lnTo>
                    <a:pt x="5404305" y="512841"/>
                  </a:lnTo>
                  <a:lnTo>
                    <a:pt x="5362774" y="488078"/>
                  </a:lnTo>
                  <a:lnTo>
                    <a:pt x="5320880" y="463865"/>
                  </a:lnTo>
                  <a:lnTo>
                    <a:pt x="5278630" y="440206"/>
                  </a:lnTo>
                  <a:lnTo>
                    <a:pt x="5236028" y="417107"/>
                  </a:lnTo>
                  <a:lnTo>
                    <a:pt x="5193079" y="394572"/>
                  </a:lnTo>
                  <a:lnTo>
                    <a:pt x="5149789" y="372608"/>
                  </a:lnTo>
                  <a:lnTo>
                    <a:pt x="5106161" y="351218"/>
                  </a:lnTo>
                  <a:lnTo>
                    <a:pt x="5062202" y="330408"/>
                  </a:lnTo>
                  <a:lnTo>
                    <a:pt x="5017916" y="310182"/>
                  </a:lnTo>
                  <a:lnTo>
                    <a:pt x="4973308" y="290546"/>
                  </a:lnTo>
                  <a:lnTo>
                    <a:pt x="4928383" y="271505"/>
                  </a:lnTo>
                  <a:lnTo>
                    <a:pt x="4883146" y="253064"/>
                  </a:lnTo>
                  <a:lnTo>
                    <a:pt x="4837601" y="235227"/>
                  </a:lnTo>
                  <a:lnTo>
                    <a:pt x="4791755" y="217999"/>
                  </a:lnTo>
                  <a:lnTo>
                    <a:pt x="4745612" y="201386"/>
                  </a:lnTo>
                  <a:lnTo>
                    <a:pt x="4699177" y="185393"/>
                  </a:lnTo>
                  <a:lnTo>
                    <a:pt x="4652454" y="170024"/>
                  </a:lnTo>
                  <a:lnTo>
                    <a:pt x="4605449" y="155285"/>
                  </a:lnTo>
                  <a:lnTo>
                    <a:pt x="4558167" y="141180"/>
                  </a:lnTo>
                  <a:lnTo>
                    <a:pt x="4510613" y="127715"/>
                  </a:lnTo>
                  <a:lnTo>
                    <a:pt x="4462792" y="114894"/>
                  </a:lnTo>
                  <a:lnTo>
                    <a:pt x="4414708" y="102722"/>
                  </a:lnTo>
                  <a:lnTo>
                    <a:pt x="4366367" y="91205"/>
                  </a:lnTo>
                  <a:lnTo>
                    <a:pt x="4317773" y="80348"/>
                  </a:lnTo>
                  <a:lnTo>
                    <a:pt x="4268932" y="70154"/>
                  </a:lnTo>
                  <a:lnTo>
                    <a:pt x="4219849" y="60631"/>
                  </a:lnTo>
                  <a:lnTo>
                    <a:pt x="4170528" y="51781"/>
                  </a:lnTo>
                  <a:lnTo>
                    <a:pt x="4120975" y="43611"/>
                  </a:lnTo>
                  <a:lnTo>
                    <a:pt x="4071195" y="36125"/>
                  </a:lnTo>
                  <a:lnTo>
                    <a:pt x="4021191" y="29328"/>
                  </a:lnTo>
                  <a:lnTo>
                    <a:pt x="3970971" y="23226"/>
                  </a:lnTo>
                  <a:lnTo>
                    <a:pt x="3920537" y="17823"/>
                  </a:lnTo>
                  <a:lnTo>
                    <a:pt x="3869896" y="13124"/>
                  </a:lnTo>
                  <a:lnTo>
                    <a:pt x="3819053" y="9135"/>
                  </a:lnTo>
                  <a:lnTo>
                    <a:pt x="3768011" y="5859"/>
                  </a:lnTo>
                  <a:lnTo>
                    <a:pt x="3716777" y="3303"/>
                  </a:lnTo>
                  <a:lnTo>
                    <a:pt x="3665355" y="1471"/>
                  </a:lnTo>
                  <a:lnTo>
                    <a:pt x="3613751" y="368"/>
                  </a:lnTo>
                  <a:lnTo>
                    <a:pt x="3561968" y="0"/>
                  </a:lnTo>
                  <a:close/>
                </a:path>
              </a:pathLst>
            </a:custGeom>
            <a:solidFill>
              <a:srgbClr val="FFFFFF">
                <a:alpha val="79998"/>
              </a:srgbClr>
            </a:solidFill>
          </p:spPr>
          <p:txBody>
            <a:bodyPr wrap="square" lIns="0" tIns="0" rIns="0" bIns="0" rtlCol="0"/>
            <a:lstStyle/>
            <a:p>
              <a:endParaRPr/>
            </a:p>
          </p:txBody>
        </p:sp>
        <p:sp>
          <p:nvSpPr>
            <p:cNvPr id="6" name="object 6"/>
            <p:cNvSpPr/>
            <p:nvPr/>
          </p:nvSpPr>
          <p:spPr>
            <a:xfrm>
              <a:off x="6021324" y="544068"/>
              <a:ext cx="6170930" cy="6314440"/>
            </a:xfrm>
            <a:custGeom>
              <a:avLst/>
              <a:gdLst/>
              <a:ahLst/>
              <a:cxnLst/>
              <a:rect l="l" t="t" r="r" b="b"/>
              <a:pathLst>
                <a:path w="6170930" h="6314440">
                  <a:moveTo>
                    <a:pt x="3397630" y="0"/>
                  </a:moveTo>
                  <a:lnTo>
                    <a:pt x="3349182" y="338"/>
                  </a:lnTo>
                  <a:lnTo>
                    <a:pt x="3300897" y="1350"/>
                  </a:lnTo>
                  <a:lnTo>
                    <a:pt x="3252779" y="3032"/>
                  </a:lnTo>
                  <a:lnTo>
                    <a:pt x="3204833" y="5379"/>
                  </a:lnTo>
                  <a:lnTo>
                    <a:pt x="3157063" y="8386"/>
                  </a:lnTo>
                  <a:lnTo>
                    <a:pt x="3109473" y="12050"/>
                  </a:lnTo>
                  <a:lnTo>
                    <a:pt x="3062070" y="16364"/>
                  </a:lnTo>
                  <a:lnTo>
                    <a:pt x="3014856" y="21326"/>
                  </a:lnTo>
                  <a:lnTo>
                    <a:pt x="2967836" y="26931"/>
                  </a:lnTo>
                  <a:lnTo>
                    <a:pt x="2921015" y="33173"/>
                  </a:lnTo>
                  <a:lnTo>
                    <a:pt x="2874397" y="40049"/>
                  </a:lnTo>
                  <a:lnTo>
                    <a:pt x="2827987" y="47554"/>
                  </a:lnTo>
                  <a:lnTo>
                    <a:pt x="2781789" y="55684"/>
                  </a:lnTo>
                  <a:lnTo>
                    <a:pt x="2735807" y="64434"/>
                  </a:lnTo>
                  <a:lnTo>
                    <a:pt x="2690047" y="73800"/>
                  </a:lnTo>
                  <a:lnTo>
                    <a:pt x="2644513" y="83776"/>
                  </a:lnTo>
                  <a:lnTo>
                    <a:pt x="2599208" y="94360"/>
                  </a:lnTo>
                  <a:lnTo>
                    <a:pt x="2554138" y="105545"/>
                  </a:lnTo>
                  <a:lnTo>
                    <a:pt x="2509307" y="117329"/>
                  </a:lnTo>
                  <a:lnTo>
                    <a:pt x="2464720" y="129705"/>
                  </a:lnTo>
                  <a:lnTo>
                    <a:pt x="2420381" y="142671"/>
                  </a:lnTo>
                  <a:lnTo>
                    <a:pt x="2376294" y="156220"/>
                  </a:lnTo>
                  <a:lnTo>
                    <a:pt x="2332464" y="170350"/>
                  </a:lnTo>
                  <a:lnTo>
                    <a:pt x="2288896" y="185054"/>
                  </a:lnTo>
                  <a:lnTo>
                    <a:pt x="2245594" y="200330"/>
                  </a:lnTo>
                  <a:lnTo>
                    <a:pt x="2202562" y="216172"/>
                  </a:lnTo>
                  <a:lnTo>
                    <a:pt x="2159805" y="232576"/>
                  </a:lnTo>
                  <a:lnTo>
                    <a:pt x="2117328" y="249537"/>
                  </a:lnTo>
                  <a:lnTo>
                    <a:pt x="2075134" y="267051"/>
                  </a:lnTo>
                  <a:lnTo>
                    <a:pt x="2033229" y="285113"/>
                  </a:lnTo>
                  <a:lnTo>
                    <a:pt x="1991616" y="303720"/>
                  </a:lnTo>
                  <a:lnTo>
                    <a:pt x="1950301" y="322865"/>
                  </a:lnTo>
                  <a:lnTo>
                    <a:pt x="1909288" y="342546"/>
                  </a:lnTo>
                  <a:lnTo>
                    <a:pt x="1868581" y="362757"/>
                  </a:lnTo>
                  <a:lnTo>
                    <a:pt x="1828185" y="383495"/>
                  </a:lnTo>
                  <a:lnTo>
                    <a:pt x="1788104" y="404753"/>
                  </a:lnTo>
                  <a:lnTo>
                    <a:pt x="1748342" y="426529"/>
                  </a:lnTo>
                  <a:lnTo>
                    <a:pt x="1708906" y="448817"/>
                  </a:lnTo>
                  <a:lnTo>
                    <a:pt x="1669797" y="471614"/>
                  </a:lnTo>
                  <a:lnTo>
                    <a:pt x="1631022" y="494914"/>
                  </a:lnTo>
                  <a:lnTo>
                    <a:pt x="1592585" y="518713"/>
                  </a:lnTo>
                  <a:lnTo>
                    <a:pt x="1554490" y="543006"/>
                  </a:lnTo>
                  <a:lnTo>
                    <a:pt x="1516741" y="567790"/>
                  </a:lnTo>
                  <a:lnTo>
                    <a:pt x="1479343" y="593060"/>
                  </a:lnTo>
                  <a:lnTo>
                    <a:pt x="1442302" y="618810"/>
                  </a:lnTo>
                  <a:lnTo>
                    <a:pt x="1405620" y="645037"/>
                  </a:lnTo>
                  <a:lnTo>
                    <a:pt x="1369302" y="671737"/>
                  </a:lnTo>
                  <a:lnTo>
                    <a:pt x="1333354" y="698904"/>
                  </a:lnTo>
                  <a:lnTo>
                    <a:pt x="1297780" y="726535"/>
                  </a:lnTo>
                  <a:lnTo>
                    <a:pt x="1262583" y="754624"/>
                  </a:lnTo>
                  <a:lnTo>
                    <a:pt x="1227769" y="783167"/>
                  </a:lnTo>
                  <a:lnTo>
                    <a:pt x="1193341" y="812161"/>
                  </a:lnTo>
                  <a:lnTo>
                    <a:pt x="1159306" y="841599"/>
                  </a:lnTo>
                  <a:lnTo>
                    <a:pt x="1125666" y="871478"/>
                  </a:lnTo>
                  <a:lnTo>
                    <a:pt x="1092426" y="901794"/>
                  </a:lnTo>
                  <a:lnTo>
                    <a:pt x="1059592" y="932542"/>
                  </a:lnTo>
                  <a:lnTo>
                    <a:pt x="1027167" y="963717"/>
                  </a:lnTo>
                  <a:lnTo>
                    <a:pt x="995156" y="995314"/>
                  </a:lnTo>
                  <a:lnTo>
                    <a:pt x="963563" y="1027331"/>
                  </a:lnTo>
                  <a:lnTo>
                    <a:pt x="932393" y="1059761"/>
                  </a:lnTo>
                  <a:lnTo>
                    <a:pt x="901650" y="1092600"/>
                  </a:lnTo>
                  <a:lnTo>
                    <a:pt x="871339" y="1125845"/>
                  </a:lnTo>
                  <a:lnTo>
                    <a:pt x="841464" y="1159490"/>
                  </a:lnTo>
                  <a:lnTo>
                    <a:pt x="812030" y="1193531"/>
                  </a:lnTo>
                  <a:lnTo>
                    <a:pt x="783042" y="1227963"/>
                  </a:lnTo>
                  <a:lnTo>
                    <a:pt x="754503" y="1262783"/>
                  </a:lnTo>
                  <a:lnTo>
                    <a:pt x="726418" y="1297985"/>
                  </a:lnTo>
                  <a:lnTo>
                    <a:pt x="698792" y="1333565"/>
                  </a:lnTo>
                  <a:lnTo>
                    <a:pt x="671629" y="1369519"/>
                  </a:lnTo>
                  <a:lnTo>
                    <a:pt x="644934" y="1405841"/>
                  </a:lnTo>
                  <a:lnTo>
                    <a:pt x="618710" y="1442529"/>
                  </a:lnTo>
                  <a:lnTo>
                    <a:pt x="592964" y="1479576"/>
                  </a:lnTo>
                  <a:lnTo>
                    <a:pt x="567698" y="1516979"/>
                  </a:lnTo>
                  <a:lnTo>
                    <a:pt x="542919" y="1554734"/>
                  </a:lnTo>
                  <a:lnTo>
                    <a:pt x="518629" y="1592835"/>
                  </a:lnTo>
                  <a:lnTo>
                    <a:pt x="494833" y="1631278"/>
                  </a:lnTo>
                  <a:lnTo>
                    <a:pt x="471537" y="1670059"/>
                  </a:lnTo>
                  <a:lnTo>
                    <a:pt x="448744" y="1709173"/>
                  </a:lnTo>
                  <a:lnTo>
                    <a:pt x="426460" y="1748616"/>
                  </a:lnTo>
                  <a:lnTo>
                    <a:pt x="404687" y="1788383"/>
                  </a:lnTo>
                  <a:lnTo>
                    <a:pt x="383432" y="1828470"/>
                  </a:lnTo>
                  <a:lnTo>
                    <a:pt x="362698" y="1868872"/>
                  </a:lnTo>
                  <a:lnTo>
                    <a:pt x="342490" y="1909585"/>
                  </a:lnTo>
                  <a:lnTo>
                    <a:pt x="322813" y="1950604"/>
                  </a:lnTo>
                  <a:lnTo>
                    <a:pt x="303670" y="1991925"/>
                  </a:lnTo>
                  <a:lnTo>
                    <a:pt x="285067" y="2033544"/>
                  </a:lnTo>
                  <a:lnTo>
                    <a:pt x="267007" y="2075455"/>
                  </a:lnTo>
                  <a:lnTo>
                    <a:pt x="249496" y="2117655"/>
                  </a:lnTo>
                  <a:lnTo>
                    <a:pt x="232538" y="2160139"/>
                  </a:lnTo>
                  <a:lnTo>
                    <a:pt x="216136" y="2202902"/>
                  </a:lnTo>
                  <a:lnTo>
                    <a:pt x="200297" y="2245940"/>
                  </a:lnTo>
                  <a:lnTo>
                    <a:pt x="185024" y="2289249"/>
                  </a:lnTo>
                  <a:lnTo>
                    <a:pt x="170322" y="2332823"/>
                  </a:lnTo>
                  <a:lnTo>
                    <a:pt x="156195" y="2376659"/>
                  </a:lnTo>
                  <a:lnTo>
                    <a:pt x="142647" y="2420752"/>
                  </a:lnTo>
                  <a:lnTo>
                    <a:pt x="129684" y="2465098"/>
                  </a:lnTo>
                  <a:lnTo>
                    <a:pt x="117309" y="2509692"/>
                  </a:lnTo>
                  <a:lnTo>
                    <a:pt x="105528" y="2554529"/>
                  </a:lnTo>
                  <a:lnTo>
                    <a:pt x="94344" y="2599605"/>
                  </a:lnTo>
                  <a:lnTo>
                    <a:pt x="83762" y="2644916"/>
                  </a:lnTo>
                  <a:lnTo>
                    <a:pt x="73787" y="2690457"/>
                  </a:lnTo>
                  <a:lnTo>
                    <a:pt x="64423" y="2736224"/>
                  </a:lnTo>
                  <a:lnTo>
                    <a:pt x="55675" y="2782212"/>
                  </a:lnTo>
                  <a:lnTo>
                    <a:pt x="47546" y="2828416"/>
                  </a:lnTo>
                  <a:lnTo>
                    <a:pt x="40043" y="2874833"/>
                  </a:lnTo>
                  <a:lnTo>
                    <a:pt x="33168" y="2921457"/>
                  </a:lnTo>
                  <a:lnTo>
                    <a:pt x="26926" y="2968285"/>
                  </a:lnTo>
                  <a:lnTo>
                    <a:pt x="21323" y="3015311"/>
                  </a:lnTo>
                  <a:lnTo>
                    <a:pt x="16362" y="3062532"/>
                  </a:lnTo>
                  <a:lnTo>
                    <a:pt x="12048" y="3109942"/>
                  </a:lnTo>
                  <a:lnTo>
                    <a:pt x="8385" y="3157538"/>
                  </a:lnTo>
                  <a:lnTo>
                    <a:pt x="5378" y="3205314"/>
                  </a:lnTo>
                  <a:lnTo>
                    <a:pt x="3032" y="3253267"/>
                  </a:lnTo>
                  <a:lnTo>
                    <a:pt x="1350" y="3301392"/>
                  </a:lnTo>
                  <a:lnTo>
                    <a:pt x="338" y="3349684"/>
                  </a:lnTo>
                  <a:lnTo>
                    <a:pt x="0" y="3398139"/>
                  </a:lnTo>
                  <a:lnTo>
                    <a:pt x="384" y="3449796"/>
                  </a:lnTo>
                  <a:lnTo>
                    <a:pt x="1534" y="3501269"/>
                  </a:lnTo>
                  <a:lnTo>
                    <a:pt x="3445" y="3552550"/>
                  </a:lnTo>
                  <a:lnTo>
                    <a:pt x="6110" y="3603635"/>
                  </a:lnTo>
                  <a:lnTo>
                    <a:pt x="9525" y="3654519"/>
                  </a:lnTo>
                  <a:lnTo>
                    <a:pt x="13683" y="3705195"/>
                  </a:lnTo>
                  <a:lnTo>
                    <a:pt x="18580" y="3755659"/>
                  </a:lnTo>
                  <a:lnTo>
                    <a:pt x="24210" y="3805904"/>
                  </a:lnTo>
                  <a:lnTo>
                    <a:pt x="30567" y="3855926"/>
                  </a:lnTo>
                  <a:lnTo>
                    <a:pt x="37647" y="3905719"/>
                  </a:lnTo>
                  <a:lnTo>
                    <a:pt x="45444" y="3955278"/>
                  </a:lnTo>
                  <a:lnTo>
                    <a:pt x="53951" y="4004597"/>
                  </a:lnTo>
                  <a:lnTo>
                    <a:pt x="63165" y="4053671"/>
                  </a:lnTo>
                  <a:lnTo>
                    <a:pt x="73079" y="4102494"/>
                  </a:lnTo>
                  <a:lnTo>
                    <a:pt x="83688" y="4151061"/>
                  </a:lnTo>
                  <a:lnTo>
                    <a:pt x="94987" y="4199366"/>
                  </a:lnTo>
                  <a:lnTo>
                    <a:pt x="106969" y="4247404"/>
                  </a:lnTo>
                  <a:lnTo>
                    <a:pt x="119631" y="4295170"/>
                  </a:lnTo>
                  <a:lnTo>
                    <a:pt x="132965" y="4342658"/>
                  </a:lnTo>
                  <a:lnTo>
                    <a:pt x="146968" y="4389863"/>
                  </a:lnTo>
                  <a:lnTo>
                    <a:pt x="161633" y="4436779"/>
                  </a:lnTo>
                  <a:lnTo>
                    <a:pt x="176955" y="4483401"/>
                  </a:lnTo>
                  <a:lnTo>
                    <a:pt x="192928" y="4529724"/>
                  </a:lnTo>
                  <a:lnTo>
                    <a:pt x="209547" y="4575741"/>
                  </a:lnTo>
                  <a:lnTo>
                    <a:pt x="226808" y="4621448"/>
                  </a:lnTo>
                  <a:lnTo>
                    <a:pt x="244703" y="4666839"/>
                  </a:lnTo>
                  <a:lnTo>
                    <a:pt x="263228" y="4711909"/>
                  </a:lnTo>
                  <a:lnTo>
                    <a:pt x="282378" y="4756652"/>
                  </a:lnTo>
                  <a:lnTo>
                    <a:pt x="302146" y="4801062"/>
                  </a:lnTo>
                  <a:lnTo>
                    <a:pt x="322528" y="4845135"/>
                  </a:lnTo>
                  <a:lnTo>
                    <a:pt x="343518" y="4888865"/>
                  </a:lnTo>
                  <a:lnTo>
                    <a:pt x="365111" y="4932247"/>
                  </a:lnTo>
                  <a:lnTo>
                    <a:pt x="387301" y="4975274"/>
                  </a:lnTo>
                  <a:lnTo>
                    <a:pt x="410083" y="5017943"/>
                  </a:lnTo>
                  <a:lnTo>
                    <a:pt x="433450" y="5060246"/>
                  </a:lnTo>
                  <a:lnTo>
                    <a:pt x="457399" y="5102179"/>
                  </a:lnTo>
                  <a:lnTo>
                    <a:pt x="481924" y="5143736"/>
                  </a:lnTo>
                  <a:lnTo>
                    <a:pt x="507018" y="5184913"/>
                  </a:lnTo>
                  <a:lnTo>
                    <a:pt x="532677" y="5225703"/>
                  </a:lnTo>
                  <a:lnTo>
                    <a:pt x="558895" y="5266100"/>
                  </a:lnTo>
                  <a:lnTo>
                    <a:pt x="585667" y="5306101"/>
                  </a:lnTo>
                  <a:lnTo>
                    <a:pt x="612987" y="5345698"/>
                  </a:lnTo>
                  <a:lnTo>
                    <a:pt x="640850" y="5384888"/>
                  </a:lnTo>
                  <a:lnTo>
                    <a:pt x="669251" y="5423663"/>
                  </a:lnTo>
                  <a:lnTo>
                    <a:pt x="698183" y="5462019"/>
                  </a:lnTo>
                  <a:lnTo>
                    <a:pt x="727642" y="5499951"/>
                  </a:lnTo>
                  <a:lnTo>
                    <a:pt x="757622" y="5537453"/>
                  </a:lnTo>
                  <a:lnTo>
                    <a:pt x="788118" y="5574519"/>
                  </a:lnTo>
                  <a:lnTo>
                    <a:pt x="819124" y="5611145"/>
                  </a:lnTo>
                  <a:lnTo>
                    <a:pt x="850635" y="5647324"/>
                  </a:lnTo>
                  <a:lnTo>
                    <a:pt x="882646" y="5683051"/>
                  </a:lnTo>
                  <a:lnTo>
                    <a:pt x="915150" y="5718321"/>
                  </a:lnTo>
                  <a:lnTo>
                    <a:pt x="948143" y="5753128"/>
                  </a:lnTo>
                  <a:lnTo>
                    <a:pt x="981619" y="5787468"/>
                  </a:lnTo>
                  <a:lnTo>
                    <a:pt x="1015572" y="5821334"/>
                  </a:lnTo>
                  <a:lnTo>
                    <a:pt x="1049998" y="5854720"/>
                  </a:lnTo>
                  <a:lnTo>
                    <a:pt x="1084891" y="5887623"/>
                  </a:lnTo>
                  <a:lnTo>
                    <a:pt x="1120245" y="5920036"/>
                  </a:lnTo>
                  <a:lnTo>
                    <a:pt x="1156055" y="5951953"/>
                  </a:lnTo>
                  <a:lnTo>
                    <a:pt x="1192315" y="5983370"/>
                  </a:lnTo>
                  <a:lnTo>
                    <a:pt x="1229021" y="6014281"/>
                  </a:lnTo>
                  <a:lnTo>
                    <a:pt x="1266166" y="6044680"/>
                  </a:lnTo>
                  <a:lnTo>
                    <a:pt x="1303745" y="6074562"/>
                  </a:lnTo>
                  <a:lnTo>
                    <a:pt x="1341753" y="6103921"/>
                  </a:lnTo>
                  <a:lnTo>
                    <a:pt x="1380185" y="6132753"/>
                  </a:lnTo>
                  <a:lnTo>
                    <a:pt x="1419034" y="6161052"/>
                  </a:lnTo>
                  <a:lnTo>
                    <a:pt x="1458296" y="6188812"/>
                  </a:lnTo>
                  <a:lnTo>
                    <a:pt x="1497965" y="6216027"/>
                  </a:lnTo>
                  <a:lnTo>
                    <a:pt x="1659127" y="6313932"/>
                  </a:lnTo>
                  <a:lnTo>
                    <a:pt x="5141595" y="6313932"/>
                  </a:lnTo>
                  <a:lnTo>
                    <a:pt x="5194427" y="6282928"/>
                  </a:lnTo>
                  <a:lnTo>
                    <a:pt x="5236853" y="6255998"/>
                  </a:lnTo>
                  <a:lnTo>
                    <a:pt x="5278852" y="6228461"/>
                  </a:lnTo>
                  <a:lnTo>
                    <a:pt x="5320419" y="6200323"/>
                  </a:lnTo>
                  <a:lnTo>
                    <a:pt x="5361546" y="6171591"/>
                  </a:lnTo>
                  <a:lnTo>
                    <a:pt x="5402228" y="6142270"/>
                  </a:lnTo>
                  <a:lnTo>
                    <a:pt x="5442458" y="6112367"/>
                  </a:lnTo>
                  <a:lnTo>
                    <a:pt x="5482229" y="6081887"/>
                  </a:lnTo>
                  <a:lnTo>
                    <a:pt x="5521537" y="6050838"/>
                  </a:lnTo>
                  <a:lnTo>
                    <a:pt x="5560373" y="6019225"/>
                  </a:lnTo>
                  <a:lnTo>
                    <a:pt x="5598733" y="5987054"/>
                  </a:lnTo>
                  <a:lnTo>
                    <a:pt x="5636609" y="5954332"/>
                  </a:lnTo>
                  <a:lnTo>
                    <a:pt x="5673995" y="5921065"/>
                  </a:lnTo>
                  <a:lnTo>
                    <a:pt x="5710886" y="5887258"/>
                  </a:lnTo>
                  <a:lnTo>
                    <a:pt x="5747274" y="5852919"/>
                  </a:lnTo>
                  <a:lnTo>
                    <a:pt x="5783154" y="5818052"/>
                  </a:lnTo>
                  <a:lnTo>
                    <a:pt x="5818519" y="5782665"/>
                  </a:lnTo>
                  <a:lnTo>
                    <a:pt x="5853363" y="5746764"/>
                  </a:lnTo>
                  <a:lnTo>
                    <a:pt x="5887680" y="5710354"/>
                  </a:lnTo>
                  <a:lnTo>
                    <a:pt x="5921462" y="5673442"/>
                  </a:lnTo>
                  <a:lnTo>
                    <a:pt x="5954705" y="5636034"/>
                  </a:lnTo>
                  <a:lnTo>
                    <a:pt x="5987402" y="5598136"/>
                  </a:lnTo>
                  <a:lnTo>
                    <a:pt x="6019546" y="5559755"/>
                  </a:lnTo>
                  <a:lnTo>
                    <a:pt x="6170676" y="5357558"/>
                  </a:lnTo>
                  <a:lnTo>
                    <a:pt x="6170676" y="1438783"/>
                  </a:lnTo>
                  <a:lnTo>
                    <a:pt x="6019546" y="1236599"/>
                  </a:lnTo>
                  <a:lnTo>
                    <a:pt x="5988640" y="1199676"/>
                  </a:lnTo>
                  <a:lnTo>
                    <a:pt x="5957224" y="1163200"/>
                  </a:lnTo>
                  <a:lnTo>
                    <a:pt x="5925303" y="1127178"/>
                  </a:lnTo>
                  <a:lnTo>
                    <a:pt x="5892883" y="1091613"/>
                  </a:lnTo>
                  <a:lnTo>
                    <a:pt x="5859968" y="1056512"/>
                  </a:lnTo>
                  <a:lnTo>
                    <a:pt x="5826566" y="1021881"/>
                  </a:lnTo>
                  <a:lnTo>
                    <a:pt x="5792680" y="987723"/>
                  </a:lnTo>
                  <a:lnTo>
                    <a:pt x="5758317" y="954046"/>
                  </a:lnTo>
                  <a:lnTo>
                    <a:pt x="5723482" y="920855"/>
                  </a:lnTo>
                  <a:lnTo>
                    <a:pt x="5688180" y="888154"/>
                  </a:lnTo>
                  <a:lnTo>
                    <a:pt x="5652418" y="855950"/>
                  </a:lnTo>
                  <a:lnTo>
                    <a:pt x="5616199" y="824249"/>
                  </a:lnTo>
                  <a:lnTo>
                    <a:pt x="5579531" y="793054"/>
                  </a:lnTo>
                  <a:lnTo>
                    <a:pt x="5542418" y="762373"/>
                  </a:lnTo>
                  <a:lnTo>
                    <a:pt x="5504866" y="732210"/>
                  </a:lnTo>
                  <a:lnTo>
                    <a:pt x="5466881" y="702571"/>
                  </a:lnTo>
                  <a:lnTo>
                    <a:pt x="5428467" y="673461"/>
                  </a:lnTo>
                  <a:lnTo>
                    <a:pt x="5389631" y="644887"/>
                  </a:lnTo>
                  <a:lnTo>
                    <a:pt x="5350377" y="616853"/>
                  </a:lnTo>
                  <a:lnTo>
                    <a:pt x="5310712" y="589364"/>
                  </a:lnTo>
                  <a:lnTo>
                    <a:pt x="5270641" y="562427"/>
                  </a:lnTo>
                  <a:lnTo>
                    <a:pt x="5230169" y="536047"/>
                  </a:lnTo>
                  <a:lnTo>
                    <a:pt x="5189301" y="510229"/>
                  </a:lnTo>
                  <a:lnTo>
                    <a:pt x="5148044" y="484979"/>
                  </a:lnTo>
                  <a:lnTo>
                    <a:pt x="5106403" y="460303"/>
                  </a:lnTo>
                  <a:lnTo>
                    <a:pt x="5064383" y="436205"/>
                  </a:lnTo>
                  <a:lnTo>
                    <a:pt x="5021989" y="412691"/>
                  </a:lnTo>
                  <a:lnTo>
                    <a:pt x="4979228" y="389767"/>
                  </a:lnTo>
                  <a:lnTo>
                    <a:pt x="4936104" y="367438"/>
                  </a:lnTo>
                  <a:lnTo>
                    <a:pt x="4892624" y="345710"/>
                  </a:lnTo>
                  <a:lnTo>
                    <a:pt x="4848792" y="324588"/>
                  </a:lnTo>
                  <a:lnTo>
                    <a:pt x="4804614" y="304078"/>
                  </a:lnTo>
                  <a:lnTo>
                    <a:pt x="4760095" y="284185"/>
                  </a:lnTo>
                  <a:lnTo>
                    <a:pt x="4715242" y="264915"/>
                  </a:lnTo>
                  <a:lnTo>
                    <a:pt x="4670060" y="246272"/>
                  </a:lnTo>
                  <a:lnTo>
                    <a:pt x="4624553" y="228264"/>
                  </a:lnTo>
                  <a:lnTo>
                    <a:pt x="4578728" y="210894"/>
                  </a:lnTo>
                  <a:lnTo>
                    <a:pt x="4532590" y="194169"/>
                  </a:lnTo>
                  <a:lnTo>
                    <a:pt x="4486144" y="178094"/>
                  </a:lnTo>
                  <a:lnTo>
                    <a:pt x="4439396" y="162674"/>
                  </a:lnTo>
                  <a:lnTo>
                    <a:pt x="4392352" y="147916"/>
                  </a:lnTo>
                  <a:lnTo>
                    <a:pt x="4345017" y="133824"/>
                  </a:lnTo>
                  <a:lnTo>
                    <a:pt x="4297396" y="120404"/>
                  </a:lnTo>
                  <a:lnTo>
                    <a:pt x="4249495" y="107661"/>
                  </a:lnTo>
                  <a:lnTo>
                    <a:pt x="4201319" y="95602"/>
                  </a:lnTo>
                  <a:lnTo>
                    <a:pt x="4152874" y="84230"/>
                  </a:lnTo>
                  <a:lnTo>
                    <a:pt x="4104165" y="73553"/>
                  </a:lnTo>
                  <a:lnTo>
                    <a:pt x="4055199" y="63575"/>
                  </a:lnTo>
                  <a:lnTo>
                    <a:pt x="4005979" y="54302"/>
                  </a:lnTo>
                  <a:lnTo>
                    <a:pt x="3956513" y="45739"/>
                  </a:lnTo>
                  <a:lnTo>
                    <a:pt x="3906804" y="37892"/>
                  </a:lnTo>
                  <a:lnTo>
                    <a:pt x="3856860" y="30767"/>
                  </a:lnTo>
                  <a:lnTo>
                    <a:pt x="3806684" y="24368"/>
                  </a:lnTo>
                  <a:lnTo>
                    <a:pt x="3756283" y="18701"/>
                  </a:lnTo>
                  <a:lnTo>
                    <a:pt x="3705663" y="13772"/>
                  </a:lnTo>
                  <a:lnTo>
                    <a:pt x="3654828" y="9587"/>
                  </a:lnTo>
                  <a:lnTo>
                    <a:pt x="3603784" y="6150"/>
                  </a:lnTo>
                  <a:lnTo>
                    <a:pt x="3552537" y="3467"/>
                  </a:lnTo>
                  <a:lnTo>
                    <a:pt x="3501092" y="1544"/>
                  </a:lnTo>
                  <a:lnTo>
                    <a:pt x="3449455" y="387"/>
                  </a:lnTo>
                  <a:lnTo>
                    <a:pt x="3397630" y="0"/>
                  </a:lnTo>
                  <a:close/>
                </a:path>
              </a:pathLst>
            </a:custGeom>
            <a:solidFill>
              <a:srgbClr val="FFFFFF"/>
            </a:solidFill>
          </p:spPr>
          <p:txBody>
            <a:bodyPr wrap="square" lIns="0" tIns="0" rIns="0" bIns="0" rtlCol="0"/>
            <a:lstStyle/>
            <a:p>
              <a:endParaRPr/>
            </a:p>
          </p:txBody>
        </p:sp>
        <p:sp>
          <p:nvSpPr>
            <p:cNvPr id="7" name="object 7"/>
            <p:cNvSpPr/>
            <p:nvPr/>
          </p:nvSpPr>
          <p:spPr>
            <a:xfrm>
              <a:off x="7954988" y="2288184"/>
              <a:ext cx="3080385" cy="3125470"/>
            </a:xfrm>
            <a:custGeom>
              <a:avLst/>
              <a:gdLst/>
              <a:ahLst/>
              <a:cxnLst/>
              <a:rect l="l" t="t" r="r" b="b"/>
              <a:pathLst>
                <a:path w="3080384" h="3125470">
                  <a:moveTo>
                    <a:pt x="2946146" y="312902"/>
                  </a:moveTo>
                  <a:lnTo>
                    <a:pt x="2942793" y="266712"/>
                  </a:lnTo>
                  <a:lnTo>
                    <a:pt x="2932988" y="222631"/>
                  </a:lnTo>
                  <a:lnTo>
                    <a:pt x="2917215" y="181140"/>
                  </a:lnTo>
                  <a:lnTo>
                    <a:pt x="2895943" y="142709"/>
                  </a:lnTo>
                  <a:lnTo>
                    <a:pt x="2869666" y="107823"/>
                  </a:lnTo>
                  <a:lnTo>
                    <a:pt x="2838869" y="76962"/>
                  </a:lnTo>
                  <a:lnTo>
                    <a:pt x="2804033" y="50622"/>
                  </a:lnTo>
                  <a:lnTo>
                    <a:pt x="2765628" y="29273"/>
                  </a:lnTo>
                  <a:lnTo>
                    <a:pt x="2724162" y="13398"/>
                  </a:lnTo>
                  <a:lnTo>
                    <a:pt x="2680106" y="3479"/>
                  </a:lnTo>
                  <a:lnTo>
                    <a:pt x="2633929" y="0"/>
                  </a:lnTo>
                  <a:lnTo>
                    <a:pt x="2587752" y="3378"/>
                  </a:lnTo>
                  <a:lnTo>
                    <a:pt x="2543683" y="13220"/>
                  </a:lnTo>
                  <a:lnTo>
                    <a:pt x="2502179" y="29019"/>
                  </a:lnTo>
                  <a:lnTo>
                    <a:pt x="2463749" y="50304"/>
                  </a:lnTo>
                  <a:lnTo>
                    <a:pt x="2428875" y="76593"/>
                  </a:lnTo>
                  <a:lnTo>
                    <a:pt x="2398014" y="107403"/>
                  </a:lnTo>
                  <a:lnTo>
                    <a:pt x="2371687" y="142252"/>
                  </a:lnTo>
                  <a:lnTo>
                    <a:pt x="2350351" y="180657"/>
                  </a:lnTo>
                  <a:lnTo>
                    <a:pt x="2334514" y="222123"/>
                  </a:lnTo>
                  <a:lnTo>
                    <a:pt x="2324633" y="266192"/>
                  </a:lnTo>
                  <a:lnTo>
                    <a:pt x="2321204" y="312369"/>
                  </a:lnTo>
                  <a:lnTo>
                    <a:pt x="2325535" y="364515"/>
                  </a:lnTo>
                  <a:lnTo>
                    <a:pt x="2338273" y="414528"/>
                  </a:lnTo>
                  <a:lnTo>
                    <a:pt x="2358923" y="461479"/>
                  </a:lnTo>
                  <a:lnTo>
                    <a:pt x="2386952" y="504418"/>
                  </a:lnTo>
                  <a:lnTo>
                    <a:pt x="2421864" y="542417"/>
                  </a:lnTo>
                  <a:lnTo>
                    <a:pt x="2463152" y="574522"/>
                  </a:lnTo>
                  <a:lnTo>
                    <a:pt x="2231923" y="1250480"/>
                  </a:lnTo>
                  <a:lnTo>
                    <a:pt x="2184463" y="1254061"/>
                  </a:lnTo>
                  <a:lnTo>
                    <a:pt x="2138362" y="1264716"/>
                  </a:lnTo>
                  <a:lnTo>
                    <a:pt x="2094407" y="1282217"/>
                  </a:lnTo>
                  <a:lnTo>
                    <a:pt x="2053374" y="1306296"/>
                  </a:lnTo>
                  <a:lnTo>
                    <a:pt x="1777796" y="1099578"/>
                  </a:lnTo>
                  <a:lnTo>
                    <a:pt x="1587347" y="956703"/>
                  </a:lnTo>
                  <a:lnTo>
                    <a:pt x="1600161" y="912202"/>
                  </a:lnTo>
                  <a:lnTo>
                    <a:pt x="1606194" y="867448"/>
                  </a:lnTo>
                  <a:lnTo>
                    <a:pt x="1605724" y="823048"/>
                  </a:lnTo>
                  <a:lnTo>
                    <a:pt x="1599044" y="779627"/>
                  </a:lnTo>
                  <a:lnTo>
                    <a:pt x="1586445" y="737806"/>
                  </a:lnTo>
                  <a:lnTo>
                    <a:pt x="1568208" y="698207"/>
                  </a:lnTo>
                  <a:lnTo>
                    <a:pt x="1544612" y="661454"/>
                  </a:lnTo>
                  <a:lnTo>
                    <a:pt x="1515948" y="628154"/>
                  </a:lnTo>
                  <a:lnTo>
                    <a:pt x="1482509" y="598957"/>
                  </a:lnTo>
                  <a:lnTo>
                    <a:pt x="1444523" y="574433"/>
                  </a:lnTo>
                  <a:lnTo>
                    <a:pt x="1402435" y="555294"/>
                  </a:lnTo>
                  <a:lnTo>
                    <a:pt x="1357934" y="542480"/>
                  </a:lnTo>
                  <a:lnTo>
                    <a:pt x="1313180" y="536435"/>
                  </a:lnTo>
                  <a:lnTo>
                    <a:pt x="1268780" y="536905"/>
                  </a:lnTo>
                  <a:lnTo>
                    <a:pt x="1225359" y="543585"/>
                  </a:lnTo>
                  <a:lnTo>
                    <a:pt x="1183551" y="556196"/>
                  </a:lnTo>
                  <a:lnTo>
                    <a:pt x="1143927" y="574459"/>
                  </a:lnTo>
                  <a:lnTo>
                    <a:pt x="1107224" y="598030"/>
                  </a:lnTo>
                  <a:lnTo>
                    <a:pt x="1073937" y="626706"/>
                  </a:lnTo>
                  <a:lnTo>
                    <a:pt x="1044740" y="660146"/>
                  </a:lnTo>
                  <a:lnTo>
                    <a:pt x="1020254" y="698093"/>
                  </a:lnTo>
                  <a:lnTo>
                    <a:pt x="1001090" y="740244"/>
                  </a:lnTo>
                  <a:lnTo>
                    <a:pt x="988085" y="785787"/>
                  </a:lnTo>
                  <a:lnTo>
                    <a:pt x="982167" y="831824"/>
                  </a:lnTo>
                  <a:lnTo>
                    <a:pt x="983094" y="877658"/>
                  </a:lnTo>
                  <a:lnTo>
                    <a:pt x="990638" y="922540"/>
                  </a:lnTo>
                  <a:lnTo>
                    <a:pt x="1004582" y="965771"/>
                  </a:lnTo>
                  <a:lnTo>
                    <a:pt x="1024674" y="1006614"/>
                  </a:lnTo>
                  <a:lnTo>
                    <a:pt x="1050683" y="1044346"/>
                  </a:lnTo>
                  <a:lnTo>
                    <a:pt x="1082382" y="1078255"/>
                  </a:lnTo>
                  <a:lnTo>
                    <a:pt x="1119530" y="1107617"/>
                  </a:lnTo>
                  <a:lnTo>
                    <a:pt x="821791" y="2054136"/>
                  </a:lnTo>
                  <a:lnTo>
                    <a:pt x="803490" y="2054136"/>
                  </a:lnTo>
                  <a:lnTo>
                    <a:pt x="757313" y="2057412"/>
                  </a:lnTo>
                  <a:lnTo>
                    <a:pt x="713219" y="2067153"/>
                  </a:lnTo>
                  <a:lnTo>
                    <a:pt x="671703" y="2082863"/>
                  </a:lnTo>
                  <a:lnTo>
                    <a:pt x="633234" y="2104072"/>
                  </a:lnTo>
                  <a:lnTo>
                    <a:pt x="598309" y="2130298"/>
                  </a:lnTo>
                  <a:lnTo>
                    <a:pt x="567410" y="2161057"/>
                  </a:lnTo>
                  <a:lnTo>
                    <a:pt x="541020" y="2195868"/>
                  </a:lnTo>
                  <a:lnTo>
                    <a:pt x="519633" y="2234234"/>
                  </a:lnTo>
                  <a:lnTo>
                    <a:pt x="503720" y="2275687"/>
                  </a:lnTo>
                  <a:lnTo>
                    <a:pt x="493776" y="2319744"/>
                  </a:lnTo>
                  <a:lnTo>
                    <a:pt x="490283" y="2365921"/>
                  </a:lnTo>
                  <a:lnTo>
                    <a:pt x="493560" y="2412111"/>
                  </a:lnTo>
                  <a:lnTo>
                    <a:pt x="503301" y="2456205"/>
                  </a:lnTo>
                  <a:lnTo>
                    <a:pt x="519010" y="2497734"/>
                  </a:lnTo>
                  <a:lnTo>
                    <a:pt x="540219" y="2536202"/>
                  </a:lnTo>
                  <a:lnTo>
                    <a:pt x="566432" y="2571140"/>
                  </a:lnTo>
                  <a:lnTo>
                    <a:pt x="597192" y="2602039"/>
                  </a:lnTo>
                  <a:lnTo>
                    <a:pt x="631990" y="2628430"/>
                  </a:lnTo>
                  <a:lnTo>
                    <a:pt x="670344" y="2649829"/>
                  </a:lnTo>
                  <a:lnTo>
                    <a:pt x="711796" y="2665742"/>
                  </a:lnTo>
                  <a:lnTo>
                    <a:pt x="755840" y="2675686"/>
                  </a:lnTo>
                  <a:lnTo>
                    <a:pt x="802005" y="2679192"/>
                  </a:lnTo>
                  <a:lnTo>
                    <a:pt x="848182" y="2675915"/>
                  </a:lnTo>
                  <a:lnTo>
                    <a:pt x="892276" y="2666174"/>
                  </a:lnTo>
                  <a:lnTo>
                    <a:pt x="933805" y="2650452"/>
                  </a:lnTo>
                  <a:lnTo>
                    <a:pt x="972261" y="2629243"/>
                  </a:lnTo>
                  <a:lnTo>
                    <a:pt x="1007186" y="2603017"/>
                  </a:lnTo>
                  <a:lnTo>
                    <a:pt x="1038085" y="2572258"/>
                  </a:lnTo>
                  <a:lnTo>
                    <a:pt x="1064475" y="2537460"/>
                  </a:lnTo>
                  <a:lnTo>
                    <a:pt x="1085862" y="2499080"/>
                  </a:lnTo>
                  <a:lnTo>
                    <a:pt x="1101775" y="2457627"/>
                  </a:lnTo>
                  <a:lnTo>
                    <a:pt x="1111719" y="2413584"/>
                  </a:lnTo>
                  <a:lnTo>
                    <a:pt x="1115212" y="2367407"/>
                  </a:lnTo>
                  <a:lnTo>
                    <a:pt x="1111491" y="2318562"/>
                  </a:lnTo>
                  <a:lnTo>
                    <a:pt x="1100366" y="2271471"/>
                  </a:lnTo>
                  <a:lnTo>
                    <a:pt x="1082217" y="2226894"/>
                  </a:lnTo>
                  <a:lnTo>
                    <a:pt x="1057452" y="2185632"/>
                  </a:lnTo>
                  <a:lnTo>
                    <a:pt x="1026464" y="2148471"/>
                  </a:lnTo>
                  <a:lnTo>
                    <a:pt x="989634" y="2116188"/>
                  </a:lnTo>
                  <a:lnTo>
                    <a:pt x="1290053" y="1161186"/>
                  </a:lnTo>
                  <a:lnTo>
                    <a:pt x="1294511" y="1161186"/>
                  </a:lnTo>
                  <a:lnTo>
                    <a:pt x="1344193" y="1157122"/>
                  </a:lnTo>
                  <a:lnTo>
                    <a:pt x="1392301" y="1145298"/>
                  </a:lnTo>
                  <a:lnTo>
                    <a:pt x="1437944" y="1126020"/>
                  </a:lnTo>
                  <a:lnTo>
                    <a:pt x="1480210" y="1099578"/>
                  </a:lnTo>
                  <a:lnTo>
                    <a:pt x="1942223" y="1445590"/>
                  </a:lnTo>
                  <a:lnTo>
                    <a:pt x="1932406" y="1474038"/>
                  </a:lnTo>
                  <a:lnTo>
                    <a:pt x="1925332" y="1503222"/>
                  </a:lnTo>
                  <a:lnTo>
                    <a:pt x="1921002" y="1532953"/>
                  </a:lnTo>
                  <a:lnTo>
                    <a:pt x="1919452" y="1563014"/>
                  </a:lnTo>
                  <a:lnTo>
                    <a:pt x="1922818" y="1609191"/>
                  </a:lnTo>
                  <a:lnTo>
                    <a:pt x="1932647" y="1653273"/>
                  </a:lnTo>
                  <a:lnTo>
                    <a:pt x="1948446" y="1694776"/>
                  </a:lnTo>
                  <a:lnTo>
                    <a:pt x="1969731" y="1733194"/>
                  </a:lnTo>
                  <a:lnTo>
                    <a:pt x="1996020" y="1768081"/>
                  </a:lnTo>
                  <a:lnTo>
                    <a:pt x="2026831" y="1798916"/>
                  </a:lnTo>
                  <a:lnTo>
                    <a:pt x="2061692" y="1825231"/>
                  </a:lnTo>
                  <a:lnTo>
                    <a:pt x="2100097" y="1846554"/>
                  </a:lnTo>
                  <a:lnTo>
                    <a:pt x="2141575" y="1862378"/>
                  </a:lnTo>
                  <a:lnTo>
                    <a:pt x="2185644" y="1872246"/>
                  </a:lnTo>
                  <a:lnTo>
                    <a:pt x="2231809" y="1875650"/>
                  </a:lnTo>
                  <a:lnTo>
                    <a:pt x="2277986" y="1872284"/>
                  </a:lnTo>
                  <a:lnTo>
                    <a:pt x="2322055" y="1862467"/>
                  </a:lnTo>
                  <a:lnTo>
                    <a:pt x="2363546" y="1846668"/>
                  </a:lnTo>
                  <a:lnTo>
                    <a:pt x="2401963" y="1825383"/>
                  </a:lnTo>
                  <a:lnTo>
                    <a:pt x="2436838" y="1799082"/>
                  </a:lnTo>
                  <a:lnTo>
                    <a:pt x="2467673" y="1768271"/>
                  </a:lnTo>
                  <a:lnTo>
                    <a:pt x="2493988" y="1733423"/>
                  </a:lnTo>
                  <a:lnTo>
                    <a:pt x="2515298" y="1695005"/>
                  </a:lnTo>
                  <a:lnTo>
                    <a:pt x="2531122" y="1653527"/>
                  </a:lnTo>
                  <a:lnTo>
                    <a:pt x="2540990" y="1609458"/>
                  </a:lnTo>
                  <a:lnTo>
                    <a:pt x="2544394" y="1563268"/>
                  </a:lnTo>
                  <a:lnTo>
                    <a:pt x="2540076" y="1511338"/>
                  </a:lnTo>
                  <a:lnTo>
                    <a:pt x="2527401" y="1461503"/>
                  </a:lnTo>
                  <a:lnTo>
                    <a:pt x="2506903" y="1414703"/>
                  </a:lnTo>
                  <a:lnTo>
                    <a:pt x="2479052" y="1371879"/>
                  </a:lnTo>
                  <a:lnTo>
                    <a:pt x="2444356" y="1333944"/>
                  </a:lnTo>
                  <a:lnTo>
                    <a:pt x="2409037" y="1306296"/>
                  </a:lnTo>
                  <a:lnTo>
                    <a:pt x="2403335" y="1301826"/>
                  </a:lnTo>
                  <a:lnTo>
                    <a:pt x="2633675" y="625424"/>
                  </a:lnTo>
                  <a:lnTo>
                    <a:pt x="2679839" y="622033"/>
                  </a:lnTo>
                  <a:lnTo>
                    <a:pt x="2723908" y="612190"/>
                  </a:lnTo>
                  <a:lnTo>
                    <a:pt x="2765399" y="596379"/>
                  </a:lnTo>
                  <a:lnTo>
                    <a:pt x="2803804" y="575068"/>
                  </a:lnTo>
                  <a:lnTo>
                    <a:pt x="2838666" y="548767"/>
                  </a:lnTo>
                  <a:lnTo>
                    <a:pt x="2869488" y="517931"/>
                  </a:lnTo>
                  <a:lnTo>
                    <a:pt x="2895803" y="483069"/>
                  </a:lnTo>
                  <a:lnTo>
                    <a:pt x="2917101" y="444652"/>
                  </a:lnTo>
                  <a:lnTo>
                    <a:pt x="2932912" y="403161"/>
                  </a:lnTo>
                  <a:lnTo>
                    <a:pt x="2942755" y="359079"/>
                  </a:lnTo>
                  <a:lnTo>
                    <a:pt x="2946146" y="312902"/>
                  </a:lnTo>
                  <a:close/>
                </a:path>
                <a:path w="3080384" h="3125470">
                  <a:moveTo>
                    <a:pt x="3080054" y="2857271"/>
                  </a:moveTo>
                  <a:lnTo>
                    <a:pt x="267830" y="2857271"/>
                  </a:lnTo>
                  <a:lnTo>
                    <a:pt x="267830" y="762"/>
                  </a:lnTo>
                  <a:lnTo>
                    <a:pt x="0" y="762"/>
                  </a:lnTo>
                  <a:lnTo>
                    <a:pt x="0" y="2857271"/>
                  </a:lnTo>
                  <a:lnTo>
                    <a:pt x="0" y="3125266"/>
                  </a:lnTo>
                  <a:lnTo>
                    <a:pt x="3080054" y="3125266"/>
                  </a:lnTo>
                  <a:lnTo>
                    <a:pt x="3080054" y="2857271"/>
                  </a:lnTo>
                  <a:close/>
                </a:path>
              </a:pathLst>
            </a:custGeom>
            <a:solidFill>
              <a:srgbClr val="5ADFBA"/>
            </a:solidFill>
          </p:spPr>
          <p:txBody>
            <a:bodyPr wrap="square" lIns="0" tIns="0" rIns="0" bIns="0" rtlCol="0"/>
            <a:lstStyle/>
            <a:p>
              <a:endParaRPr/>
            </a:p>
          </p:txBody>
        </p:sp>
      </p:grpSp>
      <p:grpSp>
        <p:nvGrpSpPr>
          <p:cNvPr id="8" name="object 8"/>
          <p:cNvGrpSpPr/>
          <p:nvPr/>
        </p:nvGrpSpPr>
        <p:grpSpPr>
          <a:xfrm>
            <a:off x="679369" y="657921"/>
            <a:ext cx="725170" cy="723900"/>
            <a:chOff x="679369" y="657921"/>
            <a:chExt cx="725170" cy="723900"/>
          </a:xfrm>
        </p:grpSpPr>
        <p:pic>
          <p:nvPicPr>
            <p:cNvPr id="9" name="object 9"/>
            <p:cNvPicPr/>
            <p:nvPr/>
          </p:nvPicPr>
          <p:blipFill>
            <a:blip r:embed="rId2" cstate="print"/>
            <a:stretch>
              <a:fillRect/>
            </a:stretch>
          </p:blipFill>
          <p:spPr>
            <a:xfrm>
              <a:off x="1007819" y="964893"/>
              <a:ext cx="111628" cy="162793"/>
            </a:xfrm>
            <a:prstGeom prst="rect">
              <a:avLst/>
            </a:prstGeom>
          </p:spPr>
        </p:pic>
        <p:sp>
          <p:nvSpPr>
            <p:cNvPr id="10" name="object 10"/>
            <p:cNvSpPr/>
            <p:nvPr/>
          </p:nvSpPr>
          <p:spPr>
            <a:xfrm>
              <a:off x="679369" y="657921"/>
              <a:ext cx="725170" cy="723900"/>
            </a:xfrm>
            <a:custGeom>
              <a:avLst/>
              <a:gdLst/>
              <a:ahLst/>
              <a:cxnLst/>
              <a:rect l="l" t="t" r="r" b="b"/>
              <a:pathLst>
                <a:path w="725169" h="723900">
                  <a:moveTo>
                    <a:pt x="426013" y="0"/>
                  </a:moveTo>
                  <a:lnTo>
                    <a:pt x="379154" y="2512"/>
                  </a:lnTo>
                  <a:lnTo>
                    <a:pt x="334332" y="9807"/>
                  </a:lnTo>
                  <a:lnTo>
                    <a:pt x="291107" y="21678"/>
                  </a:lnTo>
                  <a:lnTo>
                    <a:pt x="249848" y="37848"/>
                  </a:lnTo>
                  <a:lnTo>
                    <a:pt x="210713" y="58124"/>
                  </a:lnTo>
                  <a:lnTo>
                    <a:pt x="174177" y="82119"/>
                  </a:lnTo>
                  <a:lnTo>
                    <a:pt x="140386" y="109632"/>
                  </a:lnTo>
                  <a:lnTo>
                    <a:pt x="109664" y="140326"/>
                  </a:lnTo>
                  <a:lnTo>
                    <a:pt x="82129" y="174099"/>
                  </a:lnTo>
                  <a:lnTo>
                    <a:pt x="58117" y="210614"/>
                  </a:lnTo>
                  <a:lnTo>
                    <a:pt x="37889" y="249612"/>
                  </a:lnTo>
                  <a:lnTo>
                    <a:pt x="21703" y="290833"/>
                  </a:lnTo>
                  <a:lnTo>
                    <a:pt x="9820" y="334019"/>
                  </a:lnTo>
                  <a:lnTo>
                    <a:pt x="2499" y="378910"/>
                  </a:lnTo>
                  <a:lnTo>
                    <a:pt x="0" y="425247"/>
                  </a:lnTo>
                  <a:lnTo>
                    <a:pt x="2495" y="471583"/>
                  </a:lnTo>
                  <a:lnTo>
                    <a:pt x="9813" y="516475"/>
                  </a:lnTo>
                  <a:lnTo>
                    <a:pt x="21694" y="559661"/>
                  </a:lnTo>
                  <a:lnTo>
                    <a:pt x="37877" y="600884"/>
                  </a:lnTo>
                  <a:lnTo>
                    <a:pt x="58104" y="639883"/>
                  </a:lnTo>
                  <a:lnTo>
                    <a:pt x="82114" y="676399"/>
                  </a:lnTo>
                  <a:lnTo>
                    <a:pt x="109648" y="710173"/>
                  </a:lnTo>
                  <a:lnTo>
                    <a:pt x="123219" y="723732"/>
                  </a:lnTo>
                  <a:lnTo>
                    <a:pt x="323528" y="523714"/>
                  </a:lnTo>
                  <a:lnTo>
                    <a:pt x="264814" y="523714"/>
                  </a:lnTo>
                  <a:lnTo>
                    <a:pt x="264814" y="472787"/>
                  </a:lnTo>
                  <a:lnTo>
                    <a:pt x="290581" y="443786"/>
                  </a:lnTo>
                  <a:lnTo>
                    <a:pt x="315795" y="413294"/>
                  </a:lnTo>
                  <a:lnTo>
                    <a:pt x="339983" y="381837"/>
                  </a:lnTo>
                  <a:lnTo>
                    <a:pt x="362686" y="349911"/>
                  </a:lnTo>
                  <a:lnTo>
                    <a:pt x="383852" y="317848"/>
                  </a:lnTo>
                  <a:lnTo>
                    <a:pt x="412571" y="270202"/>
                  </a:lnTo>
                  <a:lnTo>
                    <a:pt x="436725" y="224441"/>
                  </a:lnTo>
                  <a:lnTo>
                    <a:pt x="623235" y="224441"/>
                  </a:lnTo>
                  <a:lnTo>
                    <a:pt x="724601" y="123221"/>
                  </a:lnTo>
                  <a:lnTo>
                    <a:pt x="710918" y="109556"/>
                  </a:lnTo>
                  <a:lnTo>
                    <a:pt x="677236" y="82119"/>
                  </a:lnTo>
                  <a:lnTo>
                    <a:pt x="640714" y="58124"/>
                  </a:lnTo>
                  <a:lnTo>
                    <a:pt x="601707" y="37906"/>
                  </a:lnTo>
                  <a:lnTo>
                    <a:pt x="560474" y="21725"/>
                  </a:lnTo>
                  <a:lnTo>
                    <a:pt x="517274" y="9841"/>
                  </a:lnTo>
                  <a:lnTo>
                    <a:pt x="472368" y="2512"/>
                  </a:lnTo>
                  <a:lnTo>
                    <a:pt x="426013" y="0"/>
                  </a:lnTo>
                  <a:close/>
                </a:path>
                <a:path w="725169" h="723900">
                  <a:moveTo>
                    <a:pt x="623235" y="224441"/>
                  </a:moveTo>
                  <a:lnTo>
                    <a:pt x="504451" y="224441"/>
                  </a:lnTo>
                  <a:lnTo>
                    <a:pt x="504451" y="343052"/>
                  </a:lnTo>
                  <a:lnTo>
                    <a:pt x="623235" y="224441"/>
                  </a:lnTo>
                  <a:close/>
                </a:path>
              </a:pathLst>
            </a:custGeom>
            <a:solidFill>
              <a:srgbClr val="F1F1F1"/>
            </a:solidFill>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2083" y="2837433"/>
            <a:ext cx="3707129" cy="1206500"/>
          </a:xfrm>
          <a:prstGeom prst="rect">
            <a:avLst/>
          </a:prstGeom>
        </p:spPr>
        <p:txBody>
          <a:bodyPr vert="horz" wrap="square" lIns="0" tIns="12065" rIns="0" bIns="0" rtlCol="0">
            <a:spAutoFit/>
          </a:bodyPr>
          <a:lstStyle/>
          <a:p>
            <a:pPr marL="12700">
              <a:lnSpc>
                <a:spcPts val="2550"/>
              </a:lnSpc>
              <a:spcBef>
                <a:spcPts val="95"/>
              </a:spcBef>
            </a:pPr>
            <a:r>
              <a:rPr sz="2500" spc="-10" dirty="0">
                <a:solidFill>
                  <a:srgbClr val="1D9A78"/>
                </a:solidFill>
                <a:latin typeface="Calibri"/>
                <a:cs typeface="Calibri"/>
              </a:rPr>
              <a:t>Provide</a:t>
            </a:r>
            <a:r>
              <a:rPr sz="2500" spc="-25" dirty="0">
                <a:solidFill>
                  <a:srgbClr val="1D9A78"/>
                </a:solidFill>
                <a:latin typeface="Calibri"/>
                <a:cs typeface="Calibri"/>
              </a:rPr>
              <a:t> </a:t>
            </a:r>
            <a:r>
              <a:rPr sz="2500" spc="-5" dirty="0">
                <a:solidFill>
                  <a:srgbClr val="1D9A78"/>
                </a:solidFill>
                <a:latin typeface="Calibri"/>
                <a:cs typeface="Calibri"/>
              </a:rPr>
              <a:t>the</a:t>
            </a:r>
            <a:r>
              <a:rPr sz="2500" dirty="0">
                <a:solidFill>
                  <a:srgbClr val="1D9A78"/>
                </a:solidFill>
                <a:latin typeface="Calibri"/>
                <a:cs typeface="Calibri"/>
              </a:rPr>
              <a:t> </a:t>
            </a:r>
            <a:r>
              <a:rPr sz="2500" spc="-10" dirty="0">
                <a:solidFill>
                  <a:srgbClr val="1D9A78"/>
                </a:solidFill>
                <a:latin typeface="Calibri"/>
                <a:cs typeface="Calibri"/>
              </a:rPr>
              <a:t>list</a:t>
            </a:r>
            <a:r>
              <a:rPr sz="2500" spc="-20" dirty="0">
                <a:solidFill>
                  <a:srgbClr val="1D9A78"/>
                </a:solidFill>
                <a:latin typeface="Calibri"/>
                <a:cs typeface="Calibri"/>
              </a:rPr>
              <a:t> </a:t>
            </a:r>
            <a:r>
              <a:rPr sz="2500" spc="-5" dirty="0">
                <a:solidFill>
                  <a:srgbClr val="1D9A78"/>
                </a:solidFill>
                <a:latin typeface="Calibri"/>
                <a:cs typeface="Calibri"/>
              </a:rPr>
              <a:t>of</a:t>
            </a:r>
            <a:r>
              <a:rPr sz="2500" spc="-15" dirty="0">
                <a:solidFill>
                  <a:srgbClr val="1D9A78"/>
                </a:solidFill>
                <a:latin typeface="Calibri"/>
                <a:cs typeface="Calibri"/>
              </a:rPr>
              <a:t> markets</a:t>
            </a:r>
            <a:r>
              <a:rPr sz="2500" spc="-10" dirty="0">
                <a:solidFill>
                  <a:srgbClr val="1D9A78"/>
                </a:solidFill>
                <a:latin typeface="Calibri"/>
                <a:cs typeface="Calibri"/>
              </a:rPr>
              <a:t> </a:t>
            </a:r>
            <a:r>
              <a:rPr sz="2500" spc="-5" dirty="0">
                <a:solidFill>
                  <a:srgbClr val="1D9A78"/>
                </a:solidFill>
                <a:latin typeface="Calibri"/>
                <a:cs typeface="Calibri"/>
              </a:rPr>
              <a:t>in</a:t>
            </a:r>
            <a:endParaRPr sz="2500">
              <a:latin typeface="Calibri"/>
              <a:cs typeface="Calibri"/>
            </a:endParaRPr>
          </a:p>
          <a:p>
            <a:pPr marL="12700">
              <a:lnSpc>
                <a:spcPts val="2100"/>
              </a:lnSpc>
            </a:pPr>
            <a:r>
              <a:rPr sz="2500" spc="-5" dirty="0">
                <a:solidFill>
                  <a:srgbClr val="1D9A78"/>
                </a:solidFill>
                <a:latin typeface="Calibri"/>
                <a:cs typeface="Calibri"/>
              </a:rPr>
              <a:t>which</a:t>
            </a:r>
            <a:r>
              <a:rPr sz="2500" spc="-15" dirty="0">
                <a:solidFill>
                  <a:srgbClr val="1D9A78"/>
                </a:solidFill>
                <a:latin typeface="Calibri"/>
                <a:cs typeface="Calibri"/>
              </a:rPr>
              <a:t> </a:t>
            </a:r>
            <a:r>
              <a:rPr sz="2500" spc="-10" dirty="0">
                <a:solidFill>
                  <a:srgbClr val="1D9A78"/>
                </a:solidFill>
                <a:latin typeface="Calibri"/>
                <a:cs typeface="Calibri"/>
              </a:rPr>
              <a:t>customer</a:t>
            </a:r>
            <a:r>
              <a:rPr sz="2500" spc="-5" dirty="0">
                <a:solidFill>
                  <a:srgbClr val="1D9A78"/>
                </a:solidFill>
                <a:latin typeface="Calibri"/>
                <a:cs typeface="Calibri"/>
              </a:rPr>
              <a:t> </a:t>
            </a:r>
            <a:r>
              <a:rPr sz="2500" spc="-15" dirty="0">
                <a:solidFill>
                  <a:srgbClr val="1D9A78"/>
                </a:solidFill>
                <a:latin typeface="Calibri"/>
                <a:cs typeface="Calibri"/>
              </a:rPr>
              <a:t>"Atliq</a:t>
            </a:r>
            <a:endParaRPr sz="2500">
              <a:latin typeface="Calibri"/>
              <a:cs typeface="Calibri"/>
            </a:endParaRPr>
          </a:p>
          <a:p>
            <a:pPr marL="12700" marR="46355">
              <a:lnSpc>
                <a:spcPct val="70000"/>
              </a:lnSpc>
              <a:spcBef>
                <a:spcPts val="450"/>
              </a:spcBef>
            </a:pPr>
            <a:r>
              <a:rPr sz="2500" spc="-15" dirty="0">
                <a:solidFill>
                  <a:srgbClr val="1D9A78"/>
                </a:solidFill>
                <a:latin typeface="Calibri"/>
                <a:cs typeface="Calibri"/>
              </a:rPr>
              <a:t>Exclusive"</a:t>
            </a:r>
            <a:r>
              <a:rPr sz="2500" spc="15" dirty="0">
                <a:solidFill>
                  <a:srgbClr val="1D9A78"/>
                </a:solidFill>
                <a:latin typeface="Calibri"/>
                <a:cs typeface="Calibri"/>
              </a:rPr>
              <a:t> </a:t>
            </a:r>
            <a:r>
              <a:rPr sz="2500" spc="-15" dirty="0">
                <a:solidFill>
                  <a:srgbClr val="1D9A78"/>
                </a:solidFill>
                <a:latin typeface="Calibri"/>
                <a:cs typeface="Calibri"/>
              </a:rPr>
              <a:t>operates</a:t>
            </a:r>
            <a:r>
              <a:rPr sz="2500" spc="-5" dirty="0">
                <a:solidFill>
                  <a:srgbClr val="1D9A78"/>
                </a:solidFill>
                <a:latin typeface="Calibri"/>
                <a:cs typeface="Calibri"/>
              </a:rPr>
              <a:t> its </a:t>
            </a:r>
            <a:r>
              <a:rPr sz="2500" dirty="0">
                <a:solidFill>
                  <a:srgbClr val="1D9A78"/>
                </a:solidFill>
                <a:latin typeface="Calibri"/>
                <a:cs typeface="Calibri"/>
              </a:rPr>
              <a:t> </a:t>
            </a:r>
            <a:r>
              <a:rPr sz="2500" spc="-5" dirty="0">
                <a:solidFill>
                  <a:srgbClr val="1D9A78"/>
                </a:solidFill>
                <a:latin typeface="Calibri"/>
                <a:cs typeface="Calibri"/>
              </a:rPr>
              <a:t>business</a:t>
            </a:r>
            <a:r>
              <a:rPr sz="2500" dirty="0">
                <a:solidFill>
                  <a:srgbClr val="1D9A78"/>
                </a:solidFill>
                <a:latin typeface="Calibri"/>
                <a:cs typeface="Calibri"/>
              </a:rPr>
              <a:t> </a:t>
            </a:r>
            <a:r>
              <a:rPr sz="2500" spc="-5" dirty="0">
                <a:solidFill>
                  <a:srgbClr val="1D9A78"/>
                </a:solidFill>
                <a:latin typeface="Calibri"/>
                <a:cs typeface="Calibri"/>
              </a:rPr>
              <a:t>in</a:t>
            </a:r>
            <a:r>
              <a:rPr sz="2500" spc="-10" dirty="0">
                <a:solidFill>
                  <a:srgbClr val="1D9A78"/>
                </a:solidFill>
                <a:latin typeface="Calibri"/>
                <a:cs typeface="Calibri"/>
              </a:rPr>
              <a:t> </a:t>
            </a:r>
            <a:r>
              <a:rPr sz="2500" spc="-5" dirty="0">
                <a:solidFill>
                  <a:srgbClr val="1D9A78"/>
                </a:solidFill>
                <a:latin typeface="Calibri"/>
                <a:cs typeface="Calibri"/>
              </a:rPr>
              <a:t>the</a:t>
            </a:r>
            <a:r>
              <a:rPr sz="2500" spc="-10" dirty="0">
                <a:solidFill>
                  <a:srgbClr val="1D9A78"/>
                </a:solidFill>
                <a:latin typeface="Calibri"/>
                <a:cs typeface="Calibri"/>
              </a:rPr>
              <a:t> </a:t>
            </a:r>
            <a:r>
              <a:rPr sz="2500" spc="-60" dirty="0">
                <a:solidFill>
                  <a:srgbClr val="1D9A78"/>
                </a:solidFill>
                <a:latin typeface="Calibri"/>
                <a:cs typeface="Calibri"/>
              </a:rPr>
              <a:t>APAC</a:t>
            </a:r>
            <a:r>
              <a:rPr sz="2500" spc="20" dirty="0">
                <a:solidFill>
                  <a:srgbClr val="1D9A78"/>
                </a:solidFill>
                <a:latin typeface="Calibri"/>
                <a:cs typeface="Calibri"/>
              </a:rPr>
              <a:t> </a:t>
            </a:r>
            <a:r>
              <a:rPr sz="2500" spc="-10" dirty="0">
                <a:solidFill>
                  <a:srgbClr val="1D9A78"/>
                </a:solidFill>
                <a:latin typeface="Calibri"/>
                <a:cs typeface="Calibri"/>
              </a:rPr>
              <a:t>region.</a:t>
            </a:r>
            <a:endParaRPr sz="25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8023860" y="5672324"/>
              <a:ext cx="2030729" cy="1185674"/>
            </a:xfrm>
            <a:prstGeom prst="rect">
              <a:avLst/>
            </a:prstGeom>
          </p:spPr>
        </p:pic>
        <p:pic>
          <p:nvPicPr>
            <p:cNvPr id="6" name="object 6"/>
            <p:cNvPicPr/>
            <p:nvPr/>
          </p:nvPicPr>
          <p:blipFill>
            <a:blip r:embed="rId3" cstate="print"/>
            <a:stretch>
              <a:fillRect/>
            </a:stretch>
          </p:blipFill>
          <p:spPr>
            <a:xfrm>
              <a:off x="8039100" y="2668523"/>
              <a:ext cx="2002535" cy="3014472"/>
            </a:xfrm>
            <a:prstGeom prst="rect">
              <a:avLst/>
            </a:prstGeom>
          </p:spPr>
        </p:pic>
      </p:grpSp>
      <p:sp>
        <p:nvSpPr>
          <p:cNvPr id="7" name="object 7"/>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grpSp>
        <p:nvGrpSpPr>
          <p:cNvPr id="8" name="object 8"/>
          <p:cNvGrpSpPr/>
          <p:nvPr/>
        </p:nvGrpSpPr>
        <p:grpSpPr>
          <a:xfrm>
            <a:off x="466344" y="461556"/>
            <a:ext cx="1621790" cy="1144905"/>
            <a:chOff x="466344" y="461556"/>
            <a:chExt cx="1621790" cy="1144905"/>
          </a:xfrm>
        </p:grpSpPr>
        <p:pic>
          <p:nvPicPr>
            <p:cNvPr id="9" name="object 9"/>
            <p:cNvPicPr/>
            <p:nvPr/>
          </p:nvPicPr>
          <p:blipFill>
            <a:blip r:embed="rId4" cstate="print"/>
            <a:stretch>
              <a:fillRect/>
            </a:stretch>
          </p:blipFill>
          <p:spPr>
            <a:xfrm>
              <a:off x="1310437" y="461556"/>
              <a:ext cx="777670" cy="687729"/>
            </a:xfrm>
            <a:prstGeom prst="rect">
              <a:avLst/>
            </a:prstGeom>
          </p:spPr>
        </p:pic>
        <p:sp>
          <p:nvSpPr>
            <p:cNvPr id="10" name="object 10"/>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466344" y="748296"/>
              <a:ext cx="1002779" cy="857999"/>
            </a:xfrm>
            <a:prstGeom prst="rect">
              <a:avLst/>
            </a:prstGeom>
          </p:spPr>
        </p:pic>
        <p:sp>
          <p:nvSpPr>
            <p:cNvPr id="12" name="object 12"/>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3" name="object 13"/>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1:</a:t>
            </a:r>
            <a:endParaRPr sz="400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650489" y="1991867"/>
            <a:ext cx="8888730" cy="4866640"/>
            <a:chOff x="1650489" y="1991867"/>
            <a:chExt cx="8888730" cy="4866640"/>
          </a:xfrm>
        </p:grpSpPr>
        <p:pic>
          <p:nvPicPr>
            <p:cNvPr id="3" name="object 3"/>
            <p:cNvPicPr/>
            <p:nvPr/>
          </p:nvPicPr>
          <p:blipFill>
            <a:blip r:embed="rId2" cstate="print"/>
            <a:stretch>
              <a:fillRect/>
            </a:stretch>
          </p:blipFill>
          <p:spPr>
            <a:xfrm>
              <a:off x="1650489" y="6192005"/>
              <a:ext cx="8888733" cy="665992"/>
            </a:xfrm>
            <a:prstGeom prst="rect">
              <a:avLst/>
            </a:prstGeom>
          </p:spPr>
        </p:pic>
        <p:pic>
          <p:nvPicPr>
            <p:cNvPr id="4" name="object 4"/>
            <p:cNvPicPr/>
            <p:nvPr/>
          </p:nvPicPr>
          <p:blipFill>
            <a:blip r:embed="rId3" cstate="print"/>
            <a:stretch>
              <a:fillRect/>
            </a:stretch>
          </p:blipFill>
          <p:spPr>
            <a:xfrm>
              <a:off x="1699259" y="2029967"/>
              <a:ext cx="8793480" cy="4130040"/>
            </a:xfrm>
            <a:prstGeom prst="rect">
              <a:avLst/>
            </a:prstGeom>
          </p:spPr>
        </p:pic>
        <p:sp>
          <p:nvSpPr>
            <p:cNvPr id="5" name="object 5"/>
            <p:cNvSpPr/>
            <p:nvPr/>
          </p:nvSpPr>
          <p:spPr>
            <a:xfrm>
              <a:off x="1680209" y="2010917"/>
              <a:ext cx="8832215" cy="4168775"/>
            </a:xfrm>
            <a:custGeom>
              <a:avLst/>
              <a:gdLst/>
              <a:ahLst/>
              <a:cxnLst/>
              <a:rect l="l" t="t" r="r" b="b"/>
              <a:pathLst>
                <a:path w="8832215" h="4168775">
                  <a:moveTo>
                    <a:pt x="373760" y="0"/>
                  </a:moveTo>
                  <a:lnTo>
                    <a:pt x="8458327" y="0"/>
                  </a:lnTo>
                  <a:lnTo>
                    <a:pt x="8495792" y="2032"/>
                  </a:lnTo>
                  <a:lnTo>
                    <a:pt x="8569071" y="16764"/>
                  </a:lnTo>
                  <a:lnTo>
                    <a:pt x="8636000" y="45212"/>
                  </a:lnTo>
                  <a:lnTo>
                    <a:pt x="8695817" y="85344"/>
                  </a:lnTo>
                  <a:lnTo>
                    <a:pt x="8746363" y="136398"/>
                  </a:lnTo>
                  <a:lnTo>
                    <a:pt x="8786494" y="196087"/>
                  </a:lnTo>
                  <a:lnTo>
                    <a:pt x="8814942" y="263017"/>
                  </a:lnTo>
                  <a:lnTo>
                    <a:pt x="8829548" y="336296"/>
                  </a:lnTo>
                  <a:lnTo>
                    <a:pt x="8831707" y="373761"/>
                  </a:lnTo>
                  <a:lnTo>
                    <a:pt x="8831707" y="3795039"/>
                  </a:lnTo>
                  <a:lnTo>
                    <a:pt x="8824214" y="3869702"/>
                  </a:lnTo>
                  <a:lnTo>
                    <a:pt x="8802369" y="3940098"/>
                  </a:lnTo>
                  <a:lnTo>
                    <a:pt x="8767698" y="4003649"/>
                  </a:lnTo>
                  <a:lnTo>
                    <a:pt x="8722106" y="4058780"/>
                  </a:lnTo>
                  <a:lnTo>
                    <a:pt x="8666861" y="4104436"/>
                  </a:lnTo>
                  <a:lnTo>
                    <a:pt x="8603361" y="4139095"/>
                  </a:lnTo>
                  <a:lnTo>
                    <a:pt x="8533003" y="4160888"/>
                  </a:lnTo>
                  <a:lnTo>
                    <a:pt x="8458327" y="4168381"/>
                  </a:lnTo>
                  <a:lnTo>
                    <a:pt x="373760" y="4168381"/>
                  </a:lnTo>
                  <a:lnTo>
                    <a:pt x="299084" y="4160888"/>
                  </a:lnTo>
                  <a:lnTo>
                    <a:pt x="228726" y="4139095"/>
                  </a:lnTo>
                  <a:lnTo>
                    <a:pt x="165226" y="4104436"/>
                  </a:lnTo>
                  <a:lnTo>
                    <a:pt x="109600" y="4058831"/>
                  </a:lnTo>
                  <a:lnTo>
                    <a:pt x="64007" y="4003649"/>
                  </a:lnTo>
                  <a:lnTo>
                    <a:pt x="29337" y="3940098"/>
                  </a:lnTo>
                  <a:lnTo>
                    <a:pt x="7492" y="3869702"/>
                  </a:lnTo>
                  <a:lnTo>
                    <a:pt x="0" y="3794671"/>
                  </a:lnTo>
                  <a:lnTo>
                    <a:pt x="0" y="373507"/>
                  </a:lnTo>
                  <a:lnTo>
                    <a:pt x="7492" y="299085"/>
                  </a:lnTo>
                  <a:lnTo>
                    <a:pt x="29337" y="228727"/>
                  </a:lnTo>
                  <a:lnTo>
                    <a:pt x="63881" y="165227"/>
                  </a:lnTo>
                  <a:lnTo>
                    <a:pt x="109600" y="109601"/>
                  </a:lnTo>
                  <a:lnTo>
                    <a:pt x="165226" y="63881"/>
                  </a:lnTo>
                  <a:lnTo>
                    <a:pt x="228726" y="29337"/>
                  </a:lnTo>
                  <a:lnTo>
                    <a:pt x="299084" y="7493"/>
                  </a:lnTo>
                  <a:lnTo>
                    <a:pt x="373760" y="0"/>
                  </a:lnTo>
                  <a:close/>
                </a:path>
              </a:pathLst>
            </a:custGeom>
            <a:ln w="38100">
              <a:solidFill>
                <a:srgbClr val="5ADFBA"/>
              </a:solidFill>
            </a:ln>
          </p:spPr>
          <p:txBody>
            <a:bodyPr wrap="square" lIns="0" tIns="0" rIns="0" bIns="0" rtlCol="0"/>
            <a:lstStyle/>
            <a:p>
              <a:endParaRPr/>
            </a:p>
          </p:txBody>
        </p:sp>
      </p:grpSp>
      <p:sp>
        <p:nvSpPr>
          <p:cNvPr id="6" name="object 6"/>
          <p:cNvSpPr txBox="1">
            <a:spLocks noGrp="1"/>
          </p:cNvSpPr>
          <p:nvPr>
            <p:ph type="title"/>
          </p:nvPr>
        </p:nvSpPr>
        <p:spPr>
          <a:xfrm>
            <a:off x="1406397" y="1104391"/>
            <a:ext cx="8717915" cy="80137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a:p>
            <a:pPr marL="652145">
              <a:lnSpc>
                <a:spcPct val="100000"/>
              </a:lnSpc>
              <a:spcBef>
                <a:spcPts val="105"/>
              </a:spcBef>
            </a:pPr>
            <a:r>
              <a:rPr sz="1800" b="0" dirty="0">
                <a:solidFill>
                  <a:srgbClr val="1D9A78"/>
                </a:solidFill>
                <a:latin typeface="Calibri"/>
                <a:cs typeface="Calibri"/>
              </a:rPr>
              <a:t>In</a:t>
            </a:r>
            <a:r>
              <a:rPr sz="1800" b="0" spc="-5" dirty="0">
                <a:solidFill>
                  <a:srgbClr val="1D9A78"/>
                </a:solidFill>
                <a:latin typeface="Calibri"/>
                <a:cs typeface="Calibri"/>
              </a:rPr>
              <a:t> </a:t>
            </a:r>
            <a:r>
              <a:rPr sz="1800" b="0" dirty="0">
                <a:solidFill>
                  <a:srgbClr val="1D9A78"/>
                </a:solidFill>
                <a:latin typeface="Calibri"/>
                <a:cs typeface="Calibri"/>
              </a:rPr>
              <a:t>the</a:t>
            </a:r>
            <a:r>
              <a:rPr sz="1800" b="0" spc="15" dirty="0">
                <a:solidFill>
                  <a:srgbClr val="1D9A78"/>
                </a:solidFill>
                <a:latin typeface="Calibri"/>
                <a:cs typeface="Calibri"/>
              </a:rPr>
              <a:t> </a:t>
            </a:r>
            <a:r>
              <a:rPr sz="1800" b="0" spc="-40" dirty="0">
                <a:solidFill>
                  <a:srgbClr val="1D9A78"/>
                </a:solidFill>
                <a:latin typeface="Calibri"/>
                <a:cs typeface="Calibri"/>
              </a:rPr>
              <a:t>APAC</a:t>
            </a:r>
            <a:r>
              <a:rPr sz="1800" b="0" spc="-15" dirty="0">
                <a:solidFill>
                  <a:srgbClr val="1D9A78"/>
                </a:solidFill>
                <a:latin typeface="Calibri"/>
                <a:cs typeface="Calibri"/>
              </a:rPr>
              <a:t> </a:t>
            </a:r>
            <a:r>
              <a:rPr sz="1800" b="0" spc="-10" dirty="0">
                <a:solidFill>
                  <a:srgbClr val="1D9A78"/>
                </a:solidFill>
                <a:latin typeface="Calibri"/>
                <a:cs typeface="Calibri"/>
              </a:rPr>
              <a:t>region,</a:t>
            </a:r>
            <a:r>
              <a:rPr sz="1800" b="0" spc="15" dirty="0">
                <a:solidFill>
                  <a:srgbClr val="1D9A78"/>
                </a:solidFill>
                <a:latin typeface="Calibri"/>
                <a:cs typeface="Calibri"/>
              </a:rPr>
              <a:t> </a:t>
            </a:r>
            <a:r>
              <a:rPr sz="1800" b="0" spc="-5" dirty="0">
                <a:solidFill>
                  <a:srgbClr val="1D9A78"/>
                </a:solidFill>
                <a:latin typeface="Calibri"/>
                <a:cs typeface="Calibri"/>
              </a:rPr>
              <a:t>our </a:t>
            </a:r>
            <a:r>
              <a:rPr sz="1800" b="0" spc="-10" dirty="0">
                <a:solidFill>
                  <a:srgbClr val="1D9A78"/>
                </a:solidFill>
                <a:latin typeface="Calibri"/>
                <a:cs typeface="Calibri"/>
              </a:rPr>
              <a:t>Exclusive</a:t>
            </a:r>
            <a:r>
              <a:rPr sz="1800" b="0" dirty="0">
                <a:solidFill>
                  <a:srgbClr val="1D9A78"/>
                </a:solidFill>
                <a:latin typeface="Calibri"/>
                <a:cs typeface="Calibri"/>
              </a:rPr>
              <a:t> </a:t>
            </a:r>
            <a:r>
              <a:rPr sz="1800" b="0" spc="-15" dirty="0">
                <a:solidFill>
                  <a:srgbClr val="1D9A78"/>
                </a:solidFill>
                <a:latin typeface="Calibri"/>
                <a:cs typeface="Calibri"/>
              </a:rPr>
              <a:t>store</a:t>
            </a:r>
            <a:r>
              <a:rPr sz="1800" b="0" dirty="0">
                <a:solidFill>
                  <a:srgbClr val="1D9A78"/>
                </a:solidFill>
                <a:latin typeface="Calibri"/>
                <a:cs typeface="Calibri"/>
              </a:rPr>
              <a:t> has </a:t>
            </a:r>
            <a:r>
              <a:rPr sz="1800" b="0" spc="-5" dirty="0">
                <a:solidFill>
                  <a:srgbClr val="1D9A78"/>
                </a:solidFill>
                <a:latin typeface="Calibri"/>
                <a:cs typeface="Calibri"/>
              </a:rPr>
              <a:t>established</a:t>
            </a:r>
            <a:r>
              <a:rPr sz="1800" b="0" spc="5" dirty="0">
                <a:solidFill>
                  <a:srgbClr val="1D9A78"/>
                </a:solidFill>
                <a:latin typeface="Calibri"/>
                <a:cs typeface="Calibri"/>
              </a:rPr>
              <a:t> </a:t>
            </a:r>
            <a:r>
              <a:rPr sz="1800" b="0" spc="-5" dirty="0">
                <a:solidFill>
                  <a:srgbClr val="1D9A78"/>
                </a:solidFill>
                <a:latin typeface="Calibri"/>
                <a:cs typeface="Calibri"/>
              </a:rPr>
              <a:t>its</a:t>
            </a:r>
            <a:r>
              <a:rPr sz="1800" b="0" dirty="0">
                <a:solidFill>
                  <a:srgbClr val="1D9A78"/>
                </a:solidFill>
                <a:latin typeface="Calibri"/>
                <a:cs typeface="Calibri"/>
              </a:rPr>
              <a:t> </a:t>
            </a:r>
            <a:r>
              <a:rPr sz="1800" b="0" spc="-5" dirty="0">
                <a:solidFill>
                  <a:srgbClr val="1D9A78"/>
                </a:solidFill>
                <a:latin typeface="Calibri"/>
                <a:cs typeface="Calibri"/>
              </a:rPr>
              <a:t>presence</a:t>
            </a:r>
            <a:r>
              <a:rPr sz="1800" b="0" spc="15" dirty="0">
                <a:solidFill>
                  <a:srgbClr val="1D9A78"/>
                </a:solidFill>
                <a:latin typeface="Calibri"/>
                <a:cs typeface="Calibri"/>
              </a:rPr>
              <a:t> </a:t>
            </a:r>
            <a:r>
              <a:rPr sz="1800" b="0" spc="-5" dirty="0">
                <a:solidFill>
                  <a:srgbClr val="1D9A78"/>
                </a:solidFill>
                <a:latin typeface="Calibri"/>
                <a:cs typeface="Calibri"/>
              </a:rPr>
              <a:t>in</a:t>
            </a:r>
            <a:r>
              <a:rPr sz="1800" b="0" spc="10" dirty="0">
                <a:solidFill>
                  <a:srgbClr val="1D9A78"/>
                </a:solidFill>
                <a:latin typeface="Calibri"/>
                <a:cs typeface="Calibri"/>
              </a:rPr>
              <a:t> </a:t>
            </a:r>
            <a:r>
              <a:rPr sz="1800" b="0" dirty="0">
                <a:solidFill>
                  <a:srgbClr val="1D9A78"/>
                </a:solidFill>
                <a:latin typeface="Calibri"/>
                <a:cs typeface="Calibri"/>
              </a:rPr>
              <a:t>8 </a:t>
            </a:r>
            <a:r>
              <a:rPr sz="1800" b="0" spc="-5" dirty="0">
                <a:solidFill>
                  <a:srgbClr val="1D9A78"/>
                </a:solidFill>
                <a:latin typeface="Calibri"/>
                <a:cs typeface="Calibri"/>
              </a:rPr>
              <a:t>major </a:t>
            </a:r>
            <a:r>
              <a:rPr sz="1800" b="0" spc="-10" dirty="0">
                <a:solidFill>
                  <a:srgbClr val="1D9A78"/>
                </a:solidFill>
                <a:latin typeface="Calibri"/>
                <a:cs typeface="Calibri"/>
              </a:rPr>
              <a:t>markets.</a:t>
            </a:r>
            <a:endParaRPr sz="1800">
              <a:latin typeface="Calibri"/>
              <a:cs typeface="Calibri"/>
            </a:endParaRPr>
          </a:p>
        </p:txBody>
      </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Shazin</a:t>
            </a:r>
            <a:r>
              <a:rPr spc="-10" dirty="0"/>
              <a:t> Ashraf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E7E7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1426</Words>
  <Application>Microsoft Office PowerPoint</Application>
  <PresentationFormat>Widescreen</PresentationFormat>
  <Paragraphs>201</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 Black</vt:lpstr>
      <vt:lpstr>Arial MT</vt:lpstr>
      <vt:lpstr>Calibri</vt:lpstr>
      <vt:lpstr>Calibri Light</vt:lpstr>
      <vt:lpstr>Lucida Sans Unicode</vt:lpstr>
      <vt:lpstr>Segoe UI</vt:lpstr>
      <vt:lpstr>Tahoma</vt:lpstr>
      <vt:lpstr>Verdana</vt:lpstr>
      <vt:lpstr>Office Theme</vt:lpstr>
      <vt:lpstr>Atliq Hardwares</vt:lpstr>
      <vt:lpstr>Getting familiar with Atliq’s Business – Their Markets and Product lines</vt:lpstr>
      <vt:lpstr>PowerPoint Presentation</vt:lpstr>
      <vt:lpstr>Getting familiar with Atliq’s Business –Their Markets and Product lines</vt:lpstr>
      <vt:lpstr>Atliq’s Product lines</vt:lpstr>
      <vt:lpstr>Getting familiar with the input data</vt:lpstr>
      <vt:lpstr>PowerPoint Presentation</vt:lpstr>
      <vt:lpstr>REQUEST 1:</vt:lpstr>
      <vt:lpstr>Insights In the APAC region, our Exclusive store has established its presence in 8 major markets.</vt:lpstr>
      <vt:lpstr>REQUEST 2:</vt:lpstr>
      <vt:lpstr>36.33 % increase</vt:lpstr>
      <vt:lpstr>REQUEST 3:</vt:lpstr>
      <vt:lpstr>Insights</vt:lpstr>
      <vt:lpstr>REQUEST 4:</vt:lpstr>
      <vt:lpstr>In 2021, we were mainly focusing on diversifying our accessories segment. We introduced 34 new products to the market in accessories.</vt:lpstr>
      <vt:lpstr>REQUEST 5:</vt:lpstr>
      <vt:lpstr>Insights</vt:lpstr>
      <vt:lpstr>REQUEST 6:</vt:lpstr>
      <vt:lpstr>Insights</vt:lpstr>
      <vt:lpstr>OUTPUT</vt:lpstr>
      <vt:lpstr>For Atliq Exclusive, November 2020 marked the highest sales, and March 2020 marked the  lowest gross sales. It’s very evident that the lower sales between March and August are  because of COVID-19. However, it’s a very good sign that the sales increased quickly after  August and reached the highest level since the last two years in November.</vt:lpstr>
      <vt:lpstr>REQUEST 8:</vt:lpstr>
      <vt:lpstr>Insights</vt:lpstr>
      <vt:lpstr>REQUEST 9:</vt:lpstr>
      <vt:lpstr>Insights</vt:lpstr>
      <vt:lpstr>REQUEST 10:</vt:lpstr>
      <vt:lpstr>Insights</vt:lpstr>
      <vt:lpstr>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Ad-hoc Insights</dc:title>
  <dc:creator>shazin ashraf</dc:creator>
  <cp:lastModifiedBy>sneha gupta</cp:lastModifiedBy>
  <cp:revision>1</cp:revision>
  <dcterms:created xsi:type="dcterms:W3CDTF">2024-09-08T12:19:37Z</dcterms:created>
  <dcterms:modified xsi:type="dcterms:W3CDTF">2024-09-08T12:21:07Z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2023-01-20T00:00:00Z</vt:filetime>
  </property>
  <property fmtid="{D5CDD505-2E9C-101B-9397-08002B2CF9AE}" pid="3" name="Creator">
    <vt:lpwstr>Microsoft® PowerPoint® for Microsoft 365</vt:lpwstr>
  </property>
  <property fmtid="{D5CDD505-2E9C-101B-9397-08002B2CF9AE}" pid="4" name="LastSaved">
    <vt:filetime>2024-09-08T00:00:00Z</vt:filetime>
  </property>
</Properties>
</file>