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11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18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541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808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607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4364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366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92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4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5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10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11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491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37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25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6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1DC44-51D9-4474-82F4-7C0D5FD3799F}" type="datetimeFigureOut">
              <a:rPr lang="en-IN" smtClean="0"/>
              <a:pPr/>
              <a:t>25-08-2023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EDFDF-C9AF-4E28-B71C-D37144C252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69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503" y="1384663"/>
            <a:ext cx="9588136" cy="849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Java Programming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7949" y="4401215"/>
            <a:ext cx="6987645" cy="1228877"/>
          </a:xfrm>
        </p:spPr>
        <p:txBody>
          <a:bodyPr>
            <a:normAutofit/>
          </a:bodyPr>
          <a:lstStyle/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90749" y="2495005"/>
            <a:ext cx="6987645" cy="718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1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120" y="1623875"/>
            <a:ext cx="11491640" cy="49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7543"/>
            <a:ext cx="12192000" cy="529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49086"/>
            <a:ext cx="10018713" cy="573459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task manager application using the Model-View-Controller (MVC) architecture in Java. The application should allow users to create tasks, assign priorities, mark tasks as complete, and view their task list.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920240"/>
            <a:ext cx="10894424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49086"/>
            <a:ext cx="10018713" cy="573459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address book application using the Model-View-Controller (MVC) architecture in Java. The application should allow users to store and manage contact information, including names, phone numbers, and email addresses.</a:t>
            </a:r>
            <a:r>
              <a:rPr lang="en-IN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1" y="1955074"/>
            <a:ext cx="1062010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Vision &amp; Mission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7"/>
            <a:ext cx="10018713" cy="5590902"/>
          </a:xfrm>
        </p:spPr>
        <p:txBody>
          <a:bodyPr anchor="t"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 into a centre of excellence in Science &amp; Technology through creative and innovative practices in teaching - learning, towards promoting academic achievement and research excellence to produce internationally accepted, competitive and world class professionals who are psychologically strong &amp; emotionally balanced imbued with social consciousness &amp; ethical values.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high quality academic programmes, training activities, research facilities and opportunities supported by continuous industry - institute interaction aimed at promoting employability, entrepreneurship, leadership and research aptitude among students and contribute to the economic and technological development of the region, state and nation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33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Department Vision &amp; Mission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evolve as a centre of high repute in Computer Science &amp; Engineering and create computer software professionals trained on problem solving skills imbued with ethics to serve the ever evolving and emerging requirements of IT Industry and society at large.</a:t>
            </a:r>
          </a:p>
          <a:p>
            <a:pPr algn="just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quality education through well designed curriculum, innovative teaching and learning methodologies integrated with professional skill development activities to meet the challenges in the career.</a:t>
            </a:r>
          </a:p>
          <a:p>
            <a:pPr lvl="1"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Nurture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consultancy activities amongst students and faculty by providing State-of-art facilities and Industry-Institute Interaction.</a:t>
            </a:r>
          </a:p>
          <a:p>
            <a:pPr lvl="1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 Developing capacity to learn new technologies and apply to solve social and industrial problems to become an entrepreneur.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38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MVC?</a:t>
            </a:r>
          </a:p>
          <a:p>
            <a:pPr algn="just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any application in MVC?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65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dirty="0" smtClean="0"/>
              <a:t>The </a:t>
            </a:r>
            <a:r>
              <a:rPr lang="en-IN" dirty="0"/>
              <a:t>MVC framework includes the following 3 </a:t>
            </a:r>
            <a:r>
              <a:rPr lang="en-IN" dirty="0" smtClean="0"/>
              <a:t>components: Model, View, Controller.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2116183"/>
            <a:ext cx="8686799" cy="44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50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E-commerce Product Catalogue</a:t>
            </a:r>
          </a:p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e-commerce product catalogue that displays products with details, allows users to add items to their cart, and proceed to checkout.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0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5072" y="1706606"/>
            <a:ext cx="9001125" cy="4759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6630" y="1593669"/>
            <a:ext cx="8203474" cy="526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Model-View-Controller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627" y="1685517"/>
            <a:ext cx="10321699" cy="49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917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378</Words>
  <Application>Microsoft Office PowerPoint</Application>
  <PresentationFormat>Custom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Advanced Java Programming</vt:lpstr>
      <vt:lpstr>Institute Vision &amp; Mission</vt:lpstr>
      <vt:lpstr>Department Vision &amp; Mission</vt:lpstr>
      <vt:lpstr>Contents</vt:lpstr>
      <vt:lpstr>Model-View-Controller</vt:lpstr>
      <vt:lpstr>Model-View-Controller</vt:lpstr>
      <vt:lpstr>Model-View-Controller</vt:lpstr>
      <vt:lpstr>Model-View-Controller</vt:lpstr>
      <vt:lpstr>Model-View-Controller</vt:lpstr>
      <vt:lpstr>Model-View-Controller</vt:lpstr>
      <vt:lpstr>Model-View-Controller</vt:lpstr>
      <vt:lpstr>Model-View-Controller</vt:lpstr>
      <vt:lpstr>Model-View-Controller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Windows User</dc:creator>
  <cp:lastModifiedBy>admin</cp:lastModifiedBy>
  <cp:revision>31</cp:revision>
  <dcterms:created xsi:type="dcterms:W3CDTF">2023-07-12T02:32:09Z</dcterms:created>
  <dcterms:modified xsi:type="dcterms:W3CDTF">2023-08-25T10:15:23Z</dcterms:modified>
</cp:coreProperties>
</file>