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90" r:id="rId4"/>
    <p:sldId id="289" r:id="rId5"/>
    <p:sldId id="291" r:id="rId6"/>
    <p:sldId id="292" r:id="rId7"/>
    <p:sldId id="295" r:id="rId8"/>
    <p:sldId id="294" r:id="rId9"/>
    <p:sldId id="293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9116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0180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3541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63808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36071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19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4364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93662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2924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9435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83563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6100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531136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1491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5379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8254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768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F1DC44-51D9-4474-82F4-7C0D5FD3799F}" type="datetimeFigureOut">
              <a:rPr lang="en-IN" smtClean="0"/>
              <a:pPr/>
              <a:t>25-08-2023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1EDFDF-C9AF-4E28-B71C-D37144C2528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80697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503" y="1384663"/>
            <a:ext cx="9588136" cy="84908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Java Programming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690749" y="2495006"/>
            <a:ext cx="6987645" cy="6008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Relational Mapping</a:t>
            </a:r>
            <a:endParaRPr lang="en-IN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3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ORM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18902"/>
            <a:ext cx="10018713" cy="5564777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Result in Table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7383" y="1799952"/>
            <a:ext cx="10395313" cy="4666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37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Contents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Object Relational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  <a:p>
            <a:pPr algn="just" fontAlgn="base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ORM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</a:p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 </a:t>
            </a:r>
          </a:p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ORM- Hibernate, JAVA Persistence API(JPA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ORM Implementation 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84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ORM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252" y="875763"/>
            <a:ext cx="10067925" cy="558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0203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ORM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 Mapping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846" y="1842817"/>
            <a:ext cx="10685418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31754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ORM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31966"/>
            <a:ext cx="10018713" cy="5551714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XML Mapping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8434" y="1681908"/>
            <a:ext cx="9300754" cy="4666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37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ORM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09898"/>
            <a:ext cx="10018713" cy="5773782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Person.java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7893" y="1355952"/>
            <a:ext cx="10340747" cy="550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37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ORM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09898"/>
            <a:ext cx="10018713" cy="5773782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Test.java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6529" y="1462904"/>
            <a:ext cx="10134600" cy="513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37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</a:rPr>
              <a:t>ORM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09898"/>
            <a:ext cx="10018713" cy="5773782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Person.hbm.xml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4217" y="1423851"/>
            <a:ext cx="10711543" cy="5264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37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7160"/>
            <a:ext cx="10018713" cy="738051"/>
          </a:xfrm>
        </p:spPr>
        <p:txBody>
          <a:bodyPr/>
          <a:lstStyle/>
          <a:p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0"/>
            <a:ext cx="10018713" cy="6583680"/>
          </a:xfrm>
        </p:spPr>
        <p:txBody>
          <a:bodyPr anchor="t">
            <a:normAutofit/>
          </a:bodyPr>
          <a:lstStyle/>
          <a:p>
            <a:pPr algn="just" fontAlgn="base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hibernate.cfg.xml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514" y="561703"/>
            <a:ext cx="11286309" cy="6061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3793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326</TotalTime>
  <Words>52</Words>
  <Application>Microsoft Office PowerPoint</Application>
  <PresentationFormat>Custom</PresentationFormat>
  <Paragraphs>23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Advanced Java Programming</vt:lpstr>
      <vt:lpstr>Contents</vt:lpstr>
      <vt:lpstr>ORM</vt:lpstr>
      <vt:lpstr>ORM</vt:lpstr>
      <vt:lpstr>ORM</vt:lpstr>
      <vt:lpstr>ORM</vt:lpstr>
      <vt:lpstr>ORM</vt:lpstr>
      <vt:lpstr>ORM</vt:lpstr>
      <vt:lpstr>Slide 9</vt:lpstr>
      <vt:lpstr>ORM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Java Programming</dc:title>
  <dc:creator>Windows User</dc:creator>
  <cp:lastModifiedBy>admin</cp:lastModifiedBy>
  <cp:revision>101</cp:revision>
  <dcterms:created xsi:type="dcterms:W3CDTF">2023-07-12T02:32:09Z</dcterms:created>
  <dcterms:modified xsi:type="dcterms:W3CDTF">2023-08-25T10:23:46Z</dcterms:modified>
</cp:coreProperties>
</file>