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8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11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18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541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3808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607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364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366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92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4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35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610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11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491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37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25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6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1DC44-51D9-4474-82F4-7C0D5FD3799F}" type="datetimeFigureOut">
              <a:rPr lang="en-IN" smtClean="0"/>
              <a:pPr/>
              <a:t>09-09-2023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69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503" y="1384663"/>
            <a:ext cx="9588136" cy="849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Java Programming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90749" y="2495005"/>
            <a:ext cx="6987645" cy="1227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</a:t>
            </a:r>
          </a:p>
          <a:p>
            <a:pPr algn="ctr"/>
            <a:r>
              <a:rPr lang="en-I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framework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features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 (MVC)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Struts Application. 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Struts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 fontScale="92500" lnSpcReduction="10000"/>
          </a:bodyPr>
          <a:lstStyle/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is an open-source framework for building web applications in Java.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originally developed by the Apache Software Foundation and is now known as Apache Struts.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simplify the development of web applications by providing a structured framework for building, deploying, and maintaining Java-based web applications.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 is used to develop MVC-based web application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Struts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like Spring MVC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Faces (JSF)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gained popularity and have become more prevalent in modern Java web development.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newer frameworks offer additional features and improvements over Struts.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 may want to consider these alternatives when starting a new web development project in Java.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Struts Features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 lnSpcReduction="10000"/>
          </a:bodyPr>
          <a:lstStyle/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Struts follows the Model-View-Controller (MVC) architectural pattern, which helps in separating the application logic into three distinct components: Models (for data handling), Views (for presentation), and Controllers (for handling user requests and managing the flow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Controller: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Struts uses a front controller known as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ActionServlet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centralizes the handling of incoming requests. This controller dispatches requests to the appropriate action classes, making it easier to manage the application's control flow.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Struts Features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simply integrate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hibernate, spring,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frameworks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Framework: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Struts includes a built-in validation framework that allows you to define validation rules for form inputs. You can specify these rules declaratively in XML configuration files or programmatically in Java code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295</TotalTime>
  <Words>295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Advanced Java Programming</vt:lpstr>
      <vt:lpstr>Contents</vt:lpstr>
      <vt:lpstr>Struts</vt:lpstr>
      <vt:lpstr>Struts</vt:lpstr>
      <vt:lpstr>Struts Features</vt:lpstr>
      <vt:lpstr>Struts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Windows User</dc:creator>
  <cp:lastModifiedBy>admin</cp:lastModifiedBy>
  <cp:revision>98</cp:revision>
  <dcterms:created xsi:type="dcterms:W3CDTF">2023-07-12T02:32:09Z</dcterms:created>
  <dcterms:modified xsi:type="dcterms:W3CDTF">2023-09-09T09:04:57Z</dcterms:modified>
</cp:coreProperties>
</file>