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337" r:id="rId4"/>
    <p:sldId id="343" r:id="rId5"/>
    <p:sldId id="338" r:id="rId6"/>
    <p:sldId id="339" r:id="rId7"/>
    <p:sldId id="344" r:id="rId8"/>
    <p:sldId id="345" r:id="rId9"/>
    <p:sldId id="340" r:id="rId10"/>
    <p:sldId id="346" r:id="rId11"/>
    <p:sldId id="347" r:id="rId12"/>
    <p:sldId id="348" r:id="rId13"/>
    <p:sldId id="349" r:id="rId14"/>
    <p:sldId id="350" r:id="rId15"/>
    <p:sldId id="35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3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911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0180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541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3808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3607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19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4364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93662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2924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9435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8356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6100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3113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1491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5379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825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76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F1DC44-51D9-4474-82F4-7C0D5FD3799F}" type="datetimeFigureOut">
              <a:rPr lang="en-IN" smtClean="0"/>
              <a:pPr/>
              <a:t>19-03-2024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0697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pring-boot-hello-world-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503" y="1384663"/>
            <a:ext cx="9588136" cy="8490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Java Programming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90749" y="2495005"/>
            <a:ext cx="6987645" cy="197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</a:t>
            </a:r>
          </a:p>
          <a:p>
            <a:pPr algn="ctr"/>
            <a:r>
              <a:rPr lang="en-I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endParaRPr lang="en-IN" sz="32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61339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Spring </a:t>
            </a:r>
            <a:r>
              <a:rPr lang="en-IN" b="1" dirty="0" smtClean="0">
                <a:solidFill>
                  <a:srgbClr val="FF0000"/>
                </a:solidFill>
              </a:rPr>
              <a:t>Boot Layers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Layer: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handles the HTTP requests, translates the JSON parameter to object, and authenticates the request and transfer it to the business layer. In short, it consists of 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 i.e., frontend part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Business Layer: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The business layer handles all the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business logic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It consists of service classes and uses services provided by data access layers. It also performs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authorization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337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Spring </a:t>
            </a:r>
            <a:r>
              <a:rPr lang="en-IN" b="1" dirty="0" smtClean="0">
                <a:solidFill>
                  <a:srgbClr val="FF0000"/>
                </a:solidFill>
              </a:rPr>
              <a:t>Boot Layers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Persistence Layer: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The persistence layer contains all the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storage logic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and translates business objects from and to database rows.</a:t>
            </a:r>
          </a:p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Database Layer: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In the database layer,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CRUD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(create, retrieve, update, delete) operations are performed.</a:t>
            </a:r>
          </a:p>
          <a:p>
            <a:pPr algn="just" fontAlgn="base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33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Spring </a:t>
            </a:r>
            <a:r>
              <a:rPr lang="en-IN" b="1" dirty="0" smtClean="0">
                <a:solidFill>
                  <a:srgbClr val="FF0000"/>
                </a:solidFill>
              </a:rPr>
              <a:t>Boot Architecture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t="8894"/>
          <a:stretch>
            <a:fillRect/>
          </a:stretch>
        </p:blipFill>
        <p:spPr bwMode="auto">
          <a:xfrm>
            <a:off x="1804741" y="1128156"/>
            <a:ext cx="8906802" cy="5070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5337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Spring Boot Architecture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client makes the HTTP requests (PUT or GET).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The request goes to the controller, and the controller maps that request and handles it.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that, it calls the service logic if required.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the service layer, all the business logic performs. It performs the logic on the data that is mapped to JPA with model classes.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A JSP page is returned to the user if no error occurred.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3371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Spring Boot Architecture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Spring Data JPA is a part of the larger Spring Data project that provides a powerful and consistent programming model for data access.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simplifies the development of data access layers by abstracting away much of the boilerplate code needed for common CRUD operations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Spring Data JPA, repository interfaces define methods for CRUD operations and querying data. </a:t>
            </a:r>
          </a:p>
          <a:p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3371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SB Application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3200" dirty="0" smtClean="0">
                <a:hlinkClick r:id="rId2"/>
              </a:rPr>
              <a:t>Spring Boot Hello World Example - </a:t>
            </a:r>
            <a:r>
              <a:rPr lang="en-US" sz="3200" dirty="0" err="1" smtClean="0">
                <a:hlinkClick r:id="rId2"/>
              </a:rPr>
              <a:t>javatpoint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3371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</a:p>
          <a:p>
            <a:pPr algn="just"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SB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  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846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is a project that is built on the top of the Spring Framework. It provides an easier and faster way to set up, configure, and run both simple and web-based applications.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is a Spring module that provides the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RAD (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Rapid Application Development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feature to the Spring Framework.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is used to create a stand-alone Spring-based application that you can just run because it needs minimal Spring configuration.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996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 short, Spring Boot is the combination of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Spring Framework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Embedded Servers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buNone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3803" y="2346365"/>
            <a:ext cx="9666514" cy="279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3996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 fontScale="92500" lnSpcReduction="20000"/>
          </a:bodyPr>
          <a:lstStyle/>
          <a:p>
            <a:pPr algn="just"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and concepts of Spring Boot include:</a:t>
            </a:r>
          </a:p>
          <a:p>
            <a:pPr algn="just" fontAlgn="base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Auto-Configuration: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Boot uses a convention-over-configuration approach, automatically configuring common components based on the dependencies in your project. This reduces the need for manual configuration.</a:t>
            </a:r>
          </a:p>
          <a:p>
            <a:pPr algn="just" fontAlgn="base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Standalone: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Spring Boot applications are self-contained and can be run as standalone Java applications, which means they don't require an external application server.</a:t>
            </a:r>
          </a:p>
          <a:p>
            <a:pPr algn="just" fontAlgn="base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Starters: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Starters are pre-configured templates for various application types (e.g., web, data, messaging). These starters include dependencies and configuration for specific use cases, making it easy to get started with various technologies.</a:t>
            </a:r>
          </a:p>
          <a:p>
            <a:pPr algn="just" fontAlgn="base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093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Servers: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supports embedded web servers like Tomcat, Jetty, and Undertow, so you can package your application as a JAR or WAR and run it without deploying to an external server.</a:t>
            </a:r>
          </a:p>
          <a:p>
            <a:pPr algn="just" fontAlgn="base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online tool and command-line interface for generating Spring Boot projects with custom configurations and dependencies.</a:t>
            </a: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564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algn="just" fontAlgn="base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increases productivity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and reduces development time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It also minimizes writing multiple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boilerplate codes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 (the code that has to be included in many places with little or no alteration), XML configuration, and annotations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opinionated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'starter' POMs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simplify our Maven configuration.</a:t>
            </a: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564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can use dependencies that are not going to be used in the application. These dependencies increase the size of the application.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564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Spring </a:t>
            </a:r>
            <a:r>
              <a:rPr lang="en-IN" b="1" dirty="0" smtClean="0">
                <a:solidFill>
                  <a:srgbClr val="FF0000"/>
                </a:solidFill>
              </a:rPr>
              <a:t>Boot Layers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75211"/>
            <a:ext cx="10018713" cy="5708469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follows a layered architecture in which each layer communicates with the layer directly below or above (hierarchical structure) it.</a:t>
            </a: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DC52088-64B4-A0DD-4F0E-CDFB9953B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231" y="2506814"/>
            <a:ext cx="6157169" cy="42140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53371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944</TotalTime>
  <Words>479</Words>
  <Application>Microsoft Office PowerPoint</Application>
  <PresentationFormat>Custom</PresentationFormat>
  <Paragraphs>92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Parallax</vt:lpstr>
      <vt:lpstr>Advanced Java Programming</vt:lpstr>
      <vt:lpstr>Contents</vt:lpstr>
      <vt:lpstr>Spring Boot</vt:lpstr>
      <vt:lpstr>Spring Boot</vt:lpstr>
      <vt:lpstr>Spring Boot</vt:lpstr>
      <vt:lpstr>Spring Boot</vt:lpstr>
      <vt:lpstr>Spring Boot</vt:lpstr>
      <vt:lpstr>Spring Boot</vt:lpstr>
      <vt:lpstr>Spring Boot Layers</vt:lpstr>
      <vt:lpstr>Spring Boot Layers</vt:lpstr>
      <vt:lpstr>Spring Boot Layers</vt:lpstr>
      <vt:lpstr>Spring Boot Architecture</vt:lpstr>
      <vt:lpstr>Spring Boot Architecture</vt:lpstr>
      <vt:lpstr>Spring Boot Architecture</vt:lpstr>
      <vt:lpstr>SB Application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Programming</dc:title>
  <dc:creator>Windows User</dc:creator>
  <cp:lastModifiedBy>admin</cp:lastModifiedBy>
  <cp:revision>215</cp:revision>
  <dcterms:created xsi:type="dcterms:W3CDTF">2023-07-12T02:32:09Z</dcterms:created>
  <dcterms:modified xsi:type="dcterms:W3CDTF">2024-03-19T05:44:14Z</dcterms:modified>
</cp:coreProperties>
</file>