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30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82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-with-vishal-tiwary/Credit_Card_Financial_Dashboard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51" y="2776948"/>
            <a:ext cx="10479024" cy="557784"/>
          </a:xfrm>
        </p:spPr>
        <p:txBody>
          <a:bodyPr/>
          <a:lstStyle/>
          <a:p>
            <a:r>
              <a:rPr lang="en-US" sz="4400" dirty="0"/>
              <a:t>WEEKLY </a:t>
            </a:r>
            <a:br>
              <a:rPr lang="en-US" sz="4400" dirty="0"/>
            </a:br>
            <a:r>
              <a:rPr lang="en-US" sz="4400" dirty="0"/>
              <a:t>STATUS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9339701" cy="763948"/>
          </a:xfrm>
        </p:spPr>
        <p:txBody>
          <a:bodyPr/>
          <a:lstStyle/>
          <a:p>
            <a:r>
              <a:rPr lang="en-US" sz="9600" dirty="0"/>
              <a:t>CREDIT CARD </a:t>
            </a:r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6A75D-3BAE-6F93-33BE-C08C197E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2B3-78C9-A406-F550-46BBFB36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686"/>
            <a:ext cx="10479024" cy="557784"/>
          </a:xfrm>
        </p:spPr>
        <p:txBody>
          <a:bodyPr/>
          <a:lstStyle/>
          <a:p>
            <a:r>
              <a:rPr lang="en-US" sz="4000" dirty="0"/>
              <a:t>PROJECT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1D941-A196-5436-85E7-C2D1A2C53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19" y="1057085"/>
            <a:ext cx="9085177" cy="5328337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 on Week change: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Revenue decreased by -12.8%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transaction Amount &amp; Count 1.68% &amp;&amp; 1.93%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Overview YTD :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Overall revenue is 55.3M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interest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7.8M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transaction Amount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44.5M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are contributing more in revenue 15M , female 13M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 and silver credit card are contributing to 93% of overall transaction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TX,NY &amp; CA is contributing to 68%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Overall Activation rate is 57.5%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ll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delinquent rate is 6.05%.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D3D2-277A-A4F7-42D1-C8DAC02A6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/>
          <a:p>
            <a:r>
              <a:rPr lang="en-US" dirty="0"/>
              <a:t>PEYTON DAVIS</a:t>
            </a:r>
            <a:br>
              <a:rPr lang="en-US" dirty="0"/>
            </a:br>
            <a:r>
              <a:rPr lang="en-US" dirty="0"/>
              <a:t>424-555-0124</a:t>
            </a:r>
            <a:br>
              <a:rPr lang="en-US" dirty="0"/>
            </a:br>
            <a:r>
              <a:rPr lang="en-US" dirty="0"/>
              <a:t>PEYTON@PROSEWARE.COM</a:t>
            </a:r>
            <a:br>
              <a:rPr lang="en-US" dirty="0"/>
            </a:br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905497"/>
            <a:ext cx="6556375" cy="4479925"/>
          </a:xfrm>
        </p:spPr>
        <p:txBody>
          <a:bodyPr/>
          <a:lstStyle/>
          <a:p>
            <a:r>
              <a:rPr lang="en-US" dirty="0"/>
              <a:t>Project Objective</a:t>
            </a:r>
          </a:p>
          <a:p>
            <a:r>
              <a:rPr lang="en-US" dirty="0"/>
              <a:t>Data from SQL</a:t>
            </a:r>
          </a:p>
          <a:p>
            <a:r>
              <a:rPr lang="en-US" dirty="0"/>
              <a:t>Data processing and DAX</a:t>
            </a:r>
          </a:p>
          <a:p>
            <a:r>
              <a:rPr lang="en-US" dirty="0"/>
              <a:t>Dashboard and Insights</a:t>
            </a:r>
          </a:p>
          <a:p>
            <a:r>
              <a:rPr lang="en-US" dirty="0"/>
              <a:t>Export &amp; share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4800" dirty="0"/>
              <a:t>Project 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905497"/>
            <a:ext cx="6556375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To develop a comprehensive credit card weekly dashboard that provides real-time insights into key performance metrics and trend, enabling, stakeholders to monitor and analyze credit card operations effectively.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3414-36B3-1463-1160-16118B92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E23F-D83A-C127-FD08-728ABBF3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4000" dirty="0"/>
              <a:t>Download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5D941-A116-7B5F-92C8-6C45472D3E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905497"/>
            <a:ext cx="9085177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ptos Narrow" panose="020B0004020202020204" pitchFamily="34" charset="0"/>
              </a:rPr>
              <a:t>Github</a:t>
            </a:r>
            <a:r>
              <a:rPr lang="en-US" dirty="0">
                <a:latin typeface="Aptos Narrow" panose="020B00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  <a:hlinkClick r:id="rId2"/>
              </a:rPr>
              <a:t>https://github.com/code-with-vishal-tiwary/Credit_Card_Financial_Dashboard</a:t>
            </a: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08C1-1A3F-904F-509E-72FAC62DE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F029-39B3-1CEE-2003-2866F551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269-5CE5-C719-CB8B-E146DE16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4000" dirty="0"/>
              <a:t>Import data to </a:t>
            </a:r>
            <a:r>
              <a:rPr lang="en-US" sz="4000" dirty="0" err="1"/>
              <a:t>sql</a:t>
            </a:r>
            <a:r>
              <a:rPr lang="en-US" sz="4000" dirty="0"/>
              <a:t>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AC393-7B13-6054-306B-E544CCBB43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905497"/>
            <a:ext cx="9085177" cy="447992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Prepare CSV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Create tables in SQL</a:t>
            </a:r>
          </a:p>
          <a:p>
            <a:pPr marL="457200" indent="-457200">
              <a:buAutoNum type="arabicParenR"/>
            </a:pPr>
            <a:r>
              <a:rPr lang="en-US" dirty="0">
                <a:latin typeface="Aptos Narrow" panose="020B0004020202020204" pitchFamily="34" charset="0"/>
              </a:rPr>
              <a:t>Import CSV files in SQL</a:t>
            </a:r>
          </a:p>
          <a:p>
            <a:pPr marL="457200" indent="-457200">
              <a:buAutoNum type="arabicParenR"/>
            </a:pPr>
            <a:endParaRPr lang="en-US" dirty="0">
              <a:latin typeface="Aptos Narrow" panose="020B0004020202020204" pitchFamily="34" charset="0"/>
            </a:endParaRPr>
          </a:p>
          <a:p>
            <a:pPr marL="457200" indent="-457200">
              <a:buAutoNum type="arabicParenR"/>
            </a:pPr>
            <a:endParaRPr lang="en-US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NOTE :-  Find all queries and SQL data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  <a:hlinkClick r:id="rId2" action="ppaction://hlinksldjump"/>
              </a:rPr>
              <a:t>https://github.com/code-with-vishal-tiwary/Credit_Card_Financial_Dashboard</a:t>
            </a: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FC3B-EB05-9AD1-B6EA-94E273135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9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7CFE-AC7F-6198-B341-CE89F8E2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63F-6631-4678-F4EE-BD635A09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686"/>
            <a:ext cx="10479024" cy="557784"/>
          </a:xfrm>
        </p:spPr>
        <p:txBody>
          <a:bodyPr/>
          <a:lstStyle/>
          <a:p>
            <a:r>
              <a:rPr lang="en-US" sz="4000" dirty="0"/>
              <a:t>DAX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0CDFE-E8C2-0DDB-848B-B25F1FD5BF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19" y="1057085"/>
            <a:ext cx="9085177" cy="4479925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AgeGroup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"20-30"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"30-40"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"40-50"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"50-60"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cust_details[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"60+"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602B-5DB7-4867-67DB-83A35988A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6F49-40BE-A6FC-B013-93A6E02C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01D-A334-18BE-DFC9-64A95860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686"/>
            <a:ext cx="10479024" cy="557784"/>
          </a:xfrm>
        </p:spPr>
        <p:txBody>
          <a:bodyPr/>
          <a:lstStyle/>
          <a:p>
            <a:r>
              <a:rPr lang="en-US" sz="4000" dirty="0"/>
              <a:t>DAX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28664-7855-A119-0176-5B1688EA85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19" y="1057085"/>
            <a:ext cx="9085177" cy="5328337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IncomeGroup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"Low"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cust_details[Income]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week_num2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WEEKNUM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Week_Start_Date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Revenue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Annual_Fees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Total_Trans_Amt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    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Interest_Earned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05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16C7F-4EFC-CEAB-3D53-CB33BD105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FFB1-FB4B-2806-FF20-1A505F12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6EEA-FDEC-78C2-7550-1AAD5E87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686"/>
            <a:ext cx="10479024" cy="557784"/>
          </a:xfrm>
        </p:spPr>
        <p:txBody>
          <a:bodyPr/>
          <a:lstStyle/>
          <a:p>
            <a:r>
              <a:rPr lang="en-US" sz="4000" dirty="0"/>
              <a:t>  DAX QUERIES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B9D4B-A178-4378-21F8-D3B856A66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19" y="1057085"/>
            <a:ext cx="9085177" cy="5328337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Current_week_Revenue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[Revenue]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[week_num2]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[week_num2]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Previous_week_Revenue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[Revenue]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[week_num2]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[week_num2]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8672E-031B-039F-AEEE-AC95E098F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98C3-4A54-5924-480E-3281C4D2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28FE-2F47-2373-7F7B-978D714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93686"/>
            <a:ext cx="10479024" cy="557784"/>
          </a:xfrm>
        </p:spPr>
        <p:txBody>
          <a:bodyPr/>
          <a:lstStyle/>
          <a:p>
            <a:r>
              <a:rPr lang="en-US" sz="4000" dirty="0"/>
              <a:t>DAX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C6A8A-0787-CDBD-1FAA-687C6B27BE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19" y="1057085"/>
            <a:ext cx="9085177" cy="5328337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IncomeGroup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"Low"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cust_details[Income] 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cust_details[Income] &gt;=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week_num2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WEEKNUM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Week_Start_Date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Revenue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Annual_Fees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Total_Trans_Amt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    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cc_details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Interest_Earned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05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0C5B-01E7-796A-B6AE-C3C61EAC2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570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Credit_Card_Weekly_status_Report_Dashboard</Template>
  <TotalTime>0</TotalTime>
  <Words>667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Light</vt:lpstr>
      <vt:lpstr>Aptos Narrow</vt:lpstr>
      <vt:lpstr>Arial</vt:lpstr>
      <vt:lpstr>Calibri</vt:lpstr>
      <vt:lpstr>Consolas</vt:lpstr>
      <vt:lpstr>Custom</vt:lpstr>
      <vt:lpstr>WEEKLY  STATUS REPORT</vt:lpstr>
      <vt:lpstr>Agenda</vt:lpstr>
      <vt:lpstr>Project Objective</vt:lpstr>
      <vt:lpstr>Download Data</vt:lpstr>
      <vt:lpstr>Import data to sql database</vt:lpstr>
      <vt:lpstr>DAX QUERIES</vt:lpstr>
      <vt:lpstr>DAX QUERIES</vt:lpstr>
      <vt:lpstr>  DAX QUERIES </vt:lpstr>
      <vt:lpstr>DAX QUERIES</vt:lpstr>
      <vt:lpstr>PROJECT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Kr Tiwary</dc:creator>
  <cp:lastModifiedBy>Vishal Kr Tiwary</cp:lastModifiedBy>
  <cp:revision>1</cp:revision>
  <dcterms:created xsi:type="dcterms:W3CDTF">2024-11-29T11:02:31Z</dcterms:created>
  <dcterms:modified xsi:type="dcterms:W3CDTF">2024-11-29T11:03:21Z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