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5" r:id="rId2"/>
  </p:sldMasterIdLst>
  <p:notesMasterIdLst>
    <p:notesMasterId r:id="rId33"/>
  </p:notesMasterIdLst>
  <p:sldIdLst>
    <p:sldId id="256" r:id="rId3"/>
    <p:sldId id="259" r:id="rId4"/>
    <p:sldId id="264" r:id="rId5"/>
    <p:sldId id="270" r:id="rId6"/>
    <p:sldId id="279" r:id="rId7"/>
    <p:sldId id="343" r:id="rId8"/>
    <p:sldId id="267" r:id="rId9"/>
    <p:sldId id="263" r:id="rId10"/>
    <p:sldId id="280" r:id="rId11"/>
    <p:sldId id="341" r:id="rId12"/>
    <p:sldId id="260" r:id="rId13"/>
    <p:sldId id="282" r:id="rId14"/>
    <p:sldId id="351" r:id="rId15"/>
    <p:sldId id="352" r:id="rId16"/>
    <p:sldId id="353" r:id="rId17"/>
    <p:sldId id="354" r:id="rId18"/>
    <p:sldId id="345" r:id="rId19"/>
    <p:sldId id="346" r:id="rId20"/>
    <p:sldId id="347" r:id="rId21"/>
    <p:sldId id="344" r:id="rId22"/>
    <p:sldId id="348" r:id="rId23"/>
    <p:sldId id="349" r:id="rId24"/>
    <p:sldId id="291" r:id="rId25"/>
    <p:sldId id="350" r:id="rId26"/>
    <p:sldId id="316" r:id="rId27"/>
    <p:sldId id="355" r:id="rId28"/>
    <p:sldId id="356" r:id="rId29"/>
    <p:sldId id="357" r:id="rId30"/>
    <p:sldId id="358" r:id="rId31"/>
    <p:sldId id="359" r:id="rId32"/>
  </p:sldIdLst>
  <p:sldSz cx="9144000" cy="5143500" type="screen16x9"/>
  <p:notesSz cx="6858000" cy="9144000"/>
  <p:embeddedFontLst>
    <p:embeddedFont>
      <p:font typeface="Averia Libre" panose="020B0604020202020204" charset="0"/>
      <p:regular r:id="rId34"/>
      <p:bold r:id="rId35"/>
      <p:italic r:id="rId36"/>
      <p:boldItalic r:id="rId37"/>
    </p:embeddedFont>
    <p:embeddedFont>
      <p:font typeface="Cambay" panose="020B0604020202020204" charset="0"/>
      <p:regular r:id="rId38"/>
      <p:bold r:id="rId39"/>
      <p:italic r:id="rId40"/>
      <p:boldItalic r:id="rId41"/>
    </p:embeddedFont>
    <p:embeddedFont>
      <p:font typeface="DM Serif Text" pitchFamily="2" charset="0"/>
      <p:regular r:id="rId42"/>
      <p:italic r:id="rId43"/>
    </p:embeddedFont>
    <p:embeddedFont>
      <p:font typeface="Lucida Calligraphy" panose="03010101010101010101" pitchFamily="66" charset="0"/>
      <p:regular r:id="rId44"/>
    </p:embeddedFont>
    <p:embeddedFont>
      <p:font typeface="Proxima Nova"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
      <p:font typeface="PT Sans" panose="020B05030202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2E"/>
    <a:srgbClr val="EDCB69"/>
    <a:srgbClr val="81AC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F8A8DD-8949-4173-AD8E-4D3238D423F4}">
  <a:tblStyle styleId="{99F8A8DD-8949-4173-AD8E-4D3238D423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Abrol" userId="7abc5fd7abccb82e" providerId="LiveId" clId="{E2C38370-93D6-4A1B-BA2E-542BDFC08F52}"/>
    <pc:docChg chg="undo custSel addSld delSld modSld sldOrd delMainMaster modMainMaster">
      <pc:chgData name="Navya Abrol" userId="7abc5fd7abccb82e" providerId="LiveId" clId="{E2C38370-93D6-4A1B-BA2E-542BDFC08F52}" dt="2024-04-07T06:04:32.200" v="3674" actId="478"/>
      <pc:docMkLst>
        <pc:docMk/>
      </pc:docMkLst>
      <pc:sldChg chg="addSp modSp mod modTransition modAnim">
        <pc:chgData name="Navya Abrol" userId="7abc5fd7abccb82e" providerId="LiveId" clId="{E2C38370-93D6-4A1B-BA2E-542BDFC08F52}" dt="2024-04-07T06:03:08.277" v="3666"/>
        <pc:sldMkLst>
          <pc:docMk/>
          <pc:sldMk cId="0" sldId="256"/>
        </pc:sldMkLst>
        <pc:spChg chg="mod">
          <ac:chgData name="Navya Abrol" userId="7abc5fd7abccb82e" providerId="LiveId" clId="{E2C38370-93D6-4A1B-BA2E-542BDFC08F52}" dt="2024-04-06T20:29:13.651" v="10" actId="20577"/>
          <ac:spMkLst>
            <pc:docMk/>
            <pc:sldMk cId="0" sldId="256"/>
            <ac:spMk id="586" creationId="{00000000-0000-0000-0000-000000000000}"/>
          </ac:spMkLst>
        </pc:spChg>
        <pc:spChg chg="mod">
          <ac:chgData name="Navya Abrol" userId="7abc5fd7abccb82e" providerId="LiveId" clId="{E2C38370-93D6-4A1B-BA2E-542BDFC08F52}" dt="2024-04-06T22:26:51.650" v="1557" actId="6549"/>
          <ac:spMkLst>
            <pc:docMk/>
            <pc:sldMk cId="0" sldId="256"/>
            <ac:spMk id="587" creationId="{00000000-0000-0000-0000-000000000000}"/>
          </ac:spMkLst>
        </pc:spChg>
        <pc:grpChg chg="add mod">
          <ac:chgData name="Navya Abrol" userId="7abc5fd7abccb82e" providerId="LiveId" clId="{E2C38370-93D6-4A1B-BA2E-542BDFC08F52}" dt="2024-04-06T20:28:46.501" v="3" actId="164"/>
          <ac:grpSpMkLst>
            <pc:docMk/>
            <pc:sldMk cId="0" sldId="256"/>
            <ac:grpSpMk id="2" creationId="{23AD4942-113A-0DCA-CEF6-F842386D3F6F}"/>
          </ac:grpSpMkLst>
        </pc:grpChg>
        <pc:grpChg chg="mod">
          <ac:chgData name="Navya Abrol" userId="7abc5fd7abccb82e" providerId="LiveId" clId="{E2C38370-93D6-4A1B-BA2E-542BDFC08F52}" dt="2024-04-06T20:28:46.501" v="3" actId="164"/>
          <ac:grpSpMkLst>
            <pc:docMk/>
            <pc:sldMk cId="0" sldId="256"/>
            <ac:grpSpMk id="568" creationId="{00000000-0000-0000-0000-000000000000}"/>
          </ac:grpSpMkLst>
        </pc:grpChg>
        <pc:picChg chg="mod">
          <ac:chgData name="Navya Abrol" userId="7abc5fd7abccb82e" providerId="LiveId" clId="{E2C38370-93D6-4A1B-BA2E-542BDFC08F52}" dt="2024-04-06T20:28:46.501" v="3" actId="164"/>
          <ac:picMkLst>
            <pc:docMk/>
            <pc:sldMk cId="0" sldId="256"/>
            <ac:picMk id="567" creationId="{00000000-0000-0000-0000-000000000000}"/>
          </ac:picMkLst>
        </pc:picChg>
      </pc:sldChg>
      <pc:sldChg chg="del">
        <pc:chgData name="Navya Abrol" userId="7abc5fd7abccb82e" providerId="LiveId" clId="{E2C38370-93D6-4A1B-BA2E-542BDFC08F52}" dt="2024-04-06T21:42:10.874" v="635" actId="47"/>
        <pc:sldMkLst>
          <pc:docMk/>
          <pc:sldMk cId="0" sldId="257"/>
        </pc:sldMkLst>
      </pc:sldChg>
      <pc:sldChg chg="del">
        <pc:chgData name="Navya Abrol" userId="7abc5fd7abccb82e" providerId="LiveId" clId="{E2C38370-93D6-4A1B-BA2E-542BDFC08F52}" dt="2024-04-06T22:25:27.889" v="1553" actId="47"/>
        <pc:sldMkLst>
          <pc:docMk/>
          <pc:sldMk cId="0" sldId="258"/>
        </pc:sldMkLst>
      </pc:sldChg>
      <pc:sldChg chg="addSp delSp modSp mod modTransition delAnim modAnim">
        <pc:chgData name="Navya Abrol" userId="7abc5fd7abccb82e" providerId="LiveId" clId="{E2C38370-93D6-4A1B-BA2E-542BDFC08F52}" dt="2024-04-07T06:02:50.755" v="3665"/>
        <pc:sldMkLst>
          <pc:docMk/>
          <pc:sldMk cId="0" sldId="259"/>
        </pc:sldMkLst>
        <pc:spChg chg="add del mod">
          <ac:chgData name="Navya Abrol" userId="7abc5fd7abccb82e" providerId="LiveId" clId="{E2C38370-93D6-4A1B-BA2E-542BDFC08F52}" dt="2024-04-06T22:17:31.356" v="1271" actId="478"/>
          <ac:spMkLst>
            <pc:docMk/>
            <pc:sldMk cId="0" sldId="259"/>
            <ac:spMk id="3" creationId="{6A116462-DC3D-79C0-3669-FA335D2EFE5A}"/>
          </ac:spMkLst>
        </pc:spChg>
        <pc:spChg chg="add del mod">
          <ac:chgData name="Navya Abrol" userId="7abc5fd7abccb82e" providerId="LiveId" clId="{E2C38370-93D6-4A1B-BA2E-542BDFC08F52}" dt="2024-04-06T22:17:53.232" v="1286" actId="478"/>
          <ac:spMkLst>
            <pc:docMk/>
            <pc:sldMk cId="0" sldId="259"/>
            <ac:spMk id="5" creationId="{0B77F1AE-8A0D-D136-6420-3A76B7E5C0DB}"/>
          </ac:spMkLst>
        </pc:spChg>
        <pc:spChg chg="add del mod">
          <ac:chgData name="Navya Abrol" userId="7abc5fd7abccb82e" providerId="LiveId" clId="{E2C38370-93D6-4A1B-BA2E-542BDFC08F52}" dt="2024-04-06T22:18:05.091" v="1289" actId="478"/>
          <ac:spMkLst>
            <pc:docMk/>
            <pc:sldMk cId="0" sldId="259"/>
            <ac:spMk id="7" creationId="{4CE5E046-9C1F-B785-8E3E-1D1AF441C5FC}"/>
          </ac:spMkLst>
        </pc:spChg>
        <pc:spChg chg="add del mod">
          <ac:chgData name="Navya Abrol" userId="7abc5fd7abccb82e" providerId="LiveId" clId="{E2C38370-93D6-4A1B-BA2E-542BDFC08F52}" dt="2024-04-06T22:18:20.601" v="1301" actId="478"/>
          <ac:spMkLst>
            <pc:docMk/>
            <pc:sldMk cId="0" sldId="259"/>
            <ac:spMk id="9" creationId="{1E596F6E-8D60-922E-B333-D0923656CE64}"/>
          </ac:spMkLst>
        </pc:spChg>
        <pc:spChg chg="mod">
          <ac:chgData name="Navya Abrol" userId="7abc5fd7abccb82e" providerId="LiveId" clId="{E2C38370-93D6-4A1B-BA2E-542BDFC08F52}" dt="2024-04-06T22:17:36.926" v="1273" actId="1076"/>
          <ac:spMkLst>
            <pc:docMk/>
            <pc:sldMk cId="0" sldId="259"/>
            <ac:spMk id="629" creationId="{00000000-0000-0000-0000-000000000000}"/>
          </ac:spMkLst>
        </pc:spChg>
        <pc:spChg chg="mod">
          <ac:chgData name="Navya Abrol" userId="7abc5fd7abccb82e" providerId="LiveId" clId="{E2C38370-93D6-4A1B-BA2E-542BDFC08F52}" dt="2024-04-06T22:20:13.997" v="1358" actId="1076"/>
          <ac:spMkLst>
            <pc:docMk/>
            <pc:sldMk cId="0" sldId="259"/>
            <ac:spMk id="630" creationId="{00000000-0000-0000-0000-000000000000}"/>
          </ac:spMkLst>
        </pc:spChg>
        <pc:spChg chg="del">
          <ac:chgData name="Navya Abrol" userId="7abc5fd7abccb82e" providerId="LiveId" clId="{E2C38370-93D6-4A1B-BA2E-542BDFC08F52}" dt="2024-04-06T22:18:03.636" v="1288" actId="478"/>
          <ac:spMkLst>
            <pc:docMk/>
            <pc:sldMk cId="0" sldId="259"/>
            <ac:spMk id="631" creationId="{00000000-0000-0000-0000-000000000000}"/>
          </ac:spMkLst>
        </pc:spChg>
        <pc:spChg chg="mod">
          <ac:chgData name="Navya Abrol" userId="7abc5fd7abccb82e" providerId="LiveId" clId="{E2C38370-93D6-4A1B-BA2E-542BDFC08F52}" dt="2024-04-06T22:18:11.868" v="1299" actId="20577"/>
          <ac:spMkLst>
            <pc:docMk/>
            <pc:sldMk cId="0" sldId="259"/>
            <ac:spMk id="632" creationId="{00000000-0000-0000-0000-000000000000}"/>
          </ac:spMkLst>
        </pc:spChg>
        <pc:spChg chg="del">
          <ac:chgData name="Navya Abrol" userId="7abc5fd7abccb82e" providerId="LiveId" clId="{E2C38370-93D6-4A1B-BA2E-542BDFC08F52}" dt="2024-04-06T22:18:15.222" v="1300" actId="478"/>
          <ac:spMkLst>
            <pc:docMk/>
            <pc:sldMk cId="0" sldId="259"/>
            <ac:spMk id="633" creationId="{00000000-0000-0000-0000-000000000000}"/>
          </ac:spMkLst>
        </pc:spChg>
        <pc:spChg chg="del mod">
          <ac:chgData name="Navya Abrol" userId="7abc5fd7abccb82e" providerId="LiveId" clId="{E2C38370-93D6-4A1B-BA2E-542BDFC08F52}" dt="2024-04-06T22:17:27.566" v="1270" actId="478"/>
          <ac:spMkLst>
            <pc:docMk/>
            <pc:sldMk cId="0" sldId="259"/>
            <ac:spMk id="635" creationId="{00000000-0000-0000-0000-000000000000}"/>
          </ac:spMkLst>
        </pc:spChg>
        <pc:spChg chg="mod">
          <ac:chgData name="Navya Abrol" userId="7abc5fd7abccb82e" providerId="LiveId" clId="{E2C38370-93D6-4A1B-BA2E-542BDFC08F52}" dt="2024-04-06T22:19:50.996" v="1326" actId="20577"/>
          <ac:spMkLst>
            <pc:docMk/>
            <pc:sldMk cId="0" sldId="259"/>
            <ac:spMk id="636" creationId="{00000000-0000-0000-0000-000000000000}"/>
          </ac:spMkLst>
        </pc:spChg>
        <pc:spChg chg="del">
          <ac:chgData name="Navya Abrol" userId="7abc5fd7abccb82e" providerId="LiveId" clId="{E2C38370-93D6-4A1B-BA2E-542BDFC08F52}" dt="2024-04-06T22:17:51.547" v="1285" actId="478"/>
          <ac:spMkLst>
            <pc:docMk/>
            <pc:sldMk cId="0" sldId="259"/>
            <ac:spMk id="637" creationId="{00000000-0000-0000-0000-000000000000}"/>
          </ac:spMkLst>
        </pc:spChg>
        <pc:spChg chg="mod">
          <ac:chgData name="Navya Abrol" userId="7abc5fd7abccb82e" providerId="LiveId" clId="{E2C38370-93D6-4A1B-BA2E-542BDFC08F52}" dt="2024-04-06T22:27:37.814" v="1564" actId="255"/>
          <ac:spMkLst>
            <pc:docMk/>
            <pc:sldMk cId="0" sldId="259"/>
            <ac:spMk id="641" creationId="{00000000-0000-0000-0000-000000000000}"/>
          </ac:spMkLst>
        </pc:spChg>
        <pc:spChg chg="del">
          <ac:chgData name="Navya Abrol" userId="7abc5fd7abccb82e" providerId="LiveId" clId="{E2C38370-93D6-4A1B-BA2E-542BDFC08F52}" dt="2024-04-06T22:27:21.295" v="1560" actId="478"/>
          <ac:spMkLst>
            <pc:docMk/>
            <pc:sldMk cId="0" sldId="259"/>
            <ac:spMk id="654" creationId="{00000000-0000-0000-0000-000000000000}"/>
          </ac:spMkLst>
        </pc:spChg>
        <pc:spChg chg="del">
          <ac:chgData name="Navya Abrol" userId="7abc5fd7abccb82e" providerId="LiveId" clId="{E2C38370-93D6-4A1B-BA2E-542BDFC08F52}" dt="2024-04-06T22:27:22.128" v="1561" actId="478"/>
          <ac:spMkLst>
            <pc:docMk/>
            <pc:sldMk cId="0" sldId="259"/>
            <ac:spMk id="655" creationId="{00000000-0000-0000-0000-000000000000}"/>
          </ac:spMkLst>
        </pc:spChg>
        <pc:spChg chg="del">
          <ac:chgData name="Navya Abrol" userId="7abc5fd7abccb82e" providerId="LiveId" clId="{E2C38370-93D6-4A1B-BA2E-542BDFC08F52}" dt="2024-04-06T22:27:20.522" v="1559" actId="478"/>
          <ac:spMkLst>
            <pc:docMk/>
            <pc:sldMk cId="0" sldId="259"/>
            <ac:spMk id="656" creationId="{00000000-0000-0000-0000-000000000000}"/>
          </ac:spMkLst>
        </pc:spChg>
      </pc:sldChg>
      <pc:sldChg chg="delSp modSp mod ord modTransition modAnim">
        <pc:chgData name="Navya Abrol" userId="7abc5fd7abccb82e" providerId="LiveId" clId="{E2C38370-93D6-4A1B-BA2E-542BDFC08F52}" dt="2024-04-07T06:02:50.755" v="3665"/>
        <pc:sldMkLst>
          <pc:docMk/>
          <pc:sldMk cId="0" sldId="260"/>
        </pc:sldMkLst>
        <pc:spChg chg="mod">
          <ac:chgData name="Navya Abrol" userId="7abc5fd7abccb82e" providerId="LiveId" clId="{E2C38370-93D6-4A1B-BA2E-542BDFC08F52}" dt="2024-04-06T23:52:11.834" v="1697" actId="1076"/>
          <ac:spMkLst>
            <pc:docMk/>
            <pc:sldMk cId="0" sldId="260"/>
            <ac:spMk id="662" creationId="{00000000-0000-0000-0000-000000000000}"/>
          </ac:spMkLst>
        </pc:spChg>
        <pc:spChg chg="del">
          <ac:chgData name="Navya Abrol" userId="7abc5fd7abccb82e" providerId="LiveId" clId="{E2C38370-93D6-4A1B-BA2E-542BDFC08F52}" dt="2024-04-06T21:49:45.799" v="751" actId="478"/>
          <ac:spMkLst>
            <pc:docMk/>
            <pc:sldMk cId="0" sldId="260"/>
            <ac:spMk id="677" creationId="{00000000-0000-0000-0000-000000000000}"/>
          </ac:spMkLst>
        </pc:spChg>
        <pc:spChg chg="del">
          <ac:chgData name="Navya Abrol" userId="7abc5fd7abccb82e" providerId="LiveId" clId="{E2C38370-93D6-4A1B-BA2E-542BDFC08F52}" dt="2024-04-06T21:49:45.799" v="751" actId="478"/>
          <ac:spMkLst>
            <pc:docMk/>
            <pc:sldMk cId="0" sldId="260"/>
            <ac:spMk id="678" creationId="{00000000-0000-0000-0000-000000000000}"/>
          </ac:spMkLst>
        </pc:spChg>
        <pc:spChg chg="del">
          <ac:chgData name="Navya Abrol" userId="7abc5fd7abccb82e" providerId="LiveId" clId="{E2C38370-93D6-4A1B-BA2E-542BDFC08F52}" dt="2024-04-06T21:49:45.799" v="751" actId="478"/>
          <ac:spMkLst>
            <pc:docMk/>
            <pc:sldMk cId="0" sldId="260"/>
            <ac:spMk id="679" creationId="{00000000-0000-0000-0000-000000000000}"/>
          </ac:spMkLst>
        </pc:spChg>
      </pc:sldChg>
      <pc:sldChg chg="delSp del mod">
        <pc:chgData name="Navya Abrol" userId="7abc5fd7abccb82e" providerId="LiveId" clId="{E2C38370-93D6-4A1B-BA2E-542BDFC08F52}" dt="2024-04-06T20:30:42.222" v="29" actId="47"/>
        <pc:sldMkLst>
          <pc:docMk/>
          <pc:sldMk cId="0" sldId="261"/>
        </pc:sldMkLst>
        <pc:spChg chg="del">
          <ac:chgData name="Navya Abrol" userId="7abc5fd7abccb82e" providerId="LiveId" clId="{E2C38370-93D6-4A1B-BA2E-542BDFC08F52}" dt="2024-04-06T20:30:31.647" v="26" actId="478"/>
          <ac:spMkLst>
            <pc:docMk/>
            <pc:sldMk cId="0" sldId="261"/>
            <ac:spMk id="688" creationId="{00000000-0000-0000-0000-000000000000}"/>
          </ac:spMkLst>
        </pc:spChg>
        <pc:spChg chg="del">
          <ac:chgData name="Navya Abrol" userId="7abc5fd7abccb82e" providerId="LiveId" clId="{E2C38370-93D6-4A1B-BA2E-542BDFC08F52}" dt="2024-04-06T20:30:36.956" v="28" actId="478"/>
          <ac:spMkLst>
            <pc:docMk/>
            <pc:sldMk cId="0" sldId="261"/>
            <ac:spMk id="689" creationId="{00000000-0000-0000-0000-000000000000}"/>
          </ac:spMkLst>
        </pc:spChg>
        <pc:spChg chg="del">
          <ac:chgData name="Navya Abrol" userId="7abc5fd7abccb82e" providerId="LiveId" clId="{E2C38370-93D6-4A1B-BA2E-542BDFC08F52}" dt="2024-04-06T20:30:33.956" v="27" actId="478"/>
          <ac:spMkLst>
            <pc:docMk/>
            <pc:sldMk cId="0" sldId="261"/>
            <ac:spMk id="690" creationId="{00000000-0000-0000-0000-000000000000}"/>
          </ac:spMkLst>
        </pc:spChg>
      </pc:sldChg>
      <pc:sldChg chg="delSp modSp del mod">
        <pc:chgData name="Navya Abrol" userId="7abc5fd7abccb82e" providerId="LiveId" clId="{E2C38370-93D6-4A1B-BA2E-542BDFC08F52}" dt="2024-04-06T20:41:06.153" v="377" actId="47"/>
        <pc:sldMkLst>
          <pc:docMk/>
          <pc:sldMk cId="0" sldId="262"/>
        </pc:sldMkLst>
        <pc:spChg chg="mod">
          <ac:chgData name="Navya Abrol" userId="7abc5fd7abccb82e" providerId="LiveId" clId="{E2C38370-93D6-4A1B-BA2E-542BDFC08F52}" dt="2024-04-06T20:33:57.464" v="314" actId="403"/>
          <ac:spMkLst>
            <pc:docMk/>
            <pc:sldMk cId="0" sldId="262"/>
            <ac:spMk id="697" creationId="{00000000-0000-0000-0000-000000000000}"/>
          </ac:spMkLst>
        </pc:spChg>
        <pc:spChg chg="mod">
          <ac:chgData name="Navya Abrol" userId="7abc5fd7abccb82e" providerId="LiveId" clId="{E2C38370-93D6-4A1B-BA2E-542BDFC08F52}" dt="2024-04-06T20:34:48.885" v="327" actId="403"/>
          <ac:spMkLst>
            <pc:docMk/>
            <pc:sldMk cId="0" sldId="262"/>
            <ac:spMk id="698" creationId="{00000000-0000-0000-0000-000000000000}"/>
          </ac:spMkLst>
        </pc:spChg>
        <pc:spChg chg="mod">
          <ac:chgData name="Navya Abrol" userId="7abc5fd7abccb82e" providerId="LiveId" clId="{E2C38370-93D6-4A1B-BA2E-542BDFC08F52}" dt="2024-04-06T20:38:01.217" v="356" actId="1076"/>
          <ac:spMkLst>
            <pc:docMk/>
            <pc:sldMk cId="0" sldId="262"/>
            <ac:spMk id="699" creationId="{00000000-0000-0000-0000-000000000000}"/>
          </ac:spMkLst>
        </pc:spChg>
        <pc:spChg chg="mod">
          <ac:chgData name="Navya Abrol" userId="7abc5fd7abccb82e" providerId="LiveId" clId="{E2C38370-93D6-4A1B-BA2E-542BDFC08F52}" dt="2024-04-06T20:38:59.458" v="364" actId="20577"/>
          <ac:spMkLst>
            <pc:docMk/>
            <pc:sldMk cId="0" sldId="262"/>
            <ac:spMk id="700" creationId="{00000000-0000-0000-0000-000000000000}"/>
          </ac:spMkLst>
        </pc:spChg>
        <pc:spChg chg="mod">
          <ac:chgData name="Navya Abrol" userId="7abc5fd7abccb82e" providerId="LiveId" clId="{E2C38370-93D6-4A1B-BA2E-542BDFC08F52}" dt="2024-04-06T20:38:46.231" v="362" actId="14100"/>
          <ac:spMkLst>
            <pc:docMk/>
            <pc:sldMk cId="0" sldId="262"/>
            <ac:spMk id="701" creationId="{00000000-0000-0000-0000-000000000000}"/>
          </ac:spMkLst>
        </pc:spChg>
        <pc:spChg chg="del">
          <ac:chgData name="Navya Abrol" userId="7abc5fd7abccb82e" providerId="LiveId" clId="{E2C38370-93D6-4A1B-BA2E-542BDFC08F52}" dt="2024-04-06T20:32:33.819" v="164" actId="478"/>
          <ac:spMkLst>
            <pc:docMk/>
            <pc:sldMk cId="0" sldId="262"/>
            <ac:spMk id="712" creationId="{00000000-0000-0000-0000-000000000000}"/>
          </ac:spMkLst>
        </pc:spChg>
        <pc:spChg chg="del">
          <ac:chgData name="Navya Abrol" userId="7abc5fd7abccb82e" providerId="LiveId" clId="{E2C38370-93D6-4A1B-BA2E-542BDFC08F52}" dt="2024-04-06T20:32:38.165" v="166" actId="478"/>
          <ac:spMkLst>
            <pc:docMk/>
            <pc:sldMk cId="0" sldId="262"/>
            <ac:spMk id="713" creationId="{00000000-0000-0000-0000-000000000000}"/>
          </ac:spMkLst>
        </pc:spChg>
        <pc:spChg chg="del">
          <ac:chgData name="Navya Abrol" userId="7abc5fd7abccb82e" providerId="LiveId" clId="{E2C38370-93D6-4A1B-BA2E-542BDFC08F52}" dt="2024-04-06T20:32:36.154" v="165" actId="478"/>
          <ac:spMkLst>
            <pc:docMk/>
            <pc:sldMk cId="0" sldId="262"/>
            <ac:spMk id="714" creationId="{00000000-0000-0000-0000-000000000000}"/>
          </ac:spMkLst>
        </pc:spChg>
        <pc:grpChg chg="mod">
          <ac:chgData name="Navya Abrol" userId="7abc5fd7abccb82e" providerId="LiveId" clId="{E2C38370-93D6-4A1B-BA2E-542BDFC08F52}" dt="2024-04-06T20:34:40.377" v="323" actId="1076"/>
          <ac:grpSpMkLst>
            <pc:docMk/>
            <pc:sldMk cId="0" sldId="262"/>
            <ac:grpSpMk id="702" creationId="{00000000-0000-0000-0000-000000000000}"/>
          </ac:grpSpMkLst>
        </pc:grpChg>
        <pc:grpChg chg="mod">
          <ac:chgData name="Navya Abrol" userId="7abc5fd7abccb82e" providerId="LiveId" clId="{E2C38370-93D6-4A1B-BA2E-542BDFC08F52}" dt="2024-04-06T20:36:02.242" v="346" actId="1076"/>
          <ac:grpSpMkLst>
            <pc:docMk/>
            <pc:sldMk cId="0" sldId="262"/>
            <ac:grpSpMk id="708" creationId="{00000000-0000-0000-0000-000000000000}"/>
          </ac:grpSpMkLst>
        </pc:grpChg>
        <pc:picChg chg="mod">
          <ac:chgData name="Navya Abrol" userId="7abc5fd7abccb82e" providerId="LiveId" clId="{E2C38370-93D6-4A1B-BA2E-542BDFC08F52}" dt="2024-04-06T20:34:28.895" v="322" actId="1076"/>
          <ac:picMkLst>
            <pc:docMk/>
            <pc:sldMk cId="0" sldId="262"/>
            <ac:picMk id="695" creationId="{00000000-0000-0000-0000-000000000000}"/>
          </ac:picMkLst>
        </pc:picChg>
        <pc:picChg chg="mod">
          <ac:chgData name="Navya Abrol" userId="7abc5fd7abccb82e" providerId="LiveId" clId="{E2C38370-93D6-4A1B-BA2E-542BDFC08F52}" dt="2024-04-06T20:38:10.510" v="357" actId="14100"/>
          <ac:picMkLst>
            <pc:docMk/>
            <pc:sldMk cId="0" sldId="262"/>
            <ac:picMk id="696" creationId="{00000000-0000-0000-0000-000000000000}"/>
          </ac:picMkLst>
        </pc:picChg>
      </pc:sldChg>
      <pc:sldChg chg="delSp modSp mod ord modTransition modAnim">
        <pc:chgData name="Navya Abrol" userId="7abc5fd7abccb82e" providerId="LiveId" clId="{E2C38370-93D6-4A1B-BA2E-542BDFC08F52}" dt="2024-04-07T06:02:50.755" v="3665"/>
        <pc:sldMkLst>
          <pc:docMk/>
          <pc:sldMk cId="0" sldId="263"/>
        </pc:sldMkLst>
        <pc:spChg chg="mod">
          <ac:chgData name="Navya Abrol" userId="7abc5fd7abccb82e" providerId="LiveId" clId="{E2C38370-93D6-4A1B-BA2E-542BDFC08F52}" dt="2024-04-06T20:41:02.988" v="376" actId="403"/>
          <ac:spMkLst>
            <pc:docMk/>
            <pc:sldMk cId="0" sldId="263"/>
            <ac:spMk id="721" creationId="{00000000-0000-0000-0000-000000000000}"/>
          </ac:spMkLst>
        </pc:spChg>
        <pc:spChg chg="mod">
          <ac:chgData name="Navya Abrol" userId="7abc5fd7abccb82e" providerId="LiveId" clId="{E2C38370-93D6-4A1B-BA2E-542BDFC08F52}" dt="2024-04-06T20:40:14.753" v="365"/>
          <ac:spMkLst>
            <pc:docMk/>
            <pc:sldMk cId="0" sldId="263"/>
            <ac:spMk id="722" creationId="{00000000-0000-0000-0000-000000000000}"/>
          </ac:spMkLst>
        </pc:spChg>
        <pc:spChg chg="del">
          <ac:chgData name="Navya Abrol" userId="7abc5fd7abccb82e" providerId="LiveId" clId="{E2C38370-93D6-4A1B-BA2E-542BDFC08F52}" dt="2024-04-06T22:38:02.488" v="1669" actId="478"/>
          <ac:spMkLst>
            <pc:docMk/>
            <pc:sldMk cId="0" sldId="263"/>
            <ac:spMk id="723" creationId="{00000000-0000-0000-0000-000000000000}"/>
          </ac:spMkLst>
        </pc:spChg>
        <pc:spChg chg="del">
          <ac:chgData name="Navya Abrol" userId="7abc5fd7abccb82e" providerId="LiveId" clId="{E2C38370-93D6-4A1B-BA2E-542BDFC08F52}" dt="2024-04-06T22:37:59.312" v="1668" actId="478"/>
          <ac:spMkLst>
            <pc:docMk/>
            <pc:sldMk cId="0" sldId="263"/>
            <ac:spMk id="724" creationId="{00000000-0000-0000-0000-000000000000}"/>
          </ac:spMkLst>
        </pc:spChg>
        <pc:spChg chg="del">
          <ac:chgData name="Navya Abrol" userId="7abc5fd7abccb82e" providerId="LiveId" clId="{E2C38370-93D6-4A1B-BA2E-542BDFC08F52}" dt="2024-04-06T22:37:59.312" v="1668" actId="478"/>
          <ac:spMkLst>
            <pc:docMk/>
            <pc:sldMk cId="0" sldId="263"/>
            <ac:spMk id="725" creationId="{00000000-0000-0000-0000-000000000000}"/>
          </ac:spMkLst>
        </pc:spChg>
        <pc:spChg chg="mod">
          <ac:chgData name="Navya Abrol" userId="7abc5fd7abccb82e" providerId="LiveId" clId="{E2C38370-93D6-4A1B-BA2E-542BDFC08F52}" dt="2024-04-06T20:40:52.619" v="370" actId="1076"/>
          <ac:spMkLst>
            <pc:docMk/>
            <pc:sldMk cId="0" sldId="263"/>
            <ac:spMk id="726" creationId="{00000000-0000-0000-0000-000000000000}"/>
          </ac:spMkLst>
        </pc:spChg>
      </pc:sldChg>
      <pc:sldChg chg="addSp delSp modSp mod ord modTransition modClrScheme modAnim chgLayout">
        <pc:chgData name="Navya Abrol" userId="7abc5fd7abccb82e" providerId="LiveId" clId="{E2C38370-93D6-4A1B-BA2E-542BDFC08F52}" dt="2024-04-07T06:04:16.570" v="3671" actId="478"/>
        <pc:sldMkLst>
          <pc:docMk/>
          <pc:sldMk cId="0" sldId="264"/>
        </pc:sldMkLst>
        <pc:spChg chg="add del mod">
          <ac:chgData name="Navya Abrol" userId="7abc5fd7abccb82e" providerId="LiveId" clId="{E2C38370-93D6-4A1B-BA2E-542BDFC08F52}" dt="2024-04-06T20:41:33.226" v="389" actId="478"/>
          <ac:spMkLst>
            <pc:docMk/>
            <pc:sldMk cId="0" sldId="264"/>
            <ac:spMk id="3" creationId="{8314E0DD-D62C-7885-41BC-FBFB0E357E49}"/>
          </ac:spMkLst>
        </pc:spChg>
        <pc:spChg chg="add del mod ord">
          <ac:chgData name="Navya Abrol" userId="7abc5fd7abccb82e" providerId="LiveId" clId="{E2C38370-93D6-4A1B-BA2E-542BDFC08F52}" dt="2024-04-06T20:45:08.018" v="391" actId="700"/>
          <ac:spMkLst>
            <pc:docMk/>
            <pc:sldMk cId="0" sldId="264"/>
            <ac:spMk id="4" creationId="{3717CD35-5E51-2238-69EB-FF23A01866E6}"/>
          </ac:spMkLst>
        </pc:spChg>
        <pc:spChg chg="add del mod ord">
          <ac:chgData name="Navya Abrol" userId="7abc5fd7abccb82e" providerId="LiveId" clId="{E2C38370-93D6-4A1B-BA2E-542BDFC08F52}" dt="2024-04-06T20:45:08.018" v="391" actId="700"/>
          <ac:spMkLst>
            <pc:docMk/>
            <pc:sldMk cId="0" sldId="264"/>
            <ac:spMk id="5" creationId="{16F16963-304A-D328-3D82-0ABB1FED6329}"/>
          </ac:spMkLst>
        </pc:spChg>
        <pc:spChg chg="add del mod ord">
          <ac:chgData name="Navya Abrol" userId="7abc5fd7abccb82e" providerId="LiveId" clId="{E2C38370-93D6-4A1B-BA2E-542BDFC08F52}" dt="2024-04-06T20:45:08.018" v="391" actId="700"/>
          <ac:spMkLst>
            <pc:docMk/>
            <pc:sldMk cId="0" sldId="264"/>
            <ac:spMk id="6" creationId="{CD660CDB-27E3-9A4D-926B-9596EA35BD24}"/>
          </ac:spMkLst>
        </pc:spChg>
        <pc:spChg chg="add del mod ord">
          <ac:chgData name="Navya Abrol" userId="7abc5fd7abccb82e" providerId="LiveId" clId="{E2C38370-93D6-4A1B-BA2E-542BDFC08F52}" dt="2024-04-06T20:45:08.018" v="391" actId="700"/>
          <ac:spMkLst>
            <pc:docMk/>
            <pc:sldMk cId="0" sldId="264"/>
            <ac:spMk id="7" creationId="{6BB33BB9-9363-2EFD-06BB-62F5175C6855}"/>
          </ac:spMkLst>
        </pc:spChg>
        <pc:spChg chg="add del mod ord">
          <ac:chgData name="Navya Abrol" userId="7abc5fd7abccb82e" providerId="LiveId" clId="{E2C38370-93D6-4A1B-BA2E-542BDFC08F52}" dt="2024-04-06T20:45:08.018" v="391" actId="700"/>
          <ac:spMkLst>
            <pc:docMk/>
            <pc:sldMk cId="0" sldId="264"/>
            <ac:spMk id="8" creationId="{74339ADD-05A2-5927-BDDE-43FDEF42B04D}"/>
          </ac:spMkLst>
        </pc:spChg>
        <pc:spChg chg="mod ord">
          <ac:chgData name="Navya Abrol" userId="7abc5fd7abccb82e" providerId="LiveId" clId="{E2C38370-93D6-4A1B-BA2E-542BDFC08F52}" dt="2024-04-06T22:13:35.098" v="1169" actId="1076"/>
          <ac:spMkLst>
            <pc:docMk/>
            <pc:sldMk cId="0" sldId="264"/>
            <ac:spMk id="756" creationId="{00000000-0000-0000-0000-000000000000}"/>
          </ac:spMkLst>
        </pc:spChg>
        <pc:spChg chg="del">
          <ac:chgData name="Navya Abrol" userId="7abc5fd7abccb82e" providerId="LiveId" clId="{E2C38370-93D6-4A1B-BA2E-542BDFC08F52}" dt="2024-04-06T20:41:29.707" v="388" actId="478"/>
          <ac:spMkLst>
            <pc:docMk/>
            <pc:sldMk cId="0" sldId="264"/>
            <ac:spMk id="757" creationId="{00000000-0000-0000-0000-000000000000}"/>
          </ac:spMkLst>
        </pc:spChg>
        <pc:spChg chg="mod ord">
          <ac:chgData name="Navya Abrol" userId="7abc5fd7abccb82e" providerId="LiveId" clId="{E2C38370-93D6-4A1B-BA2E-542BDFC08F52}" dt="2024-04-06T20:45:08.018" v="391" actId="700"/>
          <ac:spMkLst>
            <pc:docMk/>
            <pc:sldMk cId="0" sldId="264"/>
            <ac:spMk id="759" creationId="{00000000-0000-0000-0000-000000000000}"/>
          </ac:spMkLst>
        </pc:spChg>
        <pc:spChg chg="del">
          <ac:chgData name="Navya Abrol" userId="7abc5fd7abccb82e" providerId="LiveId" clId="{E2C38370-93D6-4A1B-BA2E-542BDFC08F52}" dt="2024-04-07T06:04:16.570" v="3671" actId="478"/>
          <ac:spMkLst>
            <pc:docMk/>
            <pc:sldMk cId="0" sldId="264"/>
            <ac:spMk id="772" creationId="{00000000-0000-0000-0000-000000000000}"/>
          </ac:spMkLst>
        </pc:spChg>
        <pc:spChg chg="del">
          <ac:chgData name="Navya Abrol" userId="7abc5fd7abccb82e" providerId="LiveId" clId="{E2C38370-93D6-4A1B-BA2E-542BDFC08F52}" dt="2024-04-07T06:04:16.570" v="3671" actId="478"/>
          <ac:spMkLst>
            <pc:docMk/>
            <pc:sldMk cId="0" sldId="264"/>
            <ac:spMk id="773" creationId="{00000000-0000-0000-0000-000000000000}"/>
          </ac:spMkLst>
        </pc:spChg>
        <pc:spChg chg="del">
          <ac:chgData name="Navya Abrol" userId="7abc5fd7abccb82e" providerId="LiveId" clId="{E2C38370-93D6-4A1B-BA2E-542BDFC08F52}" dt="2024-04-07T06:04:16.570" v="3671" actId="478"/>
          <ac:spMkLst>
            <pc:docMk/>
            <pc:sldMk cId="0" sldId="264"/>
            <ac:spMk id="774" creationId="{00000000-0000-0000-0000-000000000000}"/>
          </ac:spMkLst>
        </pc:spChg>
      </pc:sldChg>
      <pc:sldChg chg="del">
        <pc:chgData name="Navya Abrol" userId="7abc5fd7abccb82e" providerId="LiveId" clId="{E2C38370-93D6-4A1B-BA2E-542BDFC08F52}" dt="2024-04-06T22:24:54.467" v="1509" actId="47"/>
        <pc:sldMkLst>
          <pc:docMk/>
          <pc:sldMk cId="0" sldId="265"/>
        </pc:sldMkLst>
      </pc:sldChg>
      <pc:sldChg chg="del">
        <pc:chgData name="Navya Abrol" userId="7abc5fd7abccb82e" providerId="LiveId" clId="{E2C38370-93D6-4A1B-BA2E-542BDFC08F52}" dt="2024-04-06T22:24:54.792" v="1510" actId="47"/>
        <pc:sldMkLst>
          <pc:docMk/>
          <pc:sldMk cId="0" sldId="266"/>
        </pc:sldMkLst>
      </pc:sldChg>
      <pc:sldChg chg="addSp delSp modSp mod ord modTransition delAnim modAnim">
        <pc:chgData name="Navya Abrol" userId="7abc5fd7abccb82e" providerId="LiveId" clId="{E2C38370-93D6-4A1B-BA2E-542BDFC08F52}" dt="2024-04-07T06:04:21.966" v="3672" actId="478"/>
        <pc:sldMkLst>
          <pc:docMk/>
          <pc:sldMk cId="0" sldId="267"/>
        </pc:sldMkLst>
        <pc:spChg chg="add del mod">
          <ac:chgData name="Navya Abrol" userId="7abc5fd7abccb82e" providerId="LiveId" clId="{E2C38370-93D6-4A1B-BA2E-542BDFC08F52}" dt="2024-04-06T22:14:23.067" v="1177" actId="478"/>
          <ac:spMkLst>
            <pc:docMk/>
            <pc:sldMk cId="0" sldId="267"/>
            <ac:spMk id="3" creationId="{A0FAF860-CD8B-A5D6-CF8A-7EACE9B8FFBC}"/>
          </ac:spMkLst>
        </pc:spChg>
        <pc:spChg chg="mod">
          <ac:chgData name="Navya Abrol" userId="7abc5fd7abccb82e" providerId="LiveId" clId="{E2C38370-93D6-4A1B-BA2E-542BDFC08F52}" dt="2024-04-06T22:21:19.945" v="1423" actId="14100"/>
          <ac:spMkLst>
            <pc:docMk/>
            <pc:sldMk cId="0" sldId="267"/>
            <ac:spMk id="802" creationId="{00000000-0000-0000-0000-000000000000}"/>
          </ac:spMkLst>
        </pc:spChg>
        <pc:spChg chg="del">
          <ac:chgData name="Navya Abrol" userId="7abc5fd7abccb82e" providerId="LiveId" clId="{E2C38370-93D6-4A1B-BA2E-542BDFC08F52}" dt="2024-04-06T22:14:18.830" v="1176" actId="478"/>
          <ac:spMkLst>
            <pc:docMk/>
            <pc:sldMk cId="0" sldId="267"/>
            <ac:spMk id="803" creationId="{00000000-0000-0000-0000-000000000000}"/>
          </ac:spMkLst>
        </pc:spChg>
        <pc:spChg chg="del">
          <ac:chgData name="Navya Abrol" userId="7abc5fd7abccb82e" providerId="LiveId" clId="{E2C38370-93D6-4A1B-BA2E-542BDFC08F52}" dt="2024-04-07T06:04:21.966" v="3672" actId="478"/>
          <ac:spMkLst>
            <pc:docMk/>
            <pc:sldMk cId="0" sldId="267"/>
            <ac:spMk id="806" creationId="{00000000-0000-0000-0000-000000000000}"/>
          </ac:spMkLst>
        </pc:spChg>
        <pc:spChg chg="del">
          <ac:chgData name="Navya Abrol" userId="7abc5fd7abccb82e" providerId="LiveId" clId="{E2C38370-93D6-4A1B-BA2E-542BDFC08F52}" dt="2024-04-07T06:04:21.966" v="3672" actId="478"/>
          <ac:spMkLst>
            <pc:docMk/>
            <pc:sldMk cId="0" sldId="267"/>
            <ac:spMk id="807" creationId="{00000000-0000-0000-0000-000000000000}"/>
          </ac:spMkLst>
        </pc:spChg>
        <pc:spChg chg="del">
          <ac:chgData name="Navya Abrol" userId="7abc5fd7abccb82e" providerId="LiveId" clId="{E2C38370-93D6-4A1B-BA2E-542BDFC08F52}" dt="2024-04-07T06:04:21.966" v="3672" actId="478"/>
          <ac:spMkLst>
            <pc:docMk/>
            <pc:sldMk cId="0" sldId="267"/>
            <ac:spMk id="808" creationId="{00000000-0000-0000-0000-000000000000}"/>
          </ac:spMkLst>
        </pc:spChg>
      </pc:sldChg>
      <pc:sldChg chg="del">
        <pc:chgData name="Navya Abrol" userId="7abc5fd7abccb82e" providerId="LiveId" clId="{E2C38370-93D6-4A1B-BA2E-542BDFC08F52}" dt="2024-04-06T22:24:55.071" v="1511" actId="47"/>
        <pc:sldMkLst>
          <pc:docMk/>
          <pc:sldMk cId="0" sldId="268"/>
        </pc:sldMkLst>
      </pc:sldChg>
      <pc:sldChg chg="del">
        <pc:chgData name="Navya Abrol" userId="7abc5fd7abccb82e" providerId="LiveId" clId="{E2C38370-93D6-4A1B-BA2E-542BDFC08F52}" dt="2024-04-06T22:24:55.405" v="1512" actId="47"/>
        <pc:sldMkLst>
          <pc:docMk/>
          <pc:sldMk cId="0" sldId="269"/>
        </pc:sldMkLst>
      </pc:sldChg>
      <pc:sldChg chg="addSp delSp modSp mod ord modTransition modAnim">
        <pc:chgData name="Navya Abrol" userId="7abc5fd7abccb82e" providerId="LiveId" clId="{E2C38370-93D6-4A1B-BA2E-542BDFC08F52}" dt="2024-04-07T06:02:50.755" v="3665"/>
        <pc:sldMkLst>
          <pc:docMk/>
          <pc:sldMk cId="0" sldId="270"/>
        </pc:sldMkLst>
        <pc:spChg chg="add mod">
          <ac:chgData name="Navya Abrol" userId="7abc5fd7abccb82e" providerId="LiveId" clId="{E2C38370-93D6-4A1B-BA2E-542BDFC08F52}" dt="2024-04-06T22:32:10.117" v="1605" actId="6549"/>
          <ac:spMkLst>
            <pc:docMk/>
            <pc:sldMk cId="0" sldId="270"/>
            <ac:spMk id="5" creationId="{6403EA48-4154-74CA-7B52-0A58CD5A1CFC}"/>
          </ac:spMkLst>
        </pc:spChg>
        <pc:spChg chg="mod">
          <ac:chgData name="Navya Abrol" userId="7abc5fd7abccb82e" providerId="LiveId" clId="{E2C38370-93D6-4A1B-BA2E-542BDFC08F52}" dt="2024-04-06T20:54:49.730" v="537" actId="1076"/>
          <ac:spMkLst>
            <pc:docMk/>
            <pc:sldMk cId="0" sldId="270"/>
            <ac:spMk id="853" creationId="{00000000-0000-0000-0000-000000000000}"/>
          </ac:spMkLst>
        </pc:spChg>
        <pc:spChg chg="del">
          <ac:chgData name="Navya Abrol" userId="7abc5fd7abccb82e" providerId="LiveId" clId="{E2C38370-93D6-4A1B-BA2E-542BDFC08F52}" dt="2024-04-06T20:52:22.398" v="401" actId="478"/>
          <ac:spMkLst>
            <pc:docMk/>
            <pc:sldMk cId="0" sldId="270"/>
            <ac:spMk id="854" creationId="{00000000-0000-0000-0000-000000000000}"/>
          </ac:spMkLst>
        </pc:spChg>
        <pc:spChg chg="del mod">
          <ac:chgData name="Navya Abrol" userId="7abc5fd7abccb82e" providerId="LiveId" clId="{E2C38370-93D6-4A1B-BA2E-542BDFC08F52}" dt="2024-04-06T20:52:34.899" v="402" actId="478"/>
          <ac:spMkLst>
            <pc:docMk/>
            <pc:sldMk cId="0" sldId="270"/>
            <ac:spMk id="857" creationId="{00000000-0000-0000-0000-000000000000}"/>
          </ac:spMkLst>
        </pc:spChg>
        <pc:spChg chg="del mod">
          <ac:chgData name="Navya Abrol" userId="7abc5fd7abccb82e" providerId="LiveId" clId="{E2C38370-93D6-4A1B-BA2E-542BDFC08F52}" dt="2024-04-06T20:52:18.950" v="400" actId="478"/>
          <ac:spMkLst>
            <pc:docMk/>
            <pc:sldMk cId="0" sldId="270"/>
            <ac:spMk id="858" creationId="{00000000-0000-0000-0000-000000000000}"/>
          </ac:spMkLst>
        </pc:spChg>
        <pc:spChg chg="del">
          <ac:chgData name="Navya Abrol" userId="7abc5fd7abccb82e" providerId="LiveId" clId="{E2C38370-93D6-4A1B-BA2E-542BDFC08F52}" dt="2024-04-06T20:52:18.950" v="400" actId="478"/>
          <ac:spMkLst>
            <pc:docMk/>
            <pc:sldMk cId="0" sldId="270"/>
            <ac:spMk id="859" creationId="{00000000-0000-0000-0000-000000000000}"/>
          </ac:spMkLst>
        </pc:spChg>
        <pc:spChg chg="del">
          <ac:chgData name="Navya Abrol" userId="7abc5fd7abccb82e" providerId="LiveId" clId="{E2C38370-93D6-4A1B-BA2E-542BDFC08F52}" dt="2024-04-06T20:52:34.899" v="402" actId="478"/>
          <ac:spMkLst>
            <pc:docMk/>
            <pc:sldMk cId="0" sldId="270"/>
            <ac:spMk id="861" creationId="{00000000-0000-0000-0000-000000000000}"/>
          </ac:spMkLst>
        </pc:spChg>
        <pc:spChg chg="del">
          <ac:chgData name="Navya Abrol" userId="7abc5fd7abccb82e" providerId="LiveId" clId="{E2C38370-93D6-4A1B-BA2E-542BDFC08F52}" dt="2024-04-06T20:52:18.950" v="400" actId="478"/>
          <ac:spMkLst>
            <pc:docMk/>
            <pc:sldMk cId="0" sldId="270"/>
            <ac:spMk id="862" creationId="{00000000-0000-0000-0000-000000000000}"/>
          </ac:spMkLst>
        </pc:spChg>
        <pc:spChg chg="del">
          <ac:chgData name="Navya Abrol" userId="7abc5fd7abccb82e" providerId="LiveId" clId="{E2C38370-93D6-4A1B-BA2E-542BDFC08F52}" dt="2024-04-06T20:52:18.950" v="400" actId="478"/>
          <ac:spMkLst>
            <pc:docMk/>
            <pc:sldMk cId="0" sldId="270"/>
            <ac:spMk id="863" creationId="{00000000-0000-0000-0000-000000000000}"/>
          </ac:spMkLst>
        </pc:spChg>
        <pc:spChg chg="del">
          <ac:chgData name="Navya Abrol" userId="7abc5fd7abccb82e" providerId="LiveId" clId="{E2C38370-93D6-4A1B-BA2E-542BDFC08F52}" dt="2024-04-06T20:52:18.950" v="400" actId="478"/>
          <ac:spMkLst>
            <pc:docMk/>
            <pc:sldMk cId="0" sldId="270"/>
            <ac:spMk id="864" creationId="{00000000-0000-0000-0000-000000000000}"/>
          </ac:spMkLst>
        </pc:spChg>
        <pc:spChg chg="del">
          <ac:chgData name="Navya Abrol" userId="7abc5fd7abccb82e" providerId="LiveId" clId="{E2C38370-93D6-4A1B-BA2E-542BDFC08F52}" dt="2024-04-06T20:52:18.950" v="400" actId="478"/>
          <ac:spMkLst>
            <pc:docMk/>
            <pc:sldMk cId="0" sldId="270"/>
            <ac:spMk id="865" creationId="{00000000-0000-0000-0000-000000000000}"/>
          </ac:spMkLst>
        </pc:spChg>
        <pc:spChg chg="del">
          <ac:chgData name="Navya Abrol" userId="7abc5fd7abccb82e" providerId="LiveId" clId="{E2C38370-93D6-4A1B-BA2E-542BDFC08F52}" dt="2024-04-06T20:52:12.933" v="396" actId="478"/>
          <ac:spMkLst>
            <pc:docMk/>
            <pc:sldMk cId="0" sldId="270"/>
            <ac:spMk id="866" creationId="{00000000-0000-0000-0000-000000000000}"/>
          </ac:spMkLst>
        </pc:spChg>
        <pc:spChg chg="del">
          <ac:chgData name="Navya Abrol" userId="7abc5fd7abccb82e" providerId="LiveId" clId="{E2C38370-93D6-4A1B-BA2E-542BDFC08F52}" dt="2024-04-06T20:52:12.933" v="396" actId="478"/>
          <ac:spMkLst>
            <pc:docMk/>
            <pc:sldMk cId="0" sldId="270"/>
            <ac:spMk id="867" creationId="{00000000-0000-0000-0000-000000000000}"/>
          </ac:spMkLst>
        </pc:spChg>
        <pc:spChg chg="del">
          <ac:chgData name="Navya Abrol" userId="7abc5fd7abccb82e" providerId="LiveId" clId="{E2C38370-93D6-4A1B-BA2E-542BDFC08F52}" dt="2024-04-06T20:52:12.933" v="396" actId="478"/>
          <ac:spMkLst>
            <pc:docMk/>
            <pc:sldMk cId="0" sldId="270"/>
            <ac:spMk id="868" creationId="{00000000-0000-0000-0000-000000000000}"/>
          </ac:spMkLst>
        </pc:spChg>
        <pc:picChg chg="add mod modCrop">
          <ac:chgData name="Navya Abrol" userId="7abc5fd7abccb82e" providerId="LiveId" clId="{E2C38370-93D6-4A1B-BA2E-542BDFC08F52}" dt="2024-04-06T20:54:28.673" v="533" actId="29295"/>
          <ac:picMkLst>
            <pc:docMk/>
            <pc:sldMk cId="0" sldId="270"/>
            <ac:picMk id="3" creationId="{B9B20986-3E78-E1AB-83EA-61CA33EF833B}"/>
          </ac:picMkLst>
        </pc:picChg>
        <pc:picChg chg="del">
          <ac:chgData name="Navya Abrol" userId="7abc5fd7abccb82e" providerId="LiveId" clId="{E2C38370-93D6-4A1B-BA2E-542BDFC08F52}" dt="2024-04-06T20:52:13.728" v="397" actId="478"/>
          <ac:picMkLst>
            <pc:docMk/>
            <pc:sldMk cId="0" sldId="270"/>
            <ac:picMk id="855" creationId="{00000000-0000-0000-0000-000000000000}"/>
          </ac:picMkLst>
        </pc:picChg>
        <pc:picChg chg="del">
          <ac:chgData name="Navya Abrol" userId="7abc5fd7abccb82e" providerId="LiveId" clId="{E2C38370-93D6-4A1B-BA2E-542BDFC08F52}" dt="2024-04-06T20:52:18.950" v="400" actId="478"/>
          <ac:picMkLst>
            <pc:docMk/>
            <pc:sldMk cId="0" sldId="270"/>
            <ac:picMk id="856" creationId="{00000000-0000-0000-0000-000000000000}"/>
          </ac:picMkLst>
        </pc:picChg>
        <pc:picChg chg="del">
          <ac:chgData name="Navya Abrol" userId="7abc5fd7abccb82e" providerId="LiveId" clId="{E2C38370-93D6-4A1B-BA2E-542BDFC08F52}" dt="2024-04-06T20:52:18.950" v="400" actId="478"/>
          <ac:picMkLst>
            <pc:docMk/>
            <pc:sldMk cId="0" sldId="270"/>
            <ac:picMk id="860" creationId="{00000000-0000-0000-0000-000000000000}"/>
          </ac:picMkLst>
        </pc:picChg>
      </pc:sldChg>
      <pc:sldChg chg="modSp del mod">
        <pc:chgData name="Navya Abrol" userId="7abc5fd7abccb82e" providerId="LiveId" clId="{E2C38370-93D6-4A1B-BA2E-542BDFC08F52}" dt="2024-04-06T22:24:55.657" v="1513" actId="47"/>
        <pc:sldMkLst>
          <pc:docMk/>
          <pc:sldMk cId="0" sldId="271"/>
        </pc:sldMkLst>
        <pc:picChg chg="mod">
          <ac:chgData name="Navya Abrol" userId="7abc5fd7abccb82e" providerId="LiveId" clId="{E2C38370-93D6-4A1B-BA2E-542BDFC08F52}" dt="2024-04-06T20:50:02.184" v="395" actId="1076"/>
          <ac:picMkLst>
            <pc:docMk/>
            <pc:sldMk cId="0" sldId="271"/>
            <ac:picMk id="874" creationId="{00000000-0000-0000-0000-000000000000}"/>
          </ac:picMkLst>
        </pc:picChg>
      </pc:sldChg>
      <pc:sldChg chg="del">
        <pc:chgData name="Navya Abrol" userId="7abc5fd7abccb82e" providerId="LiveId" clId="{E2C38370-93D6-4A1B-BA2E-542BDFC08F52}" dt="2024-04-06T22:24:55.876" v="1514" actId="47"/>
        <pc:sldMkLst>
          <pc:docMk/>
          <pc:sldMk cId="0" sldId="272"/>
        </pc:sldMkLst>
      </pc:sldChg>
      <pc:sldChg chg="del">
        <pc:chgData name="Navya Abrol" userId="7abc5fd7abccb82e" providerId="LiveId" clId="{E2C38370-93D6-4A1B-BA2E-542BDFC08F52}" dt="2024-04-06T22:24:56.247" v="1515" actId="47"/>
        <pc:sldMkLst>
          <pc:docMk/>
          <pc:sldMk cId="0" sldId="273"/>
        </pc:sldMkLst>
      </pc:sldChg>
      <pc:sldChg chg="del">
        <pc:chgData name="Navya Abrol" userId="7abc5fd7abccb82e" providerId="LiveId" clId="{E2C38370-93D6-4A1B-BA2E-542BDFC08F52}" dt="2024-04-06T22:24:56.436" v="1516" actId="47"/>
        <pc:sldMkLst>
          <pc:docMk/>
          <pc:sldMk cId="0" sldId="274"/>
        </pc:sldMkLst>
      </pc:sldChg>
      <pc:sldChg chg="del">
        <pc:chgData name="Navya Abrol" userId="7abc5fd7abccb82e" providerId="LiveId" clId="{E2C38370-93D6-4A1B-BA2E-542BDFC08F52}" dt="2024-04-06T22:24:56.956" v="1517" actId="47"/>
        <pc:sldMkLst>
          <pc:docMk/>
          <pc:sldMk cId="0" sldId="275"/>
        </pc:sldMkLst>
      </pc:sldChg>
      <pc:sldChg chg="del">
        <pc:chgData name="Navya Abrol" userId="7abc5fd7abccb82e" providerId="LiveId" clId="{E2C38370-93D6-4A1B-BA2E-542BDFC08F52}" dt="2024-04-06T22:24:56.987" v="1518" actId="47"/>
        <pc:sldMkLst>
          <pc:docMk/>
          <pc:sldMk cId="0" sldId="276"/>
        </pc:sldMkLst>
      </pc:sldChg>
      <pc:sldChg chg="del">
        <pc:chgData name="Navya Abrol" userId="7abc5fd7abccb82e" providerId="LiveId" clId="{E2C38370-93D6-4A1B-BA2E-542BDFC08F52}" dt="2024-04-06T22:24:57.019" v="1519" actId="47"/>
        <pc:sldMkLst>
          <pc:docMk/>
          <pc:sldMk cId="0" sldId="277"/>
        </pc:sldMkLst>
      </pc:sldChg>
      <pc:sldChg chg="del">
        <pc:chgData name="Navya Abrol" userId="7abc5fd7abccb82e" providerId="LiveId" clId="{E2C38370-93D6-4A1B-BA2E-542BDFC08F52}" dt="2024-04-06T22:24:57.053" v="1520" actId="47"/>
        <pc:sldMkLst>
          <pc:docMk/>
          <pc:sldMk cId="0" sldId="278"/>
        </pc:sldMkLst>
      </pc:sldChg>
      <pc:sldChg chg="addSp delSp modSp mod ord modTransition delAnim modAnim">
        <pc:chgData name="Navya Abrol" userId="7abc5fd7abccb82e" providerId="LiveId" clId="{E2C38370-93D6-4A1B-BA2E-542BDFC08F52}" dt="2024-04-07T06:02:50.755" v="3665"/>
        <pc:sldMkLst>
          <pc:docMk/>
          <pc:sldMk cId="0" sldId="279"/>
        </pc:sldMkLst>
        <pc:spChg chg="add mod">
          <ac:chgData name="Navya Abrol" userId="7abc5fd7abccb82e" providerId="LiveId" clId="{E2C38370-93D6-4A1B-BA2E-542BDFC08F52}" dt="2024-04-06T22:34:38.612" v="1623" actId="1076"/>
          <ac:spMkLst>
            <pc:docMk/>
            <pc:sldMk cId="0" sldId="279"/>
            <ac:spMk id="3" creationId="{D8AC56AC-C496-7637-8F16-9E3F6BB21DAC}"/>
          </ac:spMkLst>
        </pc:spChg>
        <pc:spChg chg="add mod">
          <ac:chgData name="Navya Abrol" userId="7abc5fd7abccb82e" providerId="LiveId" clId="{E2C38370-93D6-4A1B-BA2E-542BDFC08F52}" dt="2024-04-06T22:35:09.792" v="1648" actId="1076"/>
          <ac:spMkLst>
            <pc:docMk/>
            <pc:sldMk cId="0" sldId="279"/>
            <ac:spMk id="4" creationId="{55568869-B874-CD07-84C4-5A7B9489D48D}"/>
          </ac:spMkLst>
        </pc:spChg>
        <pc:spChg chg="del mod">
          <ac:chgData name="Navya Abrol" userId="7abc5fd7abccb82e" providerId="LiveId" clId="{E2C38370-93D6-4A1B-BA2E-542BDFC08F52}" dt="2024-04-06T21:00:05.462" v="585" actId="478"/>
          <ac:spMkLst>
            <pc:docMk/>
            <pc:sldMk cId="0" sldId="279"/>
            <ac:spMk id="1100" creationId="{00000000-0000-0000-0000-000000000000}"/>
          </ac:spMkLst>
        </pc:spChg>
        <pc:spChg chg="del">
          <ac:chgData name="Navya Abrol" userId="7abc5fd7abccb82e" providerId="LiveId" clId="{E2C38370-93D6-4A1B-BA2E-542BDFC08F52}" dt="2024-04-06T20:57:58.671" v="538" actId="478"/>
          <ac:spMkLst>
            <pc:docMk/>
            <pc:sldMk cId="0" sldId="279"/>
            <ac:spMk id="1101" creationId="{00000000-0000-0000-0000-000000000000}"/>
          </ac:spMkLst>
        </pc:spChg>
        <pc:spChg chg="del">
          <ac:chgData name="Navya Abrol" userId="7abc5fd7abccb82e" providerId="LiveId" clId="{E2C38370-93D6-4A1B-BA2E-542BDFC08F52}" dt="2024-04-06T21:00:14.254" v="587" actId="478"/>
          <ac:spMkLst>
            <pc:docMk/>
            <pc:sldMk cId="0" sldId="279"/>
            <ac:spMk id="1102" creationId="{00000000-0000-0000-0000-000000000000}"/>
          </ac:spMkLst>
        </pc:spChg>
        <pc:spChg chg="del">
          <ac:chgData name="Navya Abrol" userId="7abc5fd7abccb82e" providerId="LiveId" clId="{E2C38370-93D6-4A1B-BA2E-542BDFC08F52}" dt="2024-04-06T21:00:17.882" v="589" actId="478"/>
          <ac:spMkLst>
            <pc:docMk/>
            <pc:sldMk cId="0" sldId="279"/>
            <ac:spMk id="1103" creationId="{00000000-0000-0000-0000-000000000000}"/>
          </ac:spMkLst>
        </pc:spChg>
        <pc:spChg chg="del">
          <ac:chgData name="Navya Abrol" userId="7abc5fd7abccb82e" providerId="LiveId" clId="{E2C38370-93D6-4A1B-BA2E-542BDFC08F52}" dt="2024-04-06T21:00:16.219" v="588" actId="478"/>
          <ac:spMkLst>
            <pc:docMk/>
            <pc:sldMk cId="0" sldId="279"/>
            <ac:spMk id="1104" creationId="{00000000-0000-0000-0000-000000000000}"/>
          </ac:spMkLst>
        </pc:spChg>
      </pc:sldChg>
      <pc:sldChg chg="addSp delSp modSp mod ord modTransition delAnim modAnim">
        <pc:chgData name="Navya Abrol" userId="7abc5fd7abccb82e" providerId="LiveId" clId="{E2C38370-93D6-4A1B-BA2E-542BDFC08F52}" dt="2024-04-07T06:04:24.928" v="3673" actId="478"/>
        <pc:sldMkLst>
          <pc:docMk/>
          <pc:sldMk cId="0" sldId="280"/>
        </pc:sldMkLst>
        <pc:spChg chg="add del mod">
          <ac:chgData name="Navya Abrol" userId="7abc5fd7abccb82e" providerId="LiveId" clId="{E2C38370-93D6-4A1B-BA2E-542BDFC08F52}" dt="2024-04-06T22:20:37.697" v="1360" actId="478"/>
          <ac:spMkLst>
            <pc:docMk/>
            <pc:sldMk cId="0" sldId="280"/>
            <ac:spMk id="3" creationId="{A7FF86A2-05DF-0515-1D47-A95B5AA19B93}"/>
          </ac:spMkLst>
        </pc:spChg>
        <pc:spChg chg="mod">
          <ac:chgData name="Navya Abrol" userId="7abc5fd7abccb82e" providerId="LiveId" clId="{E2C38370-93D6-4A1B-BA2E-542BDFC08F52}" dt="2024-04-06T22:20:50.325" v="1387" actId="1076"/>
          <ac:spMkLst>
            <pc:docMk/>
            <pc:sldMk cId="0" sldId="280"/>
            <ac:spMk id="1112" creationId="{00000000-0000-0000-0000-000000000000}"/>
          </ac:spMkLst>
        </pc:spChg>
        <pc:spChg chg="del">
          <ac:chgData name="Navya Abrol" userId="7abc5fd7abccb82e" providerId="LiveId" clId="{E2C38370-93D6-4A1B-BA2E-542BDFC08F52}" dt="2024-04-06T22:20:35.612" v="1359" actId="478"/>
          <ac:spMkLst>
            <pc:docMk/>
            <pc:sldMk cId="0" sldId="280"/>
            <ac:spMk id="1113" creationId="{00000000-0000-0000-0000-000000000000}"/>
          </ac:spMkLst>
        </pc:spChg>
        <pc:spChg chg="del">
          <ac:chgData name="Navya Abrol" userId="7abc5fd7abccb82e" providerId="LiveId" clId="{E2C38370-93D6-4A1B-BA2E-542BDFC08F52}" dt="2024-04-07T06:04:24.928" v="3673" actId="478"/>
          <ac:spMkLst>
            <pc:docMk/>
            <pc:sldMk cId="0" sldId="280"/>
            <ac:spMk id="1116" creationId="{00000000-0000-0000-0000-000000000000}"/>
          </ac:spMkLst>
        </pc:spChg>
        <pc:spChg chg="del">
          <ac:chgData name="Navya Abrol" userId="7abc5fd7abccb82e" providerId="LiveId" clId="{E2C38370-93D6-4A1B-BA2E-542BDFC08F52}" dt="2024-04-07T06:04:24.928" v="3673" actId="478"/>
          <ac:spMkLst>
            <pc:docMk/>
            <pc:sldMk cId="0" sldId="280"/>
            <ac:spMk id="1117" creationId="{00000000-0000-0000-0000-000000000000}"/>
          </ac:spMkLst>
        </pc:spChg>
        <pc:spChg chg="del">
          <ac:chgData name="Navya Abrol" userId="7abc5fd7abccb82e" providerId="LiveId" clId="{E2C38370-93D6-4A1B-BA2E-542BDFC08F52}" dt="2024-04-07T06:04:24.928" v="3673" actId="478"/>
          <ac:spMkLst>
            <pc:docMk/>
            <pc:sldMk cId="0" sldId="280"/>
            <ac:spMk id="1118" creationId="{00000000-0000-0000-0000-000000000000}"/>
          </ac:spMkLst>
        </pc:spChg>
      </pc:sldChg>
      <pc:sldChg chg="del">
        <pc:chgData name="Navya Abrol" userId="7abc5fd7abccb82e" providerId="LiveId" clId="{E2C38370-93D6-4A1B-BA2E-542BDFC08F52}" dt="2024-04-06T22:24:57.082" v="1521" actId="47"/>
        <pc:sldMkLst>
          <pc:docMk/>
          <pc:sldMk cId="0" sldId="281"/>
        </pc:sldMkLst>
      </pc:sldChg>
      <pc:sldChg chg="addSp delSp modSp mod ord modTransition addAnim delAnim modAnim">
        <pc:chgData name="Navya Abrol" userId="7abc5fd7abccb82e" providerId="LiveId" clId="{E2C38370-93D6-4A1B-BA2E-542BDFC08F52}" dt="2024-04-07T06:02:50.755" v="3665"/>
        <pc:sldMkLst>
          <pc:docMk/>
          <pc:sldMk cId="0" sldId="282"/>
        </pc:sldMkLst>
        <pc:spChg chg="mod">
          <ac:chgData name="Navya Abrol" userId="7abc5fd7abccb82e" providerId="LiveId" clId="{E2C38370-93D6-4A1B-BA2E-542BDFC08F52}" dt="2024-04-06T23:55:08.976" v="1723" actId="1076"/>
          <ac:spMkLst>
            <pc:docMk/>
            <pc:sldMk cId="0" sldId="282"/>
            <ac:spMk id="1180" creationId="{00000000-0000-0000-0000-000000000000}"/>
          </ac:spMkLst>
        </pc:spChg>
        <pc:spChg chg="del">
          <ac:chgData name="Navya Abrol" userId="7abc5fd7abccb82e" providerId="LiveId" clId="{E2C38370-93D6-4A1B-BA2E-542BDFC08F52}" dt="2024-04-06T23:55:15.610" v="1724" actId="478"/>
          <ac:spMkLst>
            <pc:docMk/>
            <pc:sldMk cId="0" sldId="282"/>
            <ac:spMk id="1181" creationId="{00000000-0000-0000-0000-000000000000}"/>
          </ac:spMkLst>
        </pc:spChg>
        <pc:spChg chg="del">
          <ac:chgData name="Navya Abrol" userId="7abc5fd7abccb82e" providerId="LiveId" clId="{E2C38370-93D6-4A1B-BA2E-542BDFC08F52}" dt="2024-04-06T23:55:15.610" v="1724" actId="478"/>
          <ac:spMkLst>
            <pc:docMk/>
            <pc:sldMk cId="0" sldId="282"/>
            <ac:spMk id="1182" creationId="{00000000-0000-0000-0000-000000000000}"/>
          </ac:spMkLst>
        </pc:spChg>
        <pc:spChg chg="del">
          <ac:chgData name="Navya Abrol" userId="7abc5fd7abccb82e" providerId="LiveId" clId="{E2C38370-93D6-4A1B-BA2E-542BDFC08F52}" dt="2024-04-06T23:55:15.610" v="1724" actId="478"/>
          <ac:spMkLst>
            <pc:docMk/>
            <pc:sldMk cId="0" sldId="282"/>
            <ac:spMk id="1183" creationId="{00000000-0000-0000-0000-000000000000}"/>
          </ac:spMkLst>
        </pc:spChg>
        <pc:spChg chg="add del mod">
          <ac:chgData name="Navya Abrol" userId="7abc5fd7abccb82e" providerId="LiveId" clId="{E2C38370-93D6-4A1B-BA2E-542BDFC08F52}" dt="2024-04-06T23:54:24.188" v="1713" actId="6549"/>
          <ac:spMkLst>
            <pc:docMk/>
            <pc:sldMk cId="0" sldId="282"/>
            <ac:spMk id="1191" creationId="{00000000-0000-0000-0000-000000000000}"/>
          </ac:spMkLst>
        </pc:spChg>
        <pc:spChg chg="del mod">
          <ac:chgData name="Navya Abrol" userId="7abc5fd7abccb82e" providerId="LiveId" clId="{E2C38370-93D6-4A1B-BA2E-542BDFC08F52}" dt="2024-04-06T21:52:38.221" v="803" actId="478"/>
          <ac:spMkLst>
            <pc:docMk/>
            <pc:sldMk cId="0" sldId="282"/>
            <ac:spMk id="1192" creationId="{00000000-0000-0000-0000-000000000000}"/>
          </ac:spMkLst>
        </pc:spChg>
        <pc:spChg chg="del">
          <ac:chgData name="Navya Abrol" userId="7abc5fd7abccb82e" providerId="LiveId" clId="{E2C38370-93D6-4A1B-BA2E-542BDFC08F52}" dt="2024-04-06T21:52:45.920" v="807" actId="478"/>
          <ac:spMkLst>
            <pc:docMk/>
            <pc:sldMk cId="0" sldId="282"/>
            <ac:spMk id="1193" creationId="{00000000-0000-0000-0000-000000000000}"/>
          </ac:spMkLst>
        </pc:spChg>
        <pc:spChg chg="del">
          <ac:chgData name="Navya Abrol" userId="7abc5fd7abccb82e" providerId="LiveId" clId="{E2C38370-93D6-4A1B-BA2E-542BDFC08F52}" dt="2024-04-06T21:52:45.920" v="807" actId="478"/>
          <ac:spMkLst>
            <pc:docMk/>
            <pc:sldMk cId="0" sldId="282"/>
            <ac:spMk id="1194" creationId="{00000000-0000-0000-0000-000000000000}"/>
          </ac:spMkLst>
        </pc:spChg>
        <pc:spChg chg="del mod">
          <ac:chgData name="Navya Abrol" userId="7abc5fd7abccb82e" providerId="LiveId" clId="{E2C38370-93D6-4A1B-BA2E-542BDFC08F52}" dt="2024-04-06T21:52:39.766" v="805" actId="478"/>
          <ac:spMkLst>
            <pc:docMk/>
            <pc:sldMk cId="0" sldId="282"/>
            <ac:spMk id="1195" creationId="{00000000-0000-0000-0000-000000000000}"/>
          </ac:spMkLst>
        </pc:spChg>
        <pc:spChg chg="del">
          <ac:chgData name="Navya Abrol" userId="7abc5fd7abccb82e" providerId="LiveId" clId="{E2C38370-93D6-4A1B-BA2E-542BDFC08F52}" dt="2024-04-06T21:52:40.977" v="806" actId="478"/>
          <ac:spMkLst>
            <pc:docMk/>
            <pc:sldMk cId="0" sldId="282"/>
            <ac:spMk id="1196" creationId="{00000000-0000-0000-0000-000000000000}"/>
          </ac:spMkLst>
        </pc:spChg>
        <pc:cxnChg chg="del mod">
          <ac:chgData name="Navya Abrol" userId="7abc5fd7abccb82e" providerId="LiveId" clId="{E2C38370-93D6-4A1B-BA2E-542BDFC08F52}" dt="2024-04-06T21:51:56.837" v="754" actId="478"/>
          <ac:cxnSpMkLst>
            <pc:docMk/>
            <pc:sldMk cId="0" sldId="282"/>
            <ac:cxnSpMk id="1197" creationId="{00000000-0000-0000-0000-000000000000}"/>
          </ac:cxnSpMkLst>
        </pc:cxnChg>
        <pc:cxnChg chg="del mod">
          <ac:chgData name="Navya Abrol" userId="7abc5fd7abccb82e" providerId="LiveId" clId="{E2C38370-93D6-4A1B-BA2E-542BDFC08F52}" dt="2024-04-06T21:51:54.999" v="752" actId="478"/>
          <ac:cxnSpMkLst>
            <pc:docMk/>
            <pc:sldMk cId="0" sldId="282"/>
            <ac:cxnSpMk id="1198" creationId="{00000000-0000-0000-0000-000000000000}"/>
          </ac:cxnSpMkLst>
        </pc:cxnChg>
        <pc:cxnChg chg="del mod">
          <ac:chgData name="Navya Abrol" userId="7abc5fd7abccb82e" providerId="LiveId" clId="{E2C38370-93D6-4A1B-BA2E-542BDFC08F52}" dt="2024-04-06T21:51:56.145" v="753" actId="478"/>
          <ac:cxnSpMkLst>
            <pc:docMk/>
            <pc:sldMk cId="0" sldId="282"/>
            <ac:cxnSpMk id="1199" creationId="{00000000-0000-0000-0000-000000000000}"/>
          </ac:cxnSpMkLst>
        </pc:cxnChg>
      </pc:sldChg>
      <pc:sldChg chg="del">
        <pc:chgData name="Navya Abrol" userId="7abc5fd7abccb82e" providerId="LiveId" clId="{E2C38370-93D6-4A1B-BA2E-542BDFC08F52}" dt="2024-04-06T22:24:57.100" v="1522" actId="47"/>
        <pc:sldMkLst>
          <pc:docMk/>
          <pc:sldMk cId="0" sldId="283"/>
        </pc:sldMkLst>
      </pc:sldChg>
      <pc:sldChg chg="del">
        <pc:chgData name="Navya Abrol" userId="7abc5fd7abccb82e" providerId="LiveId" clId="{E2C38370-93D6-4A1B-BA2E-542BDFC08F52}" dt="2024-04-06T22:24:57.151" v="1523" actId="47"/>
        <pc:sldMkLst>
          <pc:docMk/>
          <pc:sldMk cId="0" sldId="284"/>
        </pc:sldMkLst>
      </pc:sldChg>
      <pc:sldChg chg="del">
        <pc:chgData name="Navya Abrol" userId="7abc5fd7abccb82e" providerId="LiveId" clId="{E2C38370-93D6-4A1B-BA2E-542BDFC08F52}" dt="2024-04-06T22:24:57.215" v="1524" actId="47"/>
        <pc:sldMkLst>
          <pc:docMk/>
          <pc:sldMk cId="0" sldId="285"/>
        </pc:sldMkLst>
      </pc:sldChg>
      <pc:sldChg chg="del">
        <pc:chgData name="Navya Abrol" userId="7abc5fd7abccb82e" providerId="LiveId" clId="{E2C38370-93D6-4A1B-BA2E-542BDFC08F52}" dt="2024-04-06T22:24:57.242" v="1525" actId="47"/>
        <pc:sldMkLst>
          <pc:docMk/>
          <pc:sldMk cId="0" sldId="286"/>
        </pc:sldMkLst>
      </pc:sldChg>
      <pc:sldChg chg="del">
        <pc:chgData name="Navya Abrol" userId="7abc5fd7abccb82e" providerId="LiveId" clId="{E2C38370-93D6-4A1B-BA2E-542BDFC08F52}" dt="2024-04-06T22:24:57.281" v="1526" actId="47"/>
        <pc:sldMkLst>
          <pc:docMk/>
          <pc:sldMk cId="0" sldId="287"/>
        </pc:sldMkLst>
      </pc:sldChg>
      <pc:sldChg chg="del">
        <pc:chgData name="Navya Abrol" userId="7abc5fd7abccb82e" providerId="LiveId" clId="{E2C38370-93D6-4A1B-BA2E-542BDFC08F52}" dt="2024-04-06T22:24:57.320" v="1527" actId="47"/>
        <pc:sldMkLst>
          <pc:docMk/>
          <pc:sldMk cId="0" sldId="288"/>
        </pc:sldMkLst>
      </pc:sldChg>
      <pc:sldChg chg="del">
        <pc:chgData name="Navya Abrol" userId="7abc5fd7abccb82e" providerId="LiveId" clId="{E2C38370-93D6-4A1B-BA2E-542BDFC08F52}" dt="2024-04-06T22:24:57.365" v="1528" actId="47"/>
        <pc:sldMkLst>
          <pc:docMk/>
          <pc:sldMk cId="0" sldId="289"/>
        </pc:sldMkLst>
      </pc:sldChg>
      <pc:sldChg chg="del">
        <pc:chgData name="Navya Abrol" userId="7abc5fd7abccb82e" providerId="LiveId" clId="{E2C38370-93D6-4A1B-BA2E-542BDFC08F52}" dt="2024-04-06T22:24:57.401" v="1529" actId="47"/>
        <pc:sldMkLst>
          <pc:docMk/>
          <pc:sldMk cId="0" sldId="290"/>
        </pc:sldMkLst>
      </pc:sldChg>
      <pc:sldChg chg="addSp delSp modSp mod ord modTransition delAnim">
        <pc:chgData name="Navya Abrol" userId="7abc5fd7abccb82e" providerId="LiveId" clId="{E2C38370-93D6-4A1B-BA2E-542BDFC08F52}" dt="2024-04-07T06:04:32.200" v="3674" actId="478"/>
        <pc:sldMkLst>
          <pc:docMk/>
          <pc:sldMk cId="0" sldId="291"/>
        </pc:sldMkLst>
        <pc:spChg chg="add del mod">
          <ac:chgData name="Navya Abrol" userId="7abc5fd7abccb82e" providerId="LiveId" clId="{E2C38370-93D6-4A1B-BA2E-542BDFC08F52}" dt="2024-04-06T22:22:13.372" v="1449" actId="478"/>
          <ac:spMkLst>
            <pc:docMk/>
            <pc:sldMk cId="0" sldId="291"/>
            <ac:spMk id="3" creationId="{32CD6C9B-ECBE-BD9D-0124-10DBB69FD383}"/>
          </ac:spMkLst>
        </pc:spChg>
        <pc:spChg chg="mod">
          <ac:chgData name="Navya Abrol" userId="7abc5fd7abccb82e" providerId="LiveId" clId="{E2C38370-93D6-4A1B-BA2E-542BDFC08F52}" dt="2024-04-06T22:22:08.311" v="1447" actId="14100"/>
          <ac:spMkLst>
            <pc:docMk/>
            <pc:sldMk cId="0" sldId="291"/>
            <ac:spMk id="1417" creationId="{00000000-0000-0000-0000-000000000000}"/>
          </ac:spMkLst>
        </pc:spChg>
        <pc:spChg chg="del">
          <ac:chgData name="Navya Abrol" userId="7abc5fd7abccb82e" providerId="LiveId" clId="{E2C38370-93D6-4A1B-BA2E-542BDFC08F52}" dt="2024-04-06T22:22:10.598" v="1448" actId="478"/>
          <ac:spMkLst>
            <pc:docMk/>
            <pc:sldMk cId="0" sldId="291"/>
            <ac:spMk id="1418" creationId="{00000000-0000-0000-0000-000000000000}"/>
          </ac:spMkLst>
        </pc:spChg>
        <pc:spChg chg="del">
          <ac:chgData name="Navya Abrol" userId="7abc5fd7abccb82e" providerId="LiveId" clId="{E2C38370-93D6-4A1B-BA2E-542BDFC08F52}" dt="2024-04-07T06:04:32.200" v="3674" actId="478"/>
          <ac:spMkLst>
            <pc:docMk/>
            <pc:sldMk cId="0" sldId="291"/>
            <ac:spMk id="1422" creationId="{00000000-0000-0000-0000-000000000000}"/>
          </ac:spMkLst>
        </pc:spChg>
        <pc:spChg chg="del">
          <ac:chgData name="Navya Abrol" userId="7abc5fd7abccb82e" providerId="LiveId" clId="{E2C38370-93D6-4A1B-BA2E-542BDFC08F52}" dt="2024-04-07T06:04:32.200" v="3674" actId="478"/>
          <ac:spMkLst>
            <pc:docMk/>
            <pc:sldMk cId="0" sldId="291"/>
            <ac:spMk id="1423" creationId="{00000000-0000-0000-0000-000000000000}"/>
          </ac:spMkLst>
        </pc:spChg>
        <pc:spChg chg="del">
          <ac:chgData name="Navya Abrol" userId="7abc5fd7abccb82e" providerId="LiveId" clId="{E2C38370-93D6-4A1B-BA2E-542BDFC08F52}" dt="2024-04-07T06:04:32.200" v="3674" actId="478"/>
          <ac:spMkLst>
            <pc:docMk/>
            <pc:sldMk cId="0" sldId="291"/>
            <ac:spMk id="1424" creationId="{00000000-0000-0000-0000-000000000000}"/>
          </ac:spMkLst>
        </pc:spChg>
      </pc:sldChg>
      <pc:sldChg chg="del">
        <pc:chgData name="Navya Abrol" userId="7abc5fd7abccb82e" providerId="LiveId" clId="{E2C38370-93D6-4A1B-BA2E-542BDFC08F52}" dt="2024-04-06T22:24:57.434" v="1530" actId="47"/>
        <pc:sldMkLst>
          <pc:docMk/>
          <pc:sldMk cId="0" sldId="292"/>
        </pc:sldMkLst>
      </pc:sldChg>
      <pc:sldChg chg="del">
        <pc:chgData name="Navya Abrol" userId="7abc5fd7abccb82e" providerId="LiveId" clId="{E2C38370-93D6-4A1B-BA2E-542BDFC08F52}" dt="2024-04-06T22:24:57.467" v="1531" actId="47"/>
        <pc:sldMkLst>
          <pc:docMk/>
          <pc:sldMk cId="0" sldId="293"/>
        </pc:sldMkLst>
      </pc:sldChg>
      <pc:sldChg chg="del">
        <pc:chgData name="Navya Abrol" userId="7abc5fd7abccb82e" providerId="LiveId" clId="{E2C38370-93D6-4A1B-BA2E-542BDFC08F52}" dt="2024-04-06T22:24:57.499" v="1532" actId="47"/>
        <pc:sldMkLst>
          <pc:docMk/>
          <pc:sldMk cId="0" sldId="294"/>
        </pc:sldMkLst>
      </pc:sldChg>
      <pc:sldChg chg="del">
        <pc:chgData name="Navya Abrol" userId="7abc5fd7abccb82e" providerId="LiveId" clId="{E2C38370-93D6-4A1B-BA2E-542BDFC08F52}" dt="2024-04-06T22:24:57.534" v="1533" actId="47"/>
        <pc:sldMkLst>
          <pc:docMk/>
          <pc:sldMk cId="0" sldId="295"/>
        </pc:sldMkLst>
      </pc:sldChg>
      <pc:sldChg chg="del">
        <pc:chgData name="Navya Abrol" userId="7abc5fd7abccb82e" providerId="LiveId" clId="{E2C38370-93D6-4A1B-BA2E-542BDFC08F52}" dt="2024-04-06T22:24:57.574" v="1534" actId="47"/>
        <pc:sldMkLst>
          <pc:docMk/>
          <pc:sldMk cId="0" sldId="296"/>
        </pc:sldMkLst>
      </pc:sldChg>
      <pc:sldChg chg="del">
        <pc:chgData name="Navya Abrol" userId="7abc5fd7abccb82e" providerId="LiveId" clId="{E2C38370-93D6-4A1B-BA2E-542BDFC08F52}" dt="2024-04-06T22:24:57.602" v="1535" actId="47"/>
        <pc:sldMkLst>
          <pc:docMk/>
          <pc:sldMk cId="0" sldId="297"/>
        </pc:sldMkLst>
      </pc:sldChg>
      <pc:sldChg chg="del">
        <pc:chgData name="Navya Abrol" userId="7abc5fd7abccb82e" providerId="LiveId" clId="{E2C38370-93D6-4A1B-BA2E-542BDFC08F52}" dt="2024-04-06T22:24:57.619" v="1536" actId="47"/>
        <pc:sldMkLst>
          <pc:docMk/>
          <pc:sldMk cId="0" sldId="298"/>
        </pc:sldMkLst>
      </pc:sldChg>
      <pc:sldChg chg="del">
        <pc:chgData name="Navya Abrol" userId="7abc5fd7abccb82e" providerId="LiveId" clId="{E2C38370-93D6-4A1B-BA2E-542BDFC08F52}" dt="2024-04-06T22:24:57.645" v="1537" actId="47"/>
        <pc:sldMkLst>
          <pc:docMk/>
          <pc:sldMk cId="0" sldId="299"/>
        </pc:sldMkLst>
      </pc:sldChg>
      <pc:sldChg chg="del">
        <pc:chgData name="Navya Abrol" userId="7abc5fd7abccb82e" providerId="LiveId" clId="{E2C38370-93D6-4A1B-BA2E-542BDFC08F52}" dt="2024-04-06T22:24:57.669" v="1538" actId="47"/>
        <pc:sldMkLst>
          <pc:docMk/>
          <pc:sldMk cId="0" sldId="300"/>
        </pc:sldMkLst>
      </pc:sldChg>
      <pc:sldChg chg="del">
        <pc:chgData name="Navya Abrol" userId="7abc5fd7abccb82e" providerId="LiveId" clId="{E2C38370-93D6-4A1B-BA2E-542BDFC08F52}" dt="2024-04-06T22:24:57.708" v="1539" actId="47"/>
        <pc:sldMkLst>
          <pc:docMk/>
          <pc:sldMk cId="0" sldId="301"/>
        </pc:sldMkLst>
      </pc:sldChg>
      <pc:sldChg chg="del">
        <pc:chgData name="Navya Abrol" userId="7abc5fd7abccb82e" providerId="LiveId" clId="{E2C38370-93D6-4A1B-BA2E-542BDFC08F52}" dt="2024-04-06T22:24:57.746" v="1540" actId="47"/>
        <pc:sldMkLst>
          <pc:docMk/>
          <pc:sldMk cId="0" sldId="302"/>
        </pc:sldMkLst>
      </pc:sldChg>
      <pc:sldChg chg="del">
        <pc:chgData name="Navya Abrol" userId="7abc5fd7abccb82e" providerId="LiveId" clId="{E2C38370-93D6-4A1B-BA2E-542BDFC08F52}" dt="2024-04-06T22:24:57.774" v="1541" actId="47"/>
        <pc:sldMkLst>
          <pc:docMk/>
          <pc:sldMk cId="0" sldId="303"/>
        </pc:sldMkLst>
      </pc:sldChg>
      <pc:sldChg chg="del">
        <pc:chgData name="Navya Abrol" userId="7abc5fd7abccb82e" providerId="LiveId" clId="{E2C38370-93D6-4A1B-BA2E-542BDFC08F52}" dt="2024-04-06T22:24:57.805" v="1542" actId="47"/>
        <pc:sldMkLst>
          <pc:docMk/>
          <pc:sldMk cId="0" sldId="304"/>
        </pc:sldMkLst>
      </pc:sldChg>
      <pc:sldChg chg="del">
        <pc:chgData name="Navya Abrol" userId="7abc5fd7abccb82e" providerId="LiveId" clId="{E2C38370-93D6-4A1B-BA2E-542BDFC08F52}" dt="2024-04-06T22:24:57.843" v="1543" actId="47"/>
        <pc:sldMkLst>
          <pc:docMk/>
          <pc:sldMk cId="0" sldId="305"/>
        </pc:sldMkLst>
      </pc:sldChg>
      <pc:sldChg chg="del">
        <pc:chgData name="Navya Abrol" userId="7abc5fd7abccb82e" providerId="LiveId" clId="{E2C38370-93D6-4A1B-BA2E-542BDFC08F52}" dt="2024-04-06T22:24:58.397" v="1544" actId="47"/>
        <pc:sldMkLst>
          <pc:docMk/>
          <pc:sldMk cId="0" sldId="306"/>
        </pc:sldMkLst>
      </pc:sldChg>
      <pc:sldChg chg="del">
        <pc:chgData name="Navya Abrol" userId="7abc5fd7abccb82e" providerId="LiveId" clId="{E2C38370-93D6-4A1B-BA2E-542BDFC08F52}" dt="2024-04-06T22:24:58.633" v="1545" actId="47"/>
        <pc:sldMkLst>
          <pc:docMk/>
          <pc:sldMk cId="0" sldId="307"/>
        </pc:sldMkLst>
      </pc:sldChg>
      <pc:sldChg chg="del">
        <pc:chgData name="Navya Abrol" userId="7abc5fd7abccb82e" providerId="LiveId" clId="{E2C38370-93D6-4A1B-BA2E-542BDFC08F52}" dt="2024-04-06T22:24:58.863" v="1546" actId="47"/>
        <pc:sldMkLst>
          <pc:docMk/>
          <pc:sldMk cId="0" sldId="308"/>
        </pc:sldMkLst>
      </pc:sldChg>
      <pc:sldChg chg="del">
        <pc:chgData name="Navya Abrol" userId="7abc5fd7abccb82e" providerId="LiveId" clId="{E2C38370-93D6-4A1B-BA2E-542BDFC08F52}" dt="2024-04-06T22:24:59.133" v="1547" actId="47"/>
        <pc:sldMkLst>
          <pc:docMk/>
          <pc:sldMk cId="0" sldId="309"/>
        </pc:sldMkLst>
      </pc:sldChg>
      <pc:sldChg chg="del">
        <pc:chgData name="Navya Abrol" userId="7abc5fd7abccb82e" providerId="LiveId" clId="{E2C38370-93D6-4A1B-BA2E-542BDFC08F52}" dt="2024-04-06T22:24:59.724" v="1548" actId="47"/>
        <pc:sldMkLst>
          <pc:docMk/>
          <pc:sldMk cId="0" sldId="310"/>
        </pc:sldMkLst>
      </pc:sldChg>
      <pc:sldChg chg="del">
        <pc:chgData name="Navya Abrol" userId="7abc5fd7abccb82e" providerId="LiveId" clId="{E2C38370-93D6-4A1B-BA2E-542BDFC08F52}" dt="2024-04-06T22:25:03.353" v="1549" actId="47"/>
        <pc:sldMkLst>
          <pc:docMk/>
          <pc:sldMk cId="0" sldId="311"/>
        </pc:sldMkLst>
      </pc:sldChg>
      <pc:sldChg chg="del">
        <pc:chgData name="Navya Abrol" userId="7abc5fd7abccb82e" providerId="LiveId" clId="{E2C38370-93D6-4A1B-BA2E-542BDFC08F52}" dt="2024-04-06T22:25:03.975" v="1550" actId="47"/>
        <pc:sldMkLst>
          <pc:docMk/>
          <pc:sldMk cId="0" sldId="312"/>
        </pc:sldMkLst>
      </pc:sldChg>
      <pc:sldChg chg="del">
        <pc:chgData name="Navya Abrol" userId="7abc5fd7abccb82e" providerId="LiveId" clId="{E2C38370-93D6-4A1B-BA2E-542BDFC08F52}" dt="2024-04-06T22:25:04.529" v="1551" actId="47"/>
        <pc:sldMkLst>
          <pc:docMk/>
          <pc:sldMk cId="0" sldId="313"/>
        </pc:sldMkLst>
      </pc:sldChg>
      <pc:sldChg chg="del">
        <pc:chgData name="Navya Abrol" userId="7abc5fd7abccb82e" providerId="LiveId" clId="{E2C38370-93D6-4A1B-BA2E-542BDFC08F52}" dt="2024-04-06T22:25:05.805" v="1552" actId="47"/>
        <pc:sldMkLst>
          <pc:docMk/>
          <pc:sldMk cId="0" sldId="314"/>
        </pc:sldMkLst>
      </pc:sldChg>
      <pc:sldChg chg="del">
        <pc:chgData name="Navya Abrol" userId="7abc5fd7abccb82e" providerId="LiveId" clId="{E2C38370-93D6-4A1B-BA2E-542BDFC08F52}" dt="2024-04-07T00:03:29.325" v="1821" actId="47"/>
        <pc:sldMkLst>
          <pc:docMk/>
          <pc:sldMk cId="0" sldId="315"/>
        </pc:sldMkLst>
      </pc:sldChg>
      <pc:sldChg chg="addSp delSp modSp add del mod modTransition">
        <pc:chgData name="Navya Abrol" userId="7abc5fd7abccb82e" providerId="LiveId" clId="{E2C38370-93D6-4A1B-BA2E-542BDFC08F52}" dt="2024-04-07T06:02:50.755" v="3665"/>
        <pc:sldMkLst>
          <pc:docMk/>
          <pc:sldMk cId="0" sldId="316"/>
        </pc:sldMkLst>
        <pc:spChg chg="add del mod">
          <ac:chgData name="Navya Abrol" userId="7abc5fd7abccb82e" providerId="LiveId" clId="{E2C38370-93D6-4A1B-BA2E-542BDFC08F52}" dt="2024-04-07T00:03:47.145" v="1826" actId="478"/>
          <ac:spMkLst>
            <pc:docMk/>
            <pc:sldMk cId="0" sldId="316"/>
            <ac:spMk id="3" creationId="{4D4F0359-CFF2-A941-2216-96E6D016F2AC}"/>
          </ac:spMkLst>
        </pc:spChg>
        <pc:spChg chg="add del mod">
          <ac:chgData name="Navya Abrol" userId="7abc5fd7abccb82e" providerId="LiveId" clId="{E2C38370-93D6-4A1B-BA2E-542BDFC08F52}" dt="2024-04-07T00:03:47.145" v="1826" actId="478"/>
          <ac:spMkLst>
            <pc:docMk/>
            <pc:sldMk cId="0" sldId="316"/>
            <ac:spMk id="5" creationId="{4B843F1C-81CE-1FC6-DE64-2D9E44D66377}"/>
          </ac:spMkLst>
        </pc:spChg>
        <pc:spChg chg="add mod">
          <ac:chgData name="Navya Abrol" userId="7abc5fd7abccb82e" providerId="LiveId" clId="{E2C38370-93D6-4A1B-BA2E-542BDFC08F52}" dt="2024-04-07T00:04:21.648" v="1832" actId="1076"/>
          <ac:spMkLst>
            <pc:docMk/>
            <pc:sldMk cId="0" sldId="316"/>
            <ac:spMk id="6" creationId="{49F5DF6D-22A2-0D6B-2B4F-7951D62A5509}"/>
          </ac:spMkLst>
        </pc:spChg>
        <pc:spChg chg="mod">
          <ac:chgData name="Navya Abrol" userId="7abc5fd7abccb82e" providerId="LiveId" clId="{E2C38370-93D6-4A1B-BA2E-542BDFC08F52}" dt="2024-04-07T00:05:05.840" v="1845" actId="1076"/>
          <ac:spMkLst>
            <pc:docMk/>
            <pc:sldMk cId="0" sldId="316"/>
            <ac:spMk id="2017" creationId="{00000000-0000-0000-0000-000000000000}"/>
          </ac:spMkLst>
        </pc:spChg>
        <pc:spChg chg="del">
          <ac:chgData name="Navya Abrol" userId="7abc5fd7abccb82e" providerId="LiveId" clId="{E2C38370-93D6-4A1B-BA2E-542BDFC08F52}" dt="2024-04-07T00:03:44.435" v="1825" actId="478"/>
          <ac:spMkLst>
            <pc:docMk/>
            <pc:sldMk cId="0" sldId="316"/>
            <ac:spMk id="2018" creationId="{00000000-0000-0000-0000-000000000000}"/>
          </ac:spMkLst>
        </pc:spChg>
        <pc:spChg chg="del">
          <ac:chgData name="Navya Abrol" userId="7abc5fd7abccb82e" providerId="LiveId" clId="{E2C38370-93D6-4A1B-BA2E-542BDFC08F52}" dt="2024-04-07T00:03:37.640" v="1824" actId="478"/>
          <ac:spMkLst>
            <pc:docMk/>
            <pc:sldMk cId="0" sldId="316"/>
            <ac:spMk id="2019" creationId="{00000000-0000-0000-0000-000000000000}"/>
          </ac:spMkLst>
        </pc:spChg>
        <pc:spChg chg="del">
          <ac:chgData name="Navya Abrol" userId="7abc5fd7abccb82e" providerId="LiveId" clId="{E2C38370-93D6-4A1B-BA2E-542BDFC08F52}" dt="2024-04-07T00:03:44.435" v="1825" actId="478"/>
          <ac:spMkLst>
            <pc:docMk/>
            <pc:sldMk cId="0" sldId="316"/>
            <ac:spMk id="2020" creationId="{00000000-0000-0000-0000-000000000000}"/>
          </ac:spMkLst>
        </pc:spChg>
        <pc:spChg chg="del">
          <ac:chgData name="Navya Abrol" userId="7abc5fd7abccb82e" providerId="LiveId" clId="{E2C38370-93D6-4A1B-BA2E-542BDFC08F52}" dt="2024-04-07T00:04:28.888" v="1834" actId="478"/>
          <ac:spMkLst>
            <pc:docMk/>
            <pc:sldMk cId="0" sldId="316"/>
            <ac:spMk id="2051" creationId="{00000000-0000-0000-0000-000000000000}"/>
          </ac:spMkLst>
        </pc:spChg>
        <pc:spChg chg="del">
          <ac:chgData name="Navya Abrol" userId="7abc5fd7abccb82e" providerId="LiveId" clId="{E2C38370-93D6-4A1B-BA2E-542BDFC08F52}" dt="2024-04-07T00:04:27.076" v="1833" actId="478"/>
          <ac:spMkLst>
            <pc:docMk/>
            <pc:sldMk cId="0" sldId="316"/>
            <ac:spMk id="2052" creationId="{00000000-0000-0000-0000-000000000000}"/>
          </ac:spMkLst>
        </pc:spChg>
        <pc:spChg chg="del">
          <ac:chgData name="Navya Abrol" userId="7abc5fd7abccb82e" providerId="LiveId" clId="{E2C38370-93D6-4A1B-BA2E-542BDFC08F52}" dt="2024-04-07T00:04:27.076" v="1833" actId="478"/>
          <ac:spMkLst>
            <pc:docMk/>
            <pc:sldMk cId="0" sldId="316"/>
            <ac:spMk id="2053" creationId="{00000000-0000-0000-0000-000000000000}"/>
          </ac:spMkLst>
        </pc:spChg>
        <pc:grpChg chg="del">
          <ac:chgData name="Navya Abrol" userId="7abc5fd7abccb82e" providerId="LiveId" clId="{E2C38370-93D6-4A1B-BA2E-542BDFC08F52}" dt="2024-04-07T00:03:44.435" v="1825" actId="478"/>
          <ac:grpSpMkLst>
            <pc:docMk/>
            <pc:sldMk cId="0" sldId="316"/>
            <ac:grpSpMk id="2030" creationId="{00000000-0000-0000-0000-000000000000}"/>
          </ac:grpSpMkLst>
        </pc:grpChg>
        <pc:grpChg chg="del">
          <ac:chgData name="Navya Abrol" userId="7abc5fd7abccb82e" providerId="LiveId" clId="{E2C38370-93D6-4A1B-BA2E-542BDFC08F52}" dt="2024-04-07T00:03:44.435" v="1825" actId="478"/>
          <ac:grpSpMkLst>
            <pc:docMk/>
            <pc:sldMk cId="0" sldId="316"/>
            <ac:grpSpMk id="2034" creationId="{00000000-0000-0000-0000-000000000000}"/>
          </ac:grpSpMkLst>
        </pc:grpChg>
        <pc:grpChg chg="del">
          <ac:chgData name="Navya Abrol" userId="7abc5fd7abccb82e" providerId="LiveId" clId="{E2C38370-93D6-4A1B-BA2E-542BDFC08F52}" dt="2024-04-07T00:03:44.435" v="1825" actId="478"/>
          <ac:grpSpMkLst>
            <pc:docMk/>
            <pc:sldMk cId="0" sldId="316"/>
            <ac:grpSpMk id="2038" creationId="{00000000-0000-0000-0000-000000000000}"/>
          </ac:grpSpMkLst>
        </pc:grpChg>
        <pc:grpChg chg="del">
          <ac:chgData name="Navya Abrol" userId="7abc5fd7abccb82e" providerId="LiveId" clId="{E2C38370-93D6-4A1B-BA2E-542BDFC08F52}" dt="2024-04-07T00:03:44.435" v="1825" actId="478"/>
          <ac:grpSpMkLst>
            <pc:docMk/>
            <pc:sldMk cId="0" sldId="316"/>
            <ac:grpSpMk id="2041" creationId="{00000000-0000-0000-0000-000000000000}"/>
          </ac:grpSpMkLst>
        </pc:grpChg>
        <pc:picChg chg="del">
          <ac:chgData name="Navya Abrol" userId="7abc5fd7abccb82e" providerId="LiveId" clId="{E2C38370-93D6-4A1B-BA2E-542BDFC08F52}" dt="2024-04-07T00:03:44.435" v="1825" actId="478"/>
          <ac:picMkLst>
            <pc:docMk/>
            <pc:sldMk cId="0" sldId="316"/>
            <ac:picMk id="2025" creationId="{00000000-0000-0000-0000-000000000000}"/>
          </ac:picMkLst>
        </pc:picChg>
        <pc:picChg chg="add del mod">
          <ac:chgData name="Navya Abrol" userId="7abc5fd7abccb82e" providerId="LiveId" clId="{E2C38370-93D6-4A1B-BA2E-542BDFC08F52}" dt="2024-04-07T00:04:42.885" v="1837" actId="1076"/>
          <ac:picMkLst>
            <pc:docMk/>
            <pc:sldMk cId="0" sldId="316"/>
            <ac:picMk id="2026" creationId="{00000000-0000-0000-0000-000000000000}"/>
          </ac:picMkLst>
        </pc:picChg>
        <pc:picChg chg="mod">
          <ac:chgData name="Navya Abrol" userId="7abc5fd7abccb82e" providerId="LiveId" clId="{E2C38370-93D6-4A1B-BA2E-542BDFC08F52}" dt="2024-04-07T00:04:42.885" v="1837" actId="1076"/>
          <ac:picMkLst>
            <pc:docMk/>
            <pc:sldMk cId="0" sldId="316"/>
            <ac:picMk id="2027" creationId="{00000000-0000-0000-0000-000000000000}"/>
          </ac:picMkLst>
        </pc:picChg>
        <pc:picChg chg="mod">
          <ac:chgData name="Navya Abrol" userId="7abc5fd7abccb82e" providerId="LiveId" clId="{E2C38370-93D6-4A1B-BA2E-542BDFC08F52}" dt="2024-04-07T00:04:42.885" v="1837" actId="1076"/>
          <ac:picMkLst>
            <pc:docMk/>
            <pc:sldMk cId="0" sldId="316"/>
            <ac:picMk id="2028" creationId="{00000000-0000-0000-0000-000000000000}"/>
          </ac:picMkLst>
        </pc:picChg>
        <pc:picChg chg="mod">
          <ac:chgData name="Navya Abrol" userId="7abc5fd7abccb82e" providerId="LiveId" clId="{E2C38370-93D6-4A1B-BA2E-542BDFC08F52}" dt="2024-04-07T00:04:42.885" v="1837" actId="1076"/>
          <ac:picMkLst>
            <pc:docMk/>
            <pc:sldMk cId="0" sldId="316"/>
            <ac:picMk id="2029" creationId="{00000000-0000-0000-0000-000000000000}"/>
          </ac:picMkLst>
        </pc:picChg>
      </pc:sldChg>
      <pc:sldChg chg="del">
        <pc:chgData name="Navya Abrol" userId="7abc5fd7abccb82e" providerId="LiveId" clId="{E2C38370-93D6-4A1B-BA2E-542BDFC08F52}" dt="2024-04-07T00:05:55.169" v="1846" actId="47"/>
        <pc:sldMkLst>
          <pc:docMk/>
          <pc:sldMk cId="0" sldId="317"/>
        </pc:sldMkLst>
      </pc:sldChg>
      <pc:sldChg chg="del">
        <pc:chgData name="Navya Abrol" userId="7abc5fd7abccb82e" providerId="LiveId" clId="{E2C38370-93D6-4A1B-BA2E-542BDFC08F52}" dt="2024-04-07T00:05:56.061" v="1847" actId="47"/>
        <pc:sldMkLst>
          <pc:docMk/>
          <pc:sldMk cId="0" sldId="318"/>
        </pc:sldMkLst>
      </pc:sldChg>
      <pc:sldChg chg="del">
        <pc:chgData name="Navya Abrol" userId="7abc5fd7abccb82e" providerId="LiveId" clId="{E2C38370-93D6-4A1B-BA2E-542BDFC08F52}" dt="2024-04-07T00:05:56.713" v="1848" actId="47"/>
        <pc:sldMkLst>
          <pc:docMk/>
          <pc:sldMk cId="0" sldId="319"/>
        </pc:sldMkLst>
      </pc:sldChg>
      <pc:sldChg chg="del">
        <pc:chgData name="Navya Abrol" userId="7abc5fd7abccb82e" providerId="LiveId" clId="{E2C38370-93D6-4A1B-BA2E-542BDFC08F52}" dt="2024-04-07T00:05:57.277" v="1849" actId="47"/>
        <pc:sldMkLst>
          <pc:docMk/>
          <pc:sldMk cId="0" sldId="320"/>
        </pc:sldMkLst>
      </pc:sldChg>
      <pc:sldChg chg="del">
        <pc:chgData name="Navya Abrol" userId="7abc5fd7abccb82e" providerId="LiveId" clId="{E2C38370-93D6-4A1B-BA2E-542BDFC08F52}" dt="2024-04-07T00:05:57.951" v="1850" actId="47"/>
        <pc:sldMkLst>
          <pc:docMk/>
          <pc:sldMk cId="0" sldId="321"/>
        </pc:sldMkLst>
      </pc:sldChg>
      <pc:sldChg chg="del">
        <pc:chgData name="Navya Abrol" userId="7abc5fd7abccb82e" providerId="LiveId" clId="{E2C38370-93D6-4A1B-BA2E-542BDFC08F52}" dt="2024-04-07T00:05:58.560" v="1851" actId="47"/>
        <pc:sldMkLst>
          <pc:docMk/>
          <pc:sldMk cId="0" sldId="322"/>
        </pc:sldMkLst>
      </pc:sldChg>
      <pc:sldChg chg="del">
        <pc:chgData name="Navya Abrol" userId="7abc5fd7abccb82e" providerId="LiveId" clId="{E2C38370-93D6-4A1B-BA2E-542BDFC08F52}" dt="2024-04-07T00:05:59.110" v="1852" actId="47"/>
        <pc:sldMkLst>
          <pc:docMk/>
          <pc:sldMk cId="0" sldId="323"/>
        </pc:sldMkLst>
      </pc:sldChg>
      <pc:sldChg chg="del">
        <pc:chgData name="Navya Abrol" userId="7abc5fd7abccb82e" providerId="LiveId" clId="{E2C38370-93D6-4A1B-BA2E-542BDFC08F52}" dt="2024-04-07T00:05:59.743" v="1853" actId="47"/>
        <pc:sldMkLst>
          <pc:docMk/>
          <pc:sldMk cId="0" sldId="324"/>
        </pc:sldMkLst>
      </pc:sldChg>
      <pc:sldChg chg="del">
        <pc:chgData name="Navya Abrol" userId="7abc5fd7abccb82e" providerId="LiveId" clId="{E2C38370-93D6-4A1B-BA2E-542BDFC08F52}" dt="2024-04-07T00:06:00.240" v="1854" actId="47"/>
        <pc:sldMkLst>
          <pc:docMk/>
          <pc:sldMk cId="0" sldId="325"/>
        </pc:sldMkLst>
      </pc:sldChg>
      <pc:sldChg chg="del">
        <pc:chgData name="Navya Abrol" userId="7abc5fd7abccb82e" providerId="LiveId" clId="{E2C38370-93D6-4A1B-BA2E-542BDFC08F52}" dt="2024-04-07T00:06:03.318" v="1855" actId="47"/>
        <pc:sldMkLst>
          <pc:docMk/>
          <pc:sldMk cId="0" sldId="326"/>
        </pc:sldMkLst>
      </pc:sldChg>
      <pc:sldChg chg="del">
        <pc:chgData name="Navya Abrol" userId="7abc5fd7abccb82e" providerId="LiveId" clId="{E2C38370-93D6-4A1B-BA2E-542BDFC08F52}" dt="2024-04-07T00:06:04.095" v="1856" actId="47"/>
        <pc:sldMkLst>
          <pc:docMk/>
          <pc:sldMk cId="0" sldId="327"/>
        </pc:sldMkLst>
      </pc:sldChg>
      <pc:sldChg chg="del">
        <pc:chgData name="Navya Abrol" userId="7abc5fd7abccb82e" providerId="LiveId" clId="{E2C38370-93D6-4A1B-BA2E-542BDFC08F52}" dt="2024-04-07T00:06:04.774" v="1857" actId="47"/>
        <pc:sldMkLst>
          <pc:docMk/>
          <pc:sldMk cId="0" sldId="328"/>
        </pc:sldMkLst>
      </pc:sldChg>
      <pc:sldChg chg="del">
        <pc:chgData name="Navya Abrol" userId="7abc5fd7abccb82e" providerId="LiveId" clId="{E2C38370-93D6-4A1B-BA2E-542BDFC08F52}" dt="2024-04-07T00:06:05.825" v="1858" actId="47"/>
        <pc:sldMkLst>
          <pc:docMk/>
          <pc:sldMk cId="0" sldId="329"/>
        </pc:sldMkLst>
      </pc:sldChg>
      <pc:sldChg chg="del">
        <pc:chgData name="Navya Abrol" userId="7abc5fd7abccb82e" providerId="LiveId" clId="{E2C38370-93D6-4A1B-BA2E-542BDFC08F52}" dt="2024-04-07T00:06:06.468" v="1859" actId="47"/>
        <pc:sldMkLst>
          <pc:docMk/>
          <pc:sldMk cId="0" sldId="330"/>
        </pc:sldMkLst>
      </pc:sldChg>
      <pc:sldChg chg="del">
        <pc:chgData name="Navya Abrol" userId="7abc5fd7abccb82e" providerId="LiveId" clId="{E2C38370-93D6-4A1B-BA2E-542BDFC08F52}" dt="2024-04-07T00:06:07.059" v="1860" actId="47"/>
        <pc:sldMkLst>
          <pc:docMk/>
          <pc:sldMk cId="0" sldId="331"/>
        </pc:sldMkLst>
      </pc:sldChg>
      <pc:sldChg chg="del">
        <pc:chgData name="Navya Abrol" userId="7abc5fd7abccb82e" providerId="LiveId" clId="{E2C38370-93D6-4A1B-BA2E-542BDFC08F52}" dt="2024-04-07T00:06:07.731" v="1861" actId="47"/>
        <pc:sldMkLst>
          <pc:docMk/>
          <pc:sldMk cId="0" sldId="332"/>
        </pc:sldMkLst>
      </pc:sldChg>
      <pc:sldChg chg="del">
        <pc:chgData name="Navya Abrol" userId="7abc5fd7abccb82e" providerId="LiveId" clId="{E2C38370-93D6-4A1B-BA2E-542BDFC08F52}" dt="2024-04-07T00:06:08.297" v="1862" actId="47"/>
        <pc:sldMkLst>
          <pc:docMk/>
          <pc:sldMk cId="0" sldId="333"/>
        </pc:sldMkLst>
      </pc:sldChg>
      <pc:sldChg chg="del">
        <pc:chgData name="Navya Abrol" userId="7abc5fd7abccb82e" providerId="LiveId" clId="{E2C38370-93D6-4A1B-BA2E-542BDFC08F52}" dt="2024-04-07T00:06:08.819" v="1863" actId="47"/>
        <pc:sldMkLst>
          <pc:docMk/>
          <pc:sldMk cId="0" sldId="334"/>
        </pc:sldMkLst>
      </pc:sldChg>
      <pc:sldChg chg="del">
        <pc:chgData name="Navya Abrol" userId="7abc5fd7abccb82e" providerId="LiveId" clId="{E2C38370-93D6-4A1B-BA2E-542BDFC08F52}" dt="2024-04-07T00:06:09.293" v="1864" actId="47"/>
        <pc:sldMkLst>
          <pc:docMk/>
          <pc:sldMk cId="0" sldId="335"/>
        </pc:sldMkLst>
      </pc:sldChg>
      <pc:sldChg chg="del">
        <pc:chgData name="Navya Abrol" userId="7abc5fd7abccb82e" providerId="LiveId" clId="{E2C38370-93D6-4A1B-BA2E-542BDFC08F52}" dt="2024-04-07T00:06:09.677" v="1865" actId="47"/>
        <pc:sldMkLst>
          <pc:docMk/>
          <pc:sldMk cId="0" sldId="336"/>
        </pc:sldMkLst>
      </pc:sldChg>
      <pc:sldChg chg="del">
        <pc:chgData name="Navya Abrol" userId="7abc5fd7abccb82e" providerId="LiveId" clId="{E2C38370-93D6-4A1B-BA2E-542BDFC08F52}" dt="2024-04-07T00:06:09.988" v="1866" actId="47"/>
        <pc:sldMkLst>
          <pc:docMk/>
          <pc:sldMk cId="0" sldId="337"/>
        </pc:sldMkLst>
      </pc:sldChg>
      <pc:sldChg chg="del">
        <pc:chgData name="Navya Abrol" userId="7abc5fd7abccb82e" providerId="LiveId" clId="{E2C38370-93D6-4A1B-BA2E-542BDFC08F52}" dt="2024-04-07T00:06:10.370" v="1867" actId="47"/>
        <pc:sldMkLst>
          <pc:docMk/>
          <pc:sldMk cId="0" sldId="338"/>
        </pc:sldMkLst>
      </pc:sldChg>
      <pc:sldChg chg="del">
        <pc:chgData name="Navya Abrol" userId="7abc5fd7abccb82e" providerId="LiveId" clId="{E2C38370-93D6-4A1B-BA2E-542BDFC08F52}" dt="2024-04-07T00:06:10.639" v="1868" actId="47"/>
        <pc:sldMkLst>
          <pc:docMk/>
          <pc:sldMk cId="0" sldId="339"/>
        </pc:sldMkLst>
      </pc:sldChg>
      <pc:sldChg chg="del">
        <pc:chgData name="Navya Abrol" userId="7abc5fd7abccb82e" providerId="LiveId" clId="{E2C38370-93D6-4A1B-BA2E-542BDFC08F52}" dt="2024-04-07T00:06:10.973" v="1869" actId="47"/>
        <pc:sldMkLst>
          <pc:docMk/>
          <pc:sldMk cId="0" sldId="340"/>
        </pc:sldMkLst>
      </pc:sldChg>
      <pc:sldChg chg="addSp delSp modSp new mod modTransition modAnim">
        <pc:chgData name="Navya Abrol" userId="7abc5fd7abccb82e" providerId="LiveId" clId="{E2C38370-93D6-4A1B-BA2E-542BDFC08F52}" dt="2024-04-07T06:02:50.755" v="3665"/>
        <pc:sldMkLst>
          <pc:docMk/>
          <pc:sldMk cId="2240950464" sldId="341"/>
        </pc:sldMkLst>
        <pc:spChg chg="del">
          <ac:chgData name="Navya Abrol" userId="7abc5fd7abccb82e" providerId="LiveId" clId="{E2C38370-93D6-4A1B-BA2E-542BDFC08F52}" dt="2024-04-06T20:49:47.401" v="394" actId="478"/>
          <ac:spMkLst>
            <pc:docMk/>
            <pc:sldMk cId="2240950464" sldId="341"/>
            <ac:spMk id="2" creationId="{4CF35C0D-ABBA-A156-4DFC-BB38B46C2E3E}"/>
          </ac:spMkLst>
        </pc:spChg>
        <pc:spChg chg="del">
          <ac:chgData name="Navya Abrol" userId="7abc5fd7abccb82e" providerId="LiveId" clId="{E2C38370-93D6-4A1B-BA2E-542BDFC08F52}" dt="2024-04-06T20:49:47.401" v="394" actId="478"/>
          <ac:spMkLst>
            <pc:docMk/>
            <pc:sldMk cId="2240950464" sldId="341"/>
            <ac:spMk id="3" creationId="{651394AB-96BF-8991-EF25-F6DC5E44ADA6}"/>
          </ac:spMkLst>
        </pc:spChg>
        <pc:spChg chg="del">
          <ac:chgData name="Navya Abrol" userId="7abc5fd7abccb82e" providerId="LiveId" clId="{E2C38370-93D6-4A1B-BA2E-542BDFC08F52}" dt="2024-04-06T20:49:44.883" v="393" actId="478"/>
          <ac:spMkLst>
            <pc:docMk/>
            <pc:sldMk cId="2240950464" sldId="341"/>
            <ac:spMk id="4" creationId="{A5EFC0CA-26EF-91A9-CB72-07BFCE14374C}"/>
          </ac:spMkLst>
        </pc:spChg>
        <pc:spChg chg="del">
          <ac:chgData name="Navya Abrol" userId="7abc5fd7abccb82e" providerId="LiveId" clId="{E2C38370-93D6-4A1B-BA2E-542BDFC08F52}" dt="2024-04-06T20:49:44.883" v="393" actId="478"/>
          <ac:spMkLst>
            <pc:docMk/>
            <pc:sldMk cId="2240950464" sldId="341"/>
            <ac:spMk id="5" creationId="{B525948E-F083-CAA1-C9E8-B62ACE27B319}"/>
          </ac:spMkLst>
        </pc:spChg>
        <pc:spChg chg="del">
          <ac:chgData name="Navya Abrol" userId="7abc5fd7abccb82e" providerId="LiveId" clId="{E2C38370-93D6-4A1B-BA2E-542BDFC08F52}" dt="2024-04-06T20:49:44.883" v="393" actId="478"/>
          <ac:spMkLst>
            <pc:docMk/>
            <pc:sldMk cId="2240950464" sldId="341"/>
            <ac:spMk id="6" creationId="{D42DFDB1-125E-37CB-73C1-400D66134D20}"/>
          </ac:spMkLst>
        </pc:spChg>
        <pc:spChg chg="del">
          <ac:chgData name="Navya Abrol" userId="7abc5fd7abccb82e" providerId="LiveId" clId="{E2C38370-93D6-4A1B-BA2E-542BDFC08F52}" dt="2024-04-06T20:49:44.883" v="393" actId="478"/>
          <ac:spMkLst>
            <pc:docMk/>
            <pc:sldMk cId="2240950464" sldId="341"/>
            <ac:spMk id="7" creationId="{636174AF-4B8D-AFEF-3264-D00BA1F9D2F3}"/>
          </ac:spMkLst>
        </pc:spChg>
        <pc:spChg chg="mod">
          <ac:chgData name="Navya Abrol" userId="7abc5fd7abccb82e" providerId="LiveId" clId="{E2C38370-93D6-4A1B-BA2E-542BDFC08F52}" dt="2024-04-06T21:44:20.406" v="676" actId="1076"/>
          <ac:spMkLst>
            <pc:docMk/>
            <pc:sldMk cId="2240950464" sldId="341"/>
            <ac:spMk id="8" creationId="{6BEB898C-03A6-96EF-218D-F555E312CC14}"/>
          </ac:spMkLst>
        </pc:spChg>
        <pc:spChg chg="add mod">
          <ac:chgData name="Navya Abrol" userId="7abc5fd7abccb82e" providerId="LiveId" clId="{E2C38370-93D6-4A1B-BA2E-542BDFC08F52}" dt="2024-04-06T21:48:59.737" v="745" actId="313"/>
          <ac:spMkLst>
            <pc:docMk/>
            <pc:sldMk cId="2240950464" sldId="341"/>
            <ac:spMk id="11" creationId="{9CDF9A84-789D-F280-7F40-3C89C6FF1329}"/>
          </ac:spMkLst>
        </pc:spChg>
        <pc:spChg chg="add mod">
          <ac:chgData name="Navya Abrol" userId="7abc5fd7abccb82e" providerId="LiveId" clId="{E2C38370-93D6-4A1B-BA2E-542BDFC08F52}" dt="2024-04-06T21:48:02.861" v="730" actId="404"/>
          <ac:spMkLst>
            <pc:docMk/>
            <pc:sldMk cId="2240950464" sldId="341"/>
            <ac:spMk id="13" creationId="{CE4E9173-BE07-8CC0-0C8A-C497E364426B}"/>
          </ac:spMkLst>
        </pc:spChg>
        <pc:spChg chg="mod">
          <ac:chgData name="Navya Abrol" userId="7abc5fd7abccb82e" providerId="LiveId" clId="{E2C38370-93D6-4A1B-BA2E-542BDFC08F52}" dt="2024-04-06T21:48:26.693" v="731"/>
          <ac:spMkLst>
            <pc:docMk/>
            <pc:sldMk cId="2240950464" sldId="341"/>
            <ac:spMk id="20" creationId="{4F1998F6-CE1C-E7E2-6271-F524EF17E3B2}"/>
          </ac:spMkLst>
        </pc:spChg>
        <pc:spChg chg="mod">
          <ac:chgData name="Navya Abrol" userId="7abc5fd7abccb82e" providerId="LiveId" clId="{E2C38370-93D6-4A1B-BA2E-542BDFC08F52}" dt="2024-04-06T21:48:26.693" v="731"/>
          <ac:spMkLst>
            <pc:docMk/>
            <pc:sldMk cId="2240950464" sldId="341"/>
            <ac:spMk id="21" creationId="{2168D15C-46F1-D2AA-952D-13398DA83280}"/>
          </ac:spMkLst>
        </pc:spChg>
        <pc:spChg chg="mod">
          <ac:chgData name="Navya Abrol" userId="7abc5fd7abccb82e" providerId="LiveId" clId="{E2C38370-93D6-4A1B-BA2E-542BDFC08F52}" dt="2024-04-06T21:48:26.693" v="731"/>
          <ac:spMkLst>
            <pc:docMk/>
            <pc:sldMk cId="2240950464" sldId="341"/>
            <ac:spMk id="22" creationId="{C5106E23-734C-2E74-7004-FAEC5E31067F}"/>
          </ac:spMkLst>
        </pc:spChg>
        <pc:spChg chg="mod">
          <ac:chgData name="Navya Abrol" userId="7abc5fd7abccb82e" providerId="LiveId" clId="{E2C38370-93D6-4A1B-BA2E-542BDFC08F52}" dt="2024-04-06T21:48:26.693" v="731"/>
          <ac:spMkLst>
            <pc:docMk/>
            <pc:sldMk cId="2240950464" sldId="341"/>
            <ac:spMk id="23" creationId="{A1B81DCA-4DFD-40F2-1998-922A78DB796C}"/>
          </ac:spMkLst>
        </pc:spChg>
        <pc:spChg chg="mod">
          <ac:chgData name="Navya Abrol" userId="7abc5fd7abccb82e" providerId="LiveId" clId="{E2C38370-93D6-4A1B-BA2E-542BDFC08F52}" dt="2024-04-06T21:48:26.693" v="731"/>
          <ac:spMkLst>
            <pc:docMk/>
            <pc:sldMk cId="2240950464" sldId="341"/>
            <ac:spMk id="24" creationId="{CD4B294B-1DB3-78AA-72E8-DF3B3F104A00}"/>
          </ac:spMkLst>
        </pc:spChg>
        <pc:grpChg chg="add mod">
          <ac:chgData name="Navya Abrol" userId="7abc5fd7abccb82e" providerId="LiveId" clId="{E2C38370-93D6-4A1B-BA2E-542BDFC08F52}" dt="2024-04-06T21:48:40.285" v="735" actId="1076"/>
          <ac:grpSpMkLst>
            <pc:docMk/>
            <pc:sldMk cId="2240950464" sldId="341"/>
            <ac:grpSpMk id="18" creationId="{E92CCD74-BFE6-1A51-7DA9-52BAD6CCD4E5}"/>
          </ac:grpSpMkLst>
        </pc:grpChg>
        <pc:grpChg chg="mod">
          <ac:chgData name="Navya Abrol" userId="7abc5fd7abccb82e" providerId="LiveId" clId="{E2C38370-93D6-4A1B-BA2E-542BDFC08F52}" dt="2024-04-06T21:48:26.693" v="731"/>
          <ac:grpSpMkLst>
            <pc:docMk/>
            <pc:sldMk cId="2240950464" sldId="341"/>
            <ac:grpSpMk id="19" creationId="{D5A5C2AC-C0B1-96C2-E63D-529DA7BA355B}"/>
          </ac:grpSpMkLst>
        </pc:grpChg>
        <pc:picChg chg="add mod">
          <ac:chgData name="Navya Abrol" userId="7abc5fd7abccb82e" providerId="LiveId" clId="{E2C38370-93D6-4A1B-BA2E-542BDFC08F52}" dt="2024-04-06T21:44:08.115" v="673" actId="1038"/>
          <ac:picMkLst>
            <pc:docMk/>
            <pc:sldMk cId="2240950464" sldId="341"/>
            <ac:picMk id="10" creationId="{3A243587-467C-C6BA-A1F0-C718595FFB5E}"/>
          </ac:picMkLst>
        </pc:picChg>
        <pc:picChg chg="add mod">
          <ac:chgData name="Navya Abrol" userId="7abc5fd7abccb82e" providerId="LiveId" clId="{E2C38370-93D6-4A1B-BA2E-542BDFC08F52}" dt="2024-04-06T21:48:40.285" v="735" actId="1076"/>
          <ac:picMkLst>
            <pc:docMk/>
            <pc:sldMk cId="2240950464" sldId="341"/>
            <ac:picMk id="14" creationId="{6CB612E2-8D45-50BE-7A8A-FA29599CAEA1}"/>
          </ac:picMkLst>
        </pc:picChg>
        <pc:picChg chg="add mod">
          <ac:chgData name="Navya Abrol" userId="7abc5fd7abccb82e" providerId="LiveId" clId="{E2C38370-93D6-4A1B-BA2E-542BDFC08F52}" dt="2024-04-06T21:48:40.285" v="735" actId="1076"/>
          <ac:picMkLst>
            <pc:docMk/>
            <pc:sldMk cId="2240950464" sldId="341"/>
            <ac:picMk id="15" creationId="{9844B36E-3AB6-FAB4-A58F-1C1E8CF9F238}"/>
          </ac:picMkLst>
        </pc:picChg>
        <pc:picChg chg="add mod">
          <ac:chgData name="Navya Abrol" userId="7abc5fd7abccb82e" providerId="LiveId" clId="{E2C38370-93D6-4A1B-BA2E-542BDFC08F52}" dt="2024-04-06T21:48:40.285" v="735" actId="1076"/>
          <ac:picMkLst>
            <pc:docMk/>
            <pc:sldMk cId="2240950464" sldId="341"/>
            <ac:picMk id="16" creationId="{FEEA70C0-52EB-22B9-8BDD-4565DF549614}"/>
          </ac:picMkLst>
        </pc:picChg>
        <pc:picChg chg="add mod">
          <ac:chgData name="Navya Abrol" userId="7abc5fd7abccb82e" providerId="LiveId" clId="{E2C38370-93D6-4A1B-BA2E-542BDFC08F52}" dt="2024-04-06T21:48:40.285" v="735" actId="1076"/>
          <ac:picMkLst>
            <pc:docMk/>
            <pc:sldMk cId="2240950464" sldId="341"/>
            <ac:picMk id="17" creationId="{D9DA7A51-C3D0-8AB1-CDA0-96A684A4D106}"/>
          </ac:picMkLst>
        </pc:picChg>
        <pc:picChg chg="add mod">
          <ac:chgData name="Navya Abrol" userId="7abc5fd7abccb82e" providerId="LiveId" clId="{E2C38370-93D6-4A1B-BA2E-542BDFC08F52}" dt="2024-04-06T21:49:08.748" v="748" actId="14100"/>
          <ac:picMkLst>
            <pc:docMk/>
            <pc:sldMk cId="2240950464" sldId="341"/>
            <ac:picMk id="25" creationId="{1D46C39B-D7AF-2B8A-CF2D-304DFF0483C1}"/>
          </ac:picMkLst>
        </pc:picChg>
      </pc:sldChg>
      <pc:sldChg chg="addSp delSp modSp new del mod modClrScheme chgLayout">
        <pc:chgData name="Navya Abrol" userId="7abc5fd7abccb82e" providerId="LiveId" clId="{E2C38370-93D6-4A1B-BA2E-542BDFC08F52}" dt="2024-04-06T21:11:43.678" v="617" actId="47"/>
        <pc:sldMkLst>
          <pc:docMk/>
          <pc:sldMk cId="838703990" sldId="342"/>
        </pc:sldMkLst>
        <pc:spChg chg="del">
          <ac:chgData name="Navya Abrol" userId="7abc5fd7abccb82e" providerId="LiveId" clId="{E2C38370-93D6-4A1B-BA2E-542BDFC08F52}" dt="2024-04-06T21:07:23.860" v="611" actId="700"/>
          <ac:spMkLst>
            <pc:docMk/>
            <pc:sldMk cId="838703990" sldId="342"/>
            <ac:spMk id="2" creationId="{8F400BE4-5F92-1686-386B-69FBD969E3B2}"/>
          </ac:spMkLst>
        </pc:spChg>
        <pc:spChg chg="del">
          <ac:chgData name="Navya Abrol" userId="7abc5fd7abccb82e" providerId="LiveId" clId="{E2C38370-93D6-4A1B-BA2E-542BDFC08F52}" dt="2024-04-06T21:07:23.860" v="611" actId="700"/>
          <ac:spMkLst>
            <pc:docMk/>
            <pc:sldMk cId="838703990" sldId="342"/>
            <ac:spMk id="3" creationId="{67B2D8FB-7488-246F-96F3-96A218858F62}"/>
          </ac:spMkLst>
        </pc:spChg>
        <pc:picChg chg="add mod">
          <ac:chgData name="Navya Abrol" userId="7abc5fd7abccb82e" providerId="LiveId" clId="{E2C38370-93D6-4A1B-BA2E-542BDFC08F52}" dt="2024-04-06T21:08:37.480" v="612" actId="931"/>
          <ac:picMkLst>
            <pc:docMk/>
            <pc:sldMk cId="838703990" sldId="342"/>
            <ac:picMk id="5" creationId="{A2130187-7FFA-1B76-B228-DBA06CC8B83A}"/>
          </ac:picMkLst>
        </pc:picChg>
      </pc:sldChg>
      <pc:sldChg chg="delSp new del mod setBg modClrScheme chgLayout">
        <pc:chgData name="Navya Abrol" userId="7abc5fd7abccb82e" providerId="LiveId" clId="{E2C38370-93D6-4A1B-BA2E-542BDFC08F52}" dt="2024-04-06T21:07:03.798" v="609" actId="47"/>
        <pc:sldMkLst>
          <pc:docMk/>
          <pc:sldMk cId="2290147897" sldId="342"/>
        </pc:sldMkLst>
        <pc:spChg chg="del">
          <ac:chgData name="Navya Abrol" userId="7abc5fd7abccb82e" providerId="LiveId" clId="{E2C38370-93D6-4A1B-BA2E-542BDFC08F52}" dt="2024-04-06T21:05:41.594" v="607" actId="700"/>
          <ac:spMkLst>
            <pc:docMk/>
            <pc:sldMk cId="2290147897" sldId="342"/>
            <ac:spMk id="2" creationId="{E3A1F9B9-3BDE-2694-1A83-FE359A174FA0}"/>
          </ac:spMkLst>
        </pc:spChg>
        <pc:spChg chg="del">
          <ac:chgData name="Navya Abrol" userId="7abc5fd7abccb82e" providerId="LiveId" clId="{E2C38370-93D6-4A1B-BA2E-542BDFC08F52}" dt="2024-04-06T21:05:41.594" v="607" actId="700"/>
          <ac:spMkLst>
            <pc:docMk/>
            <pc:sldMk cId="2290147897" sldId="342"/>
            <ac:spMk id="3" creationId="{94489FB6-815B-150C-2E82-1149708F9F85}"/>
          </ac:spMkLst>
        </pc:spChg>
      </pc:sldChg>
      <pc:sldChg chg="new modTransition setBg">
        <pc:chgData name="Navya Abrol" userId="7abc5fd7abccb82e" providerId="LiveId" clId="{E2C38370-93D6-4A1B-BA2E-542BDFC08F52}" dt="2024-04-07T06:02:50.755" v="3665"/>
        <pc:sldMkLst>
          <pc:docMk/>
          <pc:sldMk cId="2476284305" sldId="343"/>
        </pc:sldMkLst>
      </pc:sldChg>
      <pc:sldChg chg="addSp delSp modSp new mod modTransition modAnim">
        <pc:chgData name="Navya Abrol" userId="7abc5fd7abccb82e" providerId="LiveId" clId="{E2C38370-93D6-4A1B-BA2E-542BDFC08F52}" dt="2024-04-07T06:02:50.755" v="3665"/>
        <pc:sldMkLst>
          <pc:docMk/>
          <pc:sldMk cId="3025531242" sldId="344"/>
        </pc:sldMkLst>
        <pc:spChg chg="mod">
          <ac:chgData name="Navya Abrol" userId="7abc5fd7abccb82e" providerId="LiveId" clId="{E2C38370-93D6-4A1B-BA2E-542BDFC08F52}" dt="2024-04-06T22:07:03.341" v="997" actId="1076"/>
          <ac:spMkLst>
            <pc:docMk/>
            <pc:sldMk cId="3025531242" sldId="344"/>
            <ac:spMk id="2" creationId="{1FAD1303-6B92-B6A9-6A28-0681BCA188A6}"/>
          </ac:spMkLst>
        </pc:spChg>
        <pc:spChg chg="del">
          <ac:chgData name="Navya Abrol" userId="7abc5fd7abccb82e" providerId="LiveId" clId="{E2C38370-93D6-4A1B-BA2E-542BDFC08F52}" dt="2024-04-06T21:58:51.372" v="868" actId="478"/>
          <ac:spMkLst>
            <pc:docMk/>
            <pc:sldMk cId="3025531242" sldId="344"/>
            <ac:spMk id="3" creationId="{09D4C5F6-E59B-0250-A0EB-C2232CAA0926}"/>
          </ac:spMkLst>
        </pc:spChg>
        <pc:spChg chg="add mod">
          <ac:chgData name="Navya Abrol" userId="7abc5fd7abccb82e" providerId="LiveId" clId="{E2C38370-93D6-4A1B-BA2E-542BDFC08F52}" dt="2024-04-06T21:59:59.822" v="890" actId="20577"/>
          <ac:spMkLst>
            <pc:docMk/>
            <pc:sldMk cId="3025531242" sldId="344"/>
            <ac:spMk id="5" creationId="{F82C94CD-7373-C2C5-4697-E6BAAEF9ABF8}"/>
          </ac:spMkLst>
        </pc:spChg>
      </pc:sldChg>
      <pc:sldChg chg="modSp new mod ord modTransition modAnim">
        <pc:chgData name="Navya Abrol" userId="7abc5fd7abccb82e" providerId="LiveId" clId="{E2C38370-93D6-4A1B-BA2E-542BDFC08F52}" dt="2024-04-07T06:02:50.755" v="3665"/>
        <pc:sldMkLst>
          <pc:docMk/>
          <pc:sldMk cId="1697150593" sldId="345"/>
        </pc:sldMkLst>
        <pc:spChg chg="mod">
          <ac:chgData name="Navya Abrol" userId="7abc5fd7abccb82e" providerId="LiveId" clId="{E2C38370-93D6-4A1B-BA2E-542BDFC08F52}" dt="2024-04-06T22:01:11.175" v="902" actId="1076"/>
          <ac:spMkLst>
            <pc:docMk/>
            <pc:sldMk cId="1697150593" sldId="345"/>
            <ac:spMk id="2" creationId="{2E234AAF-D9D1-C65E-1767-B4E8CED492B9}"/>
          </ac:spMkLst>
        </pc:spChg>
        <pc:spChg chg="mod">
          <ac:chgData name="Navya Abrol" userId="7abc5fd7abccb82e" providerId="LiveId" clId="{E2C38370-93D6-4A1B-BA2E-542BDFC08F52}" dt="2024-04-06T22:02:51.098" v="934" actId="1076"/>
          <ac:spMkLst>
            <pc:docMk/>
            <pc:sldMk cId="1697150593" sldId="345"/>
            <ac:spMk id="3" creationId="{4BA3B36E-E783-BD13-7275-AB327BADBBAB}"/>
          </ac:spMkLst>
        </pc:spChg>
      </pc:sldChg>
      <pc:sldChg chg="modSp new mod modTransition modAnim">
        <pc:chgData name="Navya Abrol" userId="7abc5fd7abccb82e" providerId="LiveId" clId="{E2C38370-93D6-4A1B-BA2E-542BDFC08F52}" dt="2024-04-07T06:02:50.755" v="3665"/>
        <pc:sldMkLst>
          <pc:docMk/>
          <pc:sldMk cId="1482449262" sldId="346"/>
        </pc:sldMkLst>
        <pc:spChg chg="mod">
          <ac:chgData name="Navya Abrol" userId="7abc5fd7abccb82e" providerId="LiveId" clId="{E2C38370-93D6-4A1B-BA2E-542BDFC08F52}" dt="2024-04-06T23:59:42.059" v="1758" actId="1036"/>
          <ac:spMkLst>
            <pc:docMk/>
            <pc:sldMk cId="1482449262" sldId="346"/>
            <ac:spMk id="2" creationId="{3D45DCC6-CC66-99EB-DAAD-B4DF4840C2F4}"/>
          </ac:spMkLst>
        </pc:spChg>
        <pc:spChg chg="mod">
          <ac:chgData name="Navya Abrol" userId="7abc5fd7abccb82e" providerId="LiveId" clId="{E2C38370-93D6-4A1B-BA2E-542BDFC08F52}" dt="2024-04-06T23:59:25.620" v="1747" actId="1076"/>
          <ac:spMkLst>
            <pc:docMk/>
            <pc:sldMk cId="1482449262" sldId="346"/>
            <ac:spMk id="3" creationId="{5DF1A467-FA24-B505-89BA-EFC2737FAC13}"/>
          </ac:spMkLst>
        </pc:spChg>
      </pc:sldChg>
      <pc:sldChg chg="modSp new mod modTransition modAnim">
        <pc:chgData name="Navya Abrol" userId="7abc5fd7abccb82e" providerId="LiveId" clId="{E2C38370-93D6-4A1B-BA2E-542BDFC08F52}" dt="2024-04-07T06:02:50.755" v="3665"/>
        <pc:sldMkLst>
          <pc:docMk/>
          <pc:sldMk cId="262759848" sldId="347"/>
        </pc:sldMkLst>
        <pc:spChg chg="mod">
          <ac:chgData name="Navya Abrol" userId="7abc5fd7abccb82e" providerId="LiveId" clId="{E2C38370-93D6-4A1B-BA2E-542BDFC08F52}" dt="2024-04-07T00:00:12.985" v="1775" actId="1038"/>
          <ac:spMkLst>
            <pc:docMk/>
            <pc:sldMk cId="262759848" sldId="347"/>
            <ac:spMk id="2" creationId="{075823EC-6468-E637-FD11-D2C0A513479D}"/>
          </ac:spMkLst>
        </pc:spChg>
        <pc:spChg chg="mod">
          <ac:chgData name="Navya Abrol" userId="7abc5fd7abccb82e" providerId="LiveId" clId="{E2C38370-93D6-4A1B-BA2E-542BDFC08F52}" dt="2024-04-07T00:00:38.073" v="1787" actId="20577"/>
          <ac:spMkLst>
            <pc:docMk/>
            <pc:sldMk cId="262759848" sldId="347"/>
            <ac:spMk id="3" creationId="{9D374A9E-481A-7F30-6EB3-687A2C4FD224}"/>
          </ac:spMkLst>
        </pc:spChg>
      </pc:sldChg>
      <pc:sldChg chg="modSp new mod modTransition modAnim">
        <pc:chgData name="Navya Abrol" userId="7abc5fd7abccb82e" providerId="LiveId" clId="{E2C38370-93D6-4A1B-BA2E-542BDFC08F52}" dt="2024-04-07T06:02:50.755" v="3665"/>
        <pc:sldMkLst>
          <pc:docMk/>
          <pc:sldMk cId="3978961048" sldId="348"/>
        </pc:sldMkLst>
        <pc:spChg chg="mod">
          <ac:chgData name="Navya Abrol" userId="7abc5fd7abccb82e" providerId="LiveId" clId="{E2C38370-93D6-4A1B-BA2E-542BDFC08F52}" dt="2024-04-06T22:09:17.571" v="1048" actId="1035"/>
          <ac:spMkLst>
            <pc:docMk/>
            <pc:sldMk cId="3978961048" sldId="348"/>
            <ac:spMk id="2" creationId="{EB74E6DC-86B2-BD3D-16BD-1CA93D9A6A0E}"/>
          </ac:spMkLst>
        </pc:spChg>
        <pc:spChg chg="mod">
          <ac:chgData name="Navya Abrol" userId="7abc5fd7abccb82e" providerId="LiveId" clId="{E2C38370-93D6-4A1B-BA2E-542BDFC08F52}" dt="2024-04-07T00:02:38.993" v="1813" actId="1036"/>
          <ac:spMkLst>
            <pc:docMk/>
            <pc:sldMk cId="3978961048" sldId="348"/>
            <ac:spMk id="3" creationId="{1948C27F-6E7C-2C3F-5ED1-35DFA4E1E12B}"/>
          </ac:spMkLst>
        </pc:spChg>
      </pc:sldChg>
      <pc:sldChg chg="modSp new mod modTransition modAnim">
        <pc:chgData name="Navya Abrol" userId="7abc5fd7abccb82e" providerId="LiveId" clId="{E2C38370-93D6-4A1B-BA2E-542BDFC08F52}" dt="2024-04-07T06:02:50.755" v="3665"/>
        <pc:sldMkLst>
          <pc:docMk/>
          <pc:sldMk cId="3502637200" sldId="349"/>
        </pc:sldMkLst>
        <pc:spChg chg="mod">
          <ac:chgData name="Navya Abrol" userId="7abc5fd7abccb82e" providerId="LiveId" clId="{E2C38370-93D6-4A1B-BA2E-542BDFC08F52}" dt="2024-04-06T22:12:26.905" v="1137" actId="255"/>
          <ac:spMkLst>
            <pc:docMk/>
            <pc:sldMk cId="3502637200" sldId="349"/>
            <ac:spMk id="2" creationId="{6C8DA30A-FB84-9DBA-1F11-4B7DBA4BD424}"/>
          </ac:spMkLst>
        </pc:spChg>
        <pc:spChg chg="mod">
          <ac:chgData name="Navya Abrol" userId="7abc5fd7abccb82e" providerId="LiveId" clId="{E2C38370-93D6-4A1B-BA2E-542BDFC08F52}" dt="2024-04-06T22:14:56.512" v="1209" actId="20577"/>
          <ac:spMkLst>
            <pc:docMk/>
            <pc:sldMk cId="3502637200" sldId="349"/>
            <ac:spMk id="3" creationId="{3DD0C83F-8BB4-10A9-6EF2-E99F5860EAA8}"/>
          </ac:spMkLst>
        </pc:spChg>
      </pc:sldChg>
      <pc:sldChg chg="delSp modSp new mod modTransition modAnim">
        <pc:chgData name="Navya Abrol" userId="7abc5fd7abccb82e" providerId="LiveId" clId="{E2C38370-93D6-4A1B-BA2E-542BDFC08F52}" dt="2024-04-07T06:02:50.755" v="3665"/>
        <pc:sldMkLst>
          <pc:docMk/>
          <pc:sldMk cId="1850455267" sldId="350"/>
        </pc:sldMkLst>
        <pc:spChg chg="mod">
          <ac:chgData name="Navya Abrol" userId="7abc5fd7abccb82e" providerId="LiveId" clId="{E2C38370-93D6-4A1B-BA2E-542BDFC08F52}" dt="2024-04-07T06:00:49.280" v="3648" actId="404"/>
          <ac:spMkLst>
            <pc:docMk/>
            <pc:sldMk cId="1850455267" sldId="350"/>
            <ac:spMk id="2" creationId="{E4FA9522-308A-1180-94F6-DCFCD66A048D}"/>
          </ac:spMkLst>
        </pc:spChg>
        <pc:spChg chg="del">
          <ac:chgData name="Navya Abrol" userId="7abc5fd7abccb82e" providerId="LiveId" clId="{E2C38370-93D6-4A1B-BA2E-542BDFC08F52}" dt="2024-04-07T05:51:10.890" v="3265" actId="478"/>
          <ac:spMkLst>
            <pc:docMk/>
            <pc:sldMk cId="1850455267" sldId="350"/>
            <ac:spMk id="3" creationId="{F86F09E2-CCDA-565A-84AA-D64B22A21D15}"/>
          </ac:spMkLst>
        </pc:spChg>
        <pc:spChg chg="del">
          <ac:chgData name="Navya Abrol" userId="7abc5fd7abccb82e" providerId="LiveId" clId="{E2C38370-93D6-4A1B-BA2E-542BDFC08F52}" dt="2024-04-07T05:51:51.874" v="3266" actId="478"/>
          <ac:spMkLst>
            <pc:docMk/>
            <pc:sldMk cId="1850455267" sldId="350"/>
            <ac:spMk id="4" creationId="{971B86DC-7F46-824C-E9A3-0D358464714C}"/>
          </ac:spMkLst>
        </pc:spChg>
      </pc:sldChg>
      <pc:sldChg chg="modSp new mod ord modTransition modAnim">
        <pc:chgData name="Navya Abrol" userId="7abc5fd7abccb82e" providerId="LiveId" clId="{E2C38370-93D6-4A1B-BA2E-542BDFC08F52}" dt="2024-04-07T06:02:50.755" v="3665"/>
        <pc:sldMkLst>
          <pc:docMk/>
          <pc:sldMk cId="3106383528" sldId="351"/>
        </pc:sldMkLst>
        <pc:spChg chg="mod">
          <ac:chgData name="Navya Abrol" userId="7abc5fd7abccb82e" providerId="LiveId" clId="{E2C38370-93D6-4A1B-BA2E-542BDFC08F52}" dt="2024-04-07T00:10:26.266" v="2280" actId="1076"/>
          <ac:spMkLst>
            <pc:docMk/>
            <pc:sldMk cId="3106383528" sldId="351"/>
            <ac:spMk id="2" creationId="{00D5C5FE-BB7D-9402-F52E-F069D67FEC73}"/>
          </ac:spMkLst>
        </pc:spChg>
        <pc:spChg chg="mod">
          <ac:chgData name="Navya Abrol" userId="7abc5fd7abccb82e" providerId="LiveId" clId="{E2C38370-93D6-4A1B-BA2E-542BDFC08F52}" dt="2024-04-07T00:10:19.209" v="2279" actId="403"/>
          <ac:spMkLst>
            <pc:docMk/>
            <pc:sldMk cId="3106383528" sldId="351"/>
            <ac:spMk id="3" creationId="{77B389AE-FB17-66CE-23C3-F8CA2A707D0E}"/>
          </ac:spMkLst>
        </pc:spChg>
      </pc:sldChg>
      <pc:sldChg chg="addSp delSp modSp new mod modTransition modAnim">
        <pc:chgData name="Navya Abrol" userId="7abc5fd7abccb82e" providerId="LiveId" clId="{E2C38370-93D6-4A1B-BA2E-542BDFC08F52}" dt="2024-04-07T06:02:50.755" v="3665"/>
        <pc:sldMkLst>
          <pc:docMk/>
          <pc:sldMk cId="24852538" sldId="352"/>
        </pc:sldMkLst>
        <pc:spChg chg="mod">
          <ac:chgData name="Navya Abrol" userId="7abc5fd7abccb82e" providerId="LiveId" clId="{E2C38370-93D6-4A1B-BA2E-542BDFC08F52}" dt="2024-04-07T00:17:05.212" v="2563" actId="1076"/>
          <ac:spMkLst>
            <pc:docMk/>
            <pc:sldMk cId="24852538" sldId="352"/>
            <ac:spMk id="2" creationId="{FF34B01C-2FDA-5298-62CB-D54954F045F7}"/>
          </ac:spMkLst>
        </pc:spChg>
        <pc:spChg chg="add del mod">
          <ac:chgData name="Navya Abrol" userId="7abc5fd7abccb82e" providerId="LiveId" clId="{E2C38370-93D6-4A1B-BA2E-542BDFC08F52}" dt="2024-04-07T00:17:07.895" v="2564" actId="20577"/>
          <ac:spMkLst>
            <pc:docMk/>
            <pc:sldMk cId="24852538" sldId="352"/>
            <ac:spMk id="3" creationId="{E716AFED-BCE0-1B29-567B-727EA080562A}"/>
          </ac:spMkLst>
        </pc:spChg>
      </pc:sldChg>
      <pc:sldChg chg="addSp modSp add mod modTransition modAnim">
        <pc:chgData name="Navya Abrol" userId="7abc5fd7abccb82e" providerId="LiveId" clId="{E2C38370-93D6-4A1B-BA2E-542BDFC08F52}" dt="2024-04-07T06:02:50.755" v="3665"/>
        <pc:sldMkLst>
          <pc:docMk/>
          <pc:sldMk cId="1913247323" sldId="353"/>
        </pc:sldMkLst>
        <pc:spChg chg="mod">
          <ac:chgData name="Navya Abrol" userId="7abc5fd7abccb82e" providerId="LiveId" clId="{E2C38370-93D6-4A1B-BA2E-542BDFC08F52}" dt="2024-04-07T00:17:49.912" v="2582" actId="20577"/>
          <ac:spMkLst>
            <pc:docMk/>
            <pc:sldMk cId="1913247323" sldId="353"/>
            <ac:spMk id="2" creationId="{FF34B01C-2FDA-5298-62CB-D54954F045F7}"/>
          </ac:spMkLst>
        </pc:spChg>
        <pc:spChg chg="mod">
          <ac:chgData name="Navya Abrol" userId="7abc5fd7abccb82e" providerId="LiveId" clId="{E2C38370-93D6-4A1B-BA2E-542BDFC08F52}" dt="2024-04-07T00:21:12.279" v="2755" actId="20577"/>
          <ac:spMkLst>
            <pc:docMk/>
            <pc:sldMk cId="1913247323" sldId="353"/>
            <ac:spMk id="3" creationId="{E716AFED-BCE0-1B29-567B-727EA080562A}"/>
          </ac:spMkLst>
        </pc:spChg>
        <pc:spChg chg="add mod">
          <ac:chgData name="Navya Abrol" userId="7abc5fd7abccb82e" providerId="LiveId" clId="{E2C38370-93D6-4A1B-BA2E-542BDFC08F52}" dt="2024-04-07T00:21:52.574" v="2801" actId="20577"/>
          <ac:spMkLst>
            <pc:docMk/>
            <pc:sldMk cId="1913247323" sldId="353"/>
            <ac:spMk id="4" creationId="{378A1ED3-B791-5A3C-E58E-FF7EEC94B911}"/>
          </ac:spMkLst>
        </pc:spChg>
      </pc:sldChg>
      <pc:sldChg chg="modSp new mod modTransition modAnim">
        <pc:chgData name="Navya Abrol" userId="7abc5fd7abccb82e" providerId="LiveId" clId="{E2C38370-93D6-4A1B-BA2E-542BDFC08F52}" dt="2024-04-07T06:02:50.755" v="3665"/>
        <pc:sldMkLst>
          <pc:docMk/>
          <pc:sldMk cId="3633677409" sldId="354"/>
        </pc:sldMkLst>
        <pc:spChg chg="mod">
          <ac:chgData name="Navya Abrol" userId="7abc5fd7abccb82e" providerId="LiveId" clId="{E2C38370-93D6-4A1B-BA2E-542BDFC08F52}" dt="2024-04-07T05:24:09.854" v="3226" actId="1076"/>
          <ac:spMkLst>
            <pc:docMk/>
            <pc:sldMk cId="3633677409" sldId="354"/>
            <ac:spMk id="2" creationId="{13CBCCBB-35D5-31E8-F3CC-BF8ECF8A108D}"/>
          </ac:spMkLst>
        </pc:spChg>
        <pc:spChg chg="mod">
          <ac:chgData name="Navya Abrol" userId="7abc5fd7abccb82e" providerId="LiveId" clId="{E2C38370-93D6-4A1B-BA2E-542BDFC08F52}" dt="2024-04-07T05:24:02.920" v="3225" actId="14100"/>
          <ac:spMkLst>
            <pc:docMk/>
            <pc:sldMk cId="3633677409" sldId="354"/>
            <ac:spMk id="3" creationId="{E468C4E2-E37B-5046-D382-56328AD7D179}"/>
          </ac:spMkLst>
        </pc:spChg>
      </pc:sldChg>
      <pc:sldChg chg="addSp modSp new mod modTransition">
        <pc:chgData name="Navya Abrol" userId="7abc5fd7abccb82e" providerId="LiveId" clId="{E2C38370-93D6-4A1B-BA2E-542BDFC08F52}" dt="2024-04-07T06:02:50.755" v="3665"/>
        <pc:sldMkLst>
          <pc:docMk/>
          <pc:sldMk cId="3128739278" sldId="355"/>
        </pc:sldMkLst>
        <pc:picChg chg="add mod">
          <ac:chgData name="Navya Abrol" userId="7abc5fd7abccb82e" providerId="LiveId" clId="{E2C38370-93D6-4A1B-BA2E-542BDFC08F52}" dt="2024-04-07T05:48:40.313" v="3254" actId="1076"/>
          <ac:picMkLst>
            <pc:docMk/>
            <pc:sldMk cId="3128739278" sldId="355"/>
            <ac:picMk id="3" creationId="{135F1327-F3C7-D5CF-06F8-484021C70A6B}"/>
          </ac:picMkLst>
        </pc:picChg>
      </pc:sldChg>
      <pc:sldChg chg="addSp delSp modSp new mod modTransition">
        <pc:chgData name="Navya Abrol" userId="7abc5fd7abccb82e" providerId="LiveId" clId="{E2C38370-93D6-4A1B-BA2E-542BDFC08F52}" dt="2024-04-07T06:02:50.755" v="3665"/>
        <pc:sldMkLst>
          <pc:docMk/>
          <pc:sldMk cId="4163601360" sldId="356"/>
        </pc:sldMkLst>
        <pc:spChg chg="add del mod">
          <ac:chgData name="Navya Abrol" userId="7abc5fd7abccb82e" providerId="LiveId" clId="{E2C38370-93D6-4A1B-BA2E-542BDFC08F52}" dt="2024-04-07T05:47:53.235" v="3250"/>
          <ac:spMkLst>
            <pc:docMk/>
            <pc:sldMk cId="4163601360" sldId="356"/>
            <ac:spMk id="6" creationId="{E9983DDA-BF24-05D8-C668-7D03C2A4DFA0}"/>
          </ac:spMkLst>
        </pc:spChg>
        <pc:spChg chg="add del mod">
          <ac:chgData name="Navya Abrol" userId="7abc5fd7abccb82e" providerId="LiveId" clId="{E2C38370-93D6-4A1B-BA2E-542BDFC08F52}" dt="2024-04-07T05:47:55.296" v="3251" actId="478"/>
          <ac:spMkLst>
            <pc:docMk/>
            <pc:sldMk cId="4163601360" sldId="356"/>
            <ac:spMk id="7" creationId="{FE51708B-80FB-0CEA-FD66-10A1E3B48385}"/>
          </ac:spMkLst>
        </pc:spChg>
        <pc:spChg chg="add del mod">
          <ac:chgData name="Navya Abrol" userId="7abc5fd7abccb82e" providerId="LiveId" clId="{E2C38370-93D6-4A1B-BA2E-542BDFC08F52}" dt="2024-04-07T05:47:55.296" v="3251" actId="478"/>
          <ac:spMkLst>
            <pc:docMk/>
            <pc:sldMk cId="4163601360" sldId="356"/>
            <ac:spMk id="8" creationId="{4F6481D1-5248-0FD3-CF9C-46A53E50096B}"/>
          </ac:spMkLst>
        </pc:spChg>
        <pc:spChg chg="add del mod">
          <ac:chgData name="Navya Abrol" userId="7abc5fd7abccb82e" providerId="LiveId" clId="{E2C38370-93D6-4A1B-BA2E-542BDFC08F52}" dt="2024-04-07T05:47:55.296" v="3251" actId="478"/>
          <ac:spMkLst>
            <pc:docMk/>
            <pc:sldMk cId="4163601360" sldId="356"/>
            <ac:spMk id="9" creationId="{EAB21E06-BED5-A52C-DDE5-4DF5CBA53AA9}"/>
          </ac:spMkLst>
        </pc:spChg>
        <pc:spChg chg="add del mod">
          <ac:chgData name="Navya Abrol" userId="7abc5fd7abccb82e" providerId="LiveId" clId="{E2C38370-93D6-4A1B-BA2E-542BDFC08F52}" dt="2024-04-07T05:47:55.296" v="3251" actId="478"/>
          <ac:spMkLst>
            <pc:docMk/>
            <pc:sldMk cId="4163601360" sldId="356"/>
            <ac:spMk id="10" creationId="{4D77A941-52F0-725C-D14C-6813FB436E6F}"/>
          </ac:spMkLst>
        </pc:spChg>
        <pc:spChg chg="add del mod">
          <ac:chgData name="Navya Abrol" userId="7abc5fd7abccb82e" providerId="LiveId" clId="{E2C38370-93D6-4A1B-BA2E-542BDFC08F52}" dt="2024-04-07T05:47:55.296" v="3251" actId="478"/>
          <ac:spMkLst>
            <pc:docMk/>
            <pc:sldMk cId="4163601360" sldId="356"/>
            <ac:spMk id="11" creationId="{9236D39A-DAD6-3DEA-C66C-F8AC2646AB4F}"/>
          </ac:spMkLst>
        </pc:spChg>
        <pc:spChg chg="add del mod">
          <ac:chgData name="Navya Abrol" userId="7abc5fd7abccb82e" providerId="LiveId" clId="{E2C38370-93D6-4A1B-BA2E-542BDFC08F52}" dt="2024-04-07T05:47:55.296" v="3251" actId="478"/>
          <ac:spMkLst>
            <pc:docMk/>
            <pc:sldMk cId="4163601360" sldId="356"/>
            <ac:spMk id="12" creationId="{2104469E-A609-83BE-9D68-E60091696AE4}"/>
          </ac:spMkLst>
        </pc:spChg>
        <pc:spChg chg="add del mod">
          <ac:chgData name="Navya Abrol" userId="7abc5fd7abccb82e" providerId="LiveId" clId="{E2C38370-93D6-4A1B-BA2E-542BDFC08F52}" dt="2024-04-07T05:47:55.296" v="3251" actId="478"/>
          <ac:spMkLst>
            <pc:docMk/>
            <pc:sldMk cId="4163601360" sldId="356"/>
            <ac:spMk id="13" creationId="{4E23BCEA-ACAC-541E-CACC-EF5AC043826A}"/>
          </ac:spMkLst>
        </pc:spChg>
        <pc:picChg chg="add del mod">
          <ac:chgData name="Navya Abrol" userId="7abc5fd7abccb82e" providerId="LiveId" clId="{E2C38370-93D6-4A1B-BA2E-542BDFC08F52}" dt="2024-04-07T05:41:16.761" v="3244" actId="478"/>
          <ac:picMkLst>
            <pc:docMk/>
            <pc:sldMk cId="4163601360" sldId="356"/>
            <ac:picMk id="3" creationId="{7B4525A3-CAA2-8105-1C70-C3769DE1E600}"/>
          </ac:picMkLst>
        </pc:picChg>
        <pc:picChg chg="add del mod">
          <ac:chgData name="Navya Abrol" userId="7abc5fd7abccb82e" providerId="LiveId" clId="{E2C38370-93D6-4A1B-BA2E-542BDFC08F52}" dt="2024-04-07T05:41:17.903" v="3245" actId="478"/>
          <ac:picMkLst>
            <pc:docMk/>
            <pc:sldMk cId="4163601360" sldId="356"/>
            <ac:picMk id="5" creationId="{2CF7A0D4-68D7-1143-619F-61F568323D64}"/>
          </ac:picMkLst>
        </pc:picChg>
        <pc:picChg chg="add">
          <ac:chgData name="Navya Abrol" userId="7abc5fd7abccb82e" providerId="LiveId" clId="{E2C38370-93D6-4A1B-BA2E-542BDFC08F52}" dt="2024-04-07T05:48:26.394" v="3252" actId="22"/>
          <ac:picMkLst>
            <pc:docMk/>
            <pc:sldMk cId="4163601360" sldId="356"/>
            <ac:picMk id="15" creationId="{1C958057-0F27-D787-A656-A7DFF0FEE067}"/>
          </ac:picMkLst>
        </pc:picChg>
        <pc:picChg chg="add del mod">
          <ac:chgData name="Navya Abrol" userId="7abc5fd7abccb82e" providerId="LiveId" clId="{E2C38370-93D6-4A1B-BA2E-542BDFC08F52}" dt="2024-04-07T05:47:55.296" v="3251" actId="478"/>
          <ac:picMkLst>
            <pc:docMk/>
            <pc:sldMk cId="4163601360" sldId="356"/>
            <ac:picMk id="2049" creationId="{47B74FF0-9B16-E38A-B3C2-43BDB61391A7}"/>
          </ac:picMkLst>
        </pc:picChg>
        <pc:picChg chg="add del mod">
          <ac:chgData name="Navya Abrol" userId="7abc5fd7abccb82e" providerId="LiveId" clId="{E2C38370-93D6-4A1B-BA2E-542BDFC08F52}" dt="2024-04-07T05:47:55.296" v="3251" actId="478"/>
          <ac:picMkLst>
            <pc:docMk/>
            <pc:sldMk cId="4163601360" sldId="356"/>
            <ac:picMk id="2050" creationId="{F76A6ABB-11E1-9BD2-0E1A-22787578A914}"/>
          </ac:picMkLst>
        </pc:picChg>
        <pc:picChg chg="add del mod">
          <ac:chgData name="Navya Abrol" userId="7abc5fd7abccb82e" providerId="LiveId" clId="{E2C38370-93D6-4A1B-BA2E-542BDFC08F52}" dt="2024-04-07T05:47:55.296" v="3251" actId="478"/>
          <ac:picMkLst>
            <pc:docMk/>
            <pc:sldMk cId="4163601360" sldId="356"/>
            <ac:picMk id="2051" creationId="{52B40BE9-A786-71B4-51FA-2F02A78F78EF}"/>
          </ac:picMkLst>
        </pc:picChg>
        <pc:picChg chg="add del mod">
          <ac:chgData name="Navya Abrol" userId="7abc5fd7abccb82e" providerId="LiveId" clId="{E2C38370-93D6-4A1B-BA2E-542BDFC08F52}" dt="2024-04-07T05:47:55.296" v="3251" actId="478"/>
          <ac:picMkLst>
            <pc:docMk/>
            <pc:sldMk cId="4163601360" sldId="356"/>
            <ac:picMk id="2052" creationId="{8CC92391-A32B-FDDA-41E4-0CD6B600D43E}"/>
          </ac:picMkLst>
        </pc:picChg>
        <pc:picChg chg="add del mod">
          <ac:chgData name="Navya Abrol" userId="7abc5fd7abccb82e" providerId="LiveId" clId="{E2C38370-93D6-4A1B-BA2E-542BDFC08F52}" dt="2024-04-07T05:47:55.296" v="3251" actId="478"/>
          <ac:picMkLst>
            <pc:docMk/>
            <pc:sldMk cId="4163601360" sldId="356"/>
            <ac:picMk id="2053" creationId="{1CC17E39-62AC-0510-F47F-830FF580FAC7}"/>
          </ac:picMkLst>
        </pc:picChg>
        <pc:picChg chg="add del mod">
          <ac:chgData name="Navya Abrol" userId="7abc5fd7abccb82e" providerId="LiveId" clId="{E2C38370-93D6-4A1B-BA2E-542BDFC08F52}" dt="2024-04-07T05:47:55.296" v="3251" actId="478"/>
          <ac:picMkLst>
            <pc:docMk/>
            <pc:sldMk cId="4163601360" sldId="356"/>
            <ac:picMk id="2054" creationId="{35FD368E-8D9D-A586-2F5F-624BCBAEFBF0}"/>
          </ac:picMkLst>
        </pc:picChg>
      </pc:sldChg>
      <pc:sldChg chg="addSp new mod modTransition">
        <pc:chgData name="Navya Abrol" userId="7abc5fd7abccb82e" providerId="LiveId" clId="{E2C38370-93D6-4A1B-BA2E-542BDFC08F52}" dt="2024-04-07T06:02:50.755" v="3665"/>
        <pc:sldMkLst>
          <pc:docMk/>
          <pc:sldMk cId="84227181" sldId="357"/>
        </pc:sldMkLst>
        <pc:picChg chg="add">
          <ac:chgData name="Navya Abrol" userId="7abc5fd7abccb82e" providerId="LiveId" clId="{E2C38370-93D6-4A1B-BA2E-542BDFC08F52}" dt="2024-04-07T05:49:14.819" v="3256" actId="22"/>
          <ac:picMkLst>
            <pc:docMk/>
            <pc:sldMk cId="84227181" sldId="357"/>
            <ac:picMk id="3" creationId="{5EEC5785-6C11-EE7D-DEE8-63EA975DD2EE}"/>
          </ac:picMkLst>
        </pc:picChg>
      </pc:sldChg>
      <pc:sldChg chg="addSp modSp new mod modTransition">
        <pc:chgData name="Navya Abrol" userId="7abc5fd7abccb82e" providerId="LiveId" clId="{E2C38370-93D6-4A1B-BA2E-542BDFC08F52}" dt="2024-04-07T06:02:50.755" v="3665"/>
        <pc:sldMkLst>
          <pc:docMk/>
          <pc:sldMk cId="2736755576" sldId="358"/>
        </pc:sldMkLst>
        <pc:picChg chg="add mod">
          <ac:chgData name="Navya Abrol" userId="7abc5fd7abccb82e" providerId="LiveId" clId="{E2C38370-93D6-4A1B-BA2E-542BDFC08F52}" dt="2024-04-07T05:50:11.462" v="3260" actId="1076"/>
          <ac:picMkLst>
            <pc:docMk/>
            <pc:sldMk cId="2736755576" sldId="358"/>
            <ac:picMk id="3" creationId="{BC460D63-122C-B4D5-CCC1-38CCE38FFD73}"/>
          </ac:picMkLst>
        </pc:picChg>
      </pc:sldChg>
      <pc:sldChg chg="addSp modSp new mod modTransition">
        <pc:chgData name="Navya Abrol" userId="7abc5fd7abccb82e" providerId="LiveId" clId="{E2C38370-93D6-4A1B-BA2E-542BDFC08F52}" dt="2024-04-07T06:02:50.755" v="3665"/>
        <pc:sldMkLst>
          <pc:docMk/>
          <pc:sldMk cId="3855588154" sldId="359"/>
        </pc:sldMkLst>
        <pc:picChg chg="add mod">
          <ac:chgData name="Navya Abrol" userId="7abc5fd7abccb82e" providerId="LiveId" clId="{E2C38370-93D6-4A1B-BA2E-542BDFC08F52}" dt="2024-04-07T05:50:47.565" v="3264" actId="1076"/>
          <ac:picMkLst>
            <pc:docMk/>
            <pc:sldMk cId="3855588154" sldId="359"/>
            <ac:picMk id="3" creationId="{2F77712E-586D-B9F9-ED14-3AF2A2138339}"/>
          </ac:picMkLst>
        </pc:picChg>
      </pc:sldChg>
      <pc:sldMasterChg chg="modTransition addSldLayout delSldLayout modSldLayout">
        <pc:chgData name="Navya Abrol" userId="7abc5fd7abccb82e" providerId="LiveId" clId="{E2C38370-93D6-4A1B-BA2E-542BDFC08F52}" dt="2024-04-07T06:02:50.755" v="3665"/>
        <pc:sldMasterMkLst>
          <pc:docMk/>
          <pc:sldMasterMk cId="0" sldId="2147483703"/>
        </pc:sldMasterMkLst>
        <pc:sldLayoutChg chg="modTransition">
          <pc:chgData name="Navya Abrol" userId="7abc5fd7abccb82e" providerId="LiveId" clId="{E2C38370-93D6-4A1B-BA2E-542BDFC08F52}" dt="2024-04-07T06:02:50.755" v="3665"/>
          <pc:sldLayoutMkLst>
            <pc:docMk/>
            <pc:sldMasterMk cId="0" sldId="2147483703"/>
            <pc:sldLayoutMk cId="0" sldId="2147483648"/>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49"/>
          </pc:sldLayoutMkLst>
        </pc:sldLayoutChg>
        <pc:sldLayoutChg chg="del">
          <pc:chgData name="Navya Abrol" userId="7abc5fd7abccb82e" providerId="LiveId" clId="{E2C38370-93D6-4A1B-BA2E-542BDFC08F52}" dt="2024-04-06T22:24:58.863" v="1546" actId="47"/>
          <pc:sldLayoutMkLst>
            <pc:docMk/>
            <pc:sldMasterMk cId="0" sldId="2147483703"/>
            <pc:sldLayoutMk cId="0" sldId="2147483650"/>
          </pc:sldLayoutMkLst>
        </pc:sldLayoutChg>
        <pc:sldLayoutChg chg="del">
          <pc:chgData name="Navya Abrol" userId="7abc5fd7abccb82e" providerId="LiveId" clId="{E2C38370-93D6-4A1B-BA2E-542BDFC08F52}" dt="2024-04-06T20:41:06.153" v="377" actId="47"/>
          <pc:sldLayoutMkLst>
            <pc:docMk/>
            <pc:sldMasterMk cId="0" sldId="2147483703"/>
            <pc:sldLayoutMk cId="0" sldId="2147483651"/>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52"/>
          </pc:sldLayoutMkLst>
        </pc:sldLayoutChg>
        <pc:sldLayoutChg chg="del">
          <pc:chgData name="Navya Abrol" userId="7abc5fd7abccb82e" providerId="LiveId" clId="{E2C38370-93D6-4A1B-BA2E-542BDFC08F52}" dt="2024-04-06T22:24:54.467" v="1509" actId="47"/>
          <pc:sldLayoutMkLst>
            <pc:docMk/>
            <pc:sldMasterMk cId="0" sldId="2147483703"/>
            <pc:sldLayoutMk cId="0" sldId="2147483653"/>
          </pc:sldLayoutMkLst>
        </pc:sldLayoutChg>
        <pc:sldLayoutChg chg="del">
          <pc:chgData name="Navya Abrol" userId="7abc5fd7abccb82e" providerId="LiveId" clId="{E2C38370-93D6-4A1B-BA2E-542BDFC08F52}" dt="2024-04-06T22:24:57.619" v="1536" actId="47"/>
          <pc:sldLayoutMkLst>
            <pc:docMk/>
            <pc:sldMasterMk cId="0" sldId="2147483703"/>
            <pc:sldLayoutMk cId="0" sldId="2147483654"/>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55"/>
          </pc:sldLayoutMkLst>
        </pc:sldLayoutChg>
        <pc:sldLayoutChg chg="del">
          <pc:chgData name="Navya Abrol" userId="7abc5fd7abccb82e" providerId="LiveId" clId="{E2C38370-93D6-4A1B-BA2E-542BDFC08F52}" dt="2024-04-06T22:24:57.100" v="1522" actId="47"/>
          <pc:sldLayoutMkLst>
            <pc:docMk/>
            <pc:sldMasterMk cId="0" sldId="2147483703"/>
            <pc:sldLayoutMk cId="0" sldId="2147483656"/>
          </pc:sldLayoutMkLst>
        </pc:sldLayoutChg>
        <pc:sldLayoutChg chg="del">
          <pc:chgData name="Navya Abrol" userId="7abc5fd7abccb82e" providerId="LiveId" clId="{E2C38370-93D6-4A1B-BA2E-542BDFC08F52}" dt="2024-04-06T22:24:57.499" v="1532" actId="47"/>
          <pc:sldLayoutMkLst>
            <pc:docMk/>
            <pc:sldMasterMk cId="0" sldId="2147483703"/>
            <pc:sldLayoutMk cId="0" sldId="2147483657"/>
          </pc:sldLayoutMkLst>
        </pc:sldLayoutChg>
        <pc:sldLayoutChg chg="del">
          <pc:chgData name="Navya Abrol" userId="7abc5fd7abccb82e" providerId="LiveId" clId="{E2C38370-93D6-4A1B-BA2E-542BDFC08F52}" dt="2024-04-06T21:07:03.798" v="609" actId="47"/>
          <pc:sldLayoutMkLst>
            <pc:docMk/>
            <pc:sldMasterMk cId="0" sldId="2147483703"/>
            <pc:sldLayoutMk cId="0" sldId="2147483658"/>
          </pc:sldLayoutMkLst>
        </pc:sldLayoutChg>
        <pc:sldLayoutChg chg="del">
          <pc:chgData name="Navya Abrol" userId="7abc5fd7abccb82e" providerId="LiveId" clId="{E2C38370-93D6-4A1B-BA2E-542BDFC08F52}" dt="2024-04-06T22:25:27.889" v="1553" actId="47"/>
          <pc:sldLayoutMkLst>
            <pc:docMk/>
            <pc:sldMasterMk cId="0" sldId="2147483703"/>
            <pc:sldLayoutMk cId="0" sldId="2147483659"/>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60"/>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61"/>
          </pc:sldLayoutMkLst>
        </pc:sldLayoutChg>
        <pc:sldLayoutChg chg="del">
          <pc:chgData name="Navya Abrol" userId="7abc5fd7abccb82e" providerId="LiveId" clId="{E2C38370-93D6-4A1B-BA2E-542BDFC08F52}" dt="2024-04-06T22:24:57.053" v="1520" actId="47"/>
          <pc:sldLayoutMkLst>
            <pc:docMk/>
            <pc:sldMasterMk cId="0" sldId="2147483703"/>
            <pc:sldLayoutMk cId="0" sldId="2147483662"/>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63"/>
          </pc:sldLayoutMkLst>
        </pc:sldLayoutChg>
        <pc:sldLayoutChg chg="del">
          <pc:chgData name="Navya Abrol" userId="7abc5fd7abccb82e" providerId="LiveId" clId="{E2C38370-93D6-4A1B-BA2E-542BDFC08F52}" dt="2024-04-06T22:24:57.669" v="1538" actId="47"/>
          <pc:sldLayoutMkLst>
            <pc:docMk/>
            <pc:sldMasterMk cId="0" sldId="2147483703"/>
            <pc:sldLayoutMk cId="0" sldId="2147483664"/>
          </pc:sldLayoutMkLst>
        </pc:sldLayoutChg>
        <pc:sldLayoutChg chg="del">
          <pc:chgData name="Navya Abrol" userId="7abc5fd7abccb82e" providerId="LiveId" clId="{E2C38370-93D6-4A1B-BA2E-542BDFC08F52}" dt="2024-04-06T22:24:59.724" v="1548" actId="47"/>
          <pc:sldLayoutMkLst>
            <pc:docMk/>
            <pc:sldMasterMk cId="0" sldId="2147483703"/>
            <pc:sldLayoutMk cId="0" sldId="2147483665"/>
          </pc:sldLayoutMkLst>
        </pc:sldLayoutChg>
        <pc:sldLayoutChg chg="del">
          <pc:chgData name="Navya Abrol" userId="7abc5fd7abccb82e" providerId="LiveId" clId="{E2C38370-93D6-4A1B-BA2E-542BDFC08F52}" dt="2024-04-06T22:24:54.792" v="1510" actId="47"/>
          <pc:sldLayoutMkLst>
            <pc:docMk/>
            <pc:sldMasterMk cId="0" sldId="2147483703"/>
            <pc:sldLayoutMk cId="0" sldId="2147483666"/>
          </pc:sldLayoutMkLst>
        </pc:sldLayoutChg>
        <pc:sldLayoutChg chg="del">
          <pc:chgData name="Navya Abrol" userId="7abc5fd7abccb82e" providerId="LiveId" clId="{E2C38370-93D6-4A1B-BA2E-542BDFC08F52}" dt="2024-04-06T22:24:56.956" v="1517" actId="47"/>
          <pc:sldLayoutMkLst>
            <pc:docMk/>
            <pc:sldMasterMk cId="0" sldId="2147483703"/>
            <pc:sldLayoutMk cId="0" sldId="2147483667"/>
          </pc:sldLayoutMkLst>
        </pc:sldLayoutChg>
        <pc:sldLayoutChg chg="del">
          <pc:chgData name="Navya Abrol" userId="7abc5fd7abccb82e" providerId="LiveId" clId="{E2C38370-93D6-4A1B-BA2E-542BDFC08F52}" dt="2024-04-06T22:24:57.708" v="1539" actId="47"/>
          <pc:sldLayoutMkLst>
            <pc:docMk/>
            <pc:sldMasterMk cId="0" sldId="2147483703"/>
            <pc:sldLayoutMk cId="0" sldId="2147483668"/>
          </pc:sldLayoutMkLst>
        </pc:sldLayoutChg>
        <pc:sldLayoutChg chg="del">
          <pc:chgData name="Navya Abrol" userId="7abc5fd7abccb82e" providerId="LiveId" clId="{E2C38370-93D6-4A1B-BA2E-542BDFC08F52}" dt="2024-04-06T22:25:04.529" v="1551" actId="47"/>
          <pc:sldLayoutMkLst>
            <pc:docMk/>
            <pc:sldMasterMk cId="0" sldId="2147483703"/>
            <pc:sldLayoutMk cId="0" sldId="2147483669"/>
          </pc:sldLayoutMkLst>
        </pc:sldLayoutChg>
        <pc:sldLayoutChg chg="del">
          <pc:chgData name="Navya Abrol" userId="7abc5fd7abccb82e" providerId="LiveId" clId="{E2C38370-93D6-4A1B-BA2E-542BDFC08F52}" dt="2024-04-06T22:25:03.975" v="1550" actId="47"/>
          <pc:sldLayoutMkLst>
            <pc:docMk/>
            <pc:sldMasterMk cId="0" sldId="2147483703"/>
            <pc:sldLayoutMk cId="0" sldId="2147483670"/>
          </pc:sldLayoutMkLst>
        </pc:sldLayoutChg>
        <pc:sldLayoutChg chg="del">
          <pc:chgData name="Navya Abrol" userId="7abc5fd7abccb82e" providerId="LiveId" clId="{E2C38370-93D6-4A1B-BA2E-542BDFC08F52}" dt="2024-04-06T20:30:42.222" v="29" actId="47"/>
          <pc:sldLayoutMkLst>
            <pc:docMk/>
            <pc:sldMasterMk cId="0" sldId="2147483703"/>
            <pc:sldLayoutMk cId="0" sldId="2147483671"/>
          </pc:sldLayoutMkLst>
        </pc:sldLayoutChg>
        <pc:sldLayoutChg chg="del">
          <pc:chgData name="Navya Abrol" userId="7abc5fd7abccb82e" providerId="LiveId" clId="{E2C38370-93D6-4A1B-BA2E-542BDFC08F52}" dt="2024-04-06T22:24:57.151" v="1523" actId="47"/>
          <pc:sldLayoutMkLst>
            <pc:docMk/>
            <pc:sldMasterMk cId="0" sldId="2147483703"/>
            <pc:sldLayoutMk cId="0" sldId="2147483672"/>
          </pc:sldLayoutMkLst>
        </pc:sldLayoutChg>
        <pc:sldLayoutChg chg="del">
          <pc:chgData name="Navya Abrol" userId="7abc5fd7abccb82e" providerId="LiveId" clId="{E2C38370-93D6-4A1B-BA2E-542BDFC08F52}" dt="2024-04-06T22:24:57.645" v="1537" actId="47"/>
          <pc:sldLayoutMkLst>
            <pc:docMk/>
            <pc:sldMasterMk cId="0" sldId="2147483703"/>
            <pc:sldLayoutMk cId="0" sldId="2147483673"/>
          </pc:sldLayoutMkLst>
        </pc:sldLayoutChg>
        <pc:sldLayoutChg chg="del">
          <pc:chgData name="Navya Abrol" userId="7abc5fd7abccb82e" providerId="LiveId" clId="{E2C38370-93D6-4A1B-BA2E-542BDFC08F52}" dt="2024-04-06T22:25:05.805" v="1552" actId="47"/>
          <pc:sldLayoutMkLst>
            <pc:docMk/>
            <pc:sldMasterMk cId="0" sldId="2147483703"/>
            <pc:sldLayoutMk cId="0" sldId="2147483674"/>
          </pc:sldLayoutMkLst>
        </pc:sldLayoutChg>
        <pc:sldLayoutChg chg="del">
          <pc:chgData name="Navya Abrol" userId="7abc5fd7abccb82e" providerId="LiveId" clId="{E2C38370-93D6-4A1B-BA2E-542BDFC08F52}" dt="2024-04-07T00:05:58.560" v="1851" actId="47"/>
          <pc:sldLayoutMkLst>
            <pc:docMk/>
            <pc:sldMasterMk cId="0" sldId="2147483703"/>
            <pc:sldLayoutMk cId="0" sldId="2147483675"/>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76"/>
          </pc:sldLayoutMkLst>
        </pc:sldLayoutChg>
        <pc:sldLayoutChg chg="del">
          <pc:chgData name="Navya Abrol" userId="7abc5fd7abccb82e" providerId="LiveId" clId="{E2C38370-93D6-4A1B-BA2E-542BDFC08F52}" dt="2024-04-06T22:24:59.133" v="1547" actId="47"/>
          <pc:sldLayoutMkLst>
            <pc:docMk/>
            <pc:sldMasterMk cId="0" sldId="2147483703"/>
            <pc:sldLayoutMk cId="0" sldId="2147483677"/>
          </pc:sldLayoutMkLst>
        </pc:sldLayoutChg>
        <pc:sldLayoutChg chg="del">
          <pc:chgData name="Navya Abrol" userId="7abc5fd7abccb82e" providerId="LiveId" clId="{E2C38370-93D6-4A1B-BA2E-542BDFC08F52}" dt="2024-04-06T22:24:57.574" v="1534" actId="47"/>
          <pc:sldLayoutMkLst>
            <pc:docMk/>
            <pc:sldMasterMk cId="0" sldId="2147483703"/>
            <pc:sldLayoutMk cId="0" sldId="2147483678"/>
          </pc:sldLayoutMkLst>
        </pc:sldLayoutChg>
        <pc:sldLayoutChg chg="del">
          <pc:chgData name="Navya Abrol" userId="7abc5fd7abccb82e" providerId="LiveId" clId="{E2C38370-93D6-4A1B-BA2E-542BDFC08F52}" dt="2024-04-06T22:24:57.320" v="1527" actId="47"/>
          <pc:sldLayoutMkLst>
            <pc:docMk/>
            <pc:sldMasterMk cId="0" sldId="2147483703"/>
            <pc:sldLayoutMk cId="0" sldId="2147483679"/>
          </pc:sldLayoutMkLst>
        </pc:sldLayoutChg>
        <pc:sldLayoutChg chg="del">
          <pc:chgData name="Navya Abrol" userId="7abc5fd7abccb82e" providerId="LiveId" clId="{E2C38370-93D6-4A1B-BA2E-542BDFC08F52}" dt="2024-04-07T00:03:29.325" v="1821" actId="47"/>
          <pc:sldLayoutMkLst>
            <pc:docMk/>
            <pc:sldMasterMk cId="0" sldId="2147483703"/>
            <pc:sldLayoutMk cId="0" sldId="2147483680"/>
          </pc:sldLayoutMkLst>
        </pc:sldLayoutChg>
        <pc:sldLayoutChg chg="del">
          <pc:chgData name="Navya Abrol" userId="7abc5fd7abccb82e" providerId="LiveId" clId="{E2C38370-93D6-4A1B-BA2E-542BDFC08F52}" dt="2024-04-06T22:24:57.281" v="1526" actId="47"/>
          <pc:sldLayoutMkLst>
            <pc:docMk/>
            <pc:sldMasterMk cId="0" sldId="2147483703"/>
            <pc:sldLayoutMk cId="0" sldId="2147483681"/>
          </pc:sldLayoutMkLst>
        </pc:sldLayoutChg>
        <pc:sldLayoutChg chg="del">
          <pc:chgData name="Navya Abrol" userId="7abc5fd7abccb82e" providerId="LiveId" clId="{E2C38370-93D6-4A1B-BA2E-542BDFC08F52}" dt="2024-04-06T22:24:57.746" v="1540" actId="47"/>
          <pc:sldLayoutMkLst>
            <pc:docMk/>
            <pc:sldMasterMk cId="0" sldId="2147483703"/>
            <pc:sldLayoutMk cId="0" sldId="2147483682"/>
          </pc:sldLayoutMkLst>
        </pc:sldLayoutChg>
        <pc:sldLayoutChg chg="del">
          <pc:chgData name="Navya Abrol" userId="7abc5fd7abccb82e" providerId="LiveId" clId="{E2C38370-93D6-4A1B-BA2E-542BDFC08F52}" dt="2024-04-06T22:24:57.467" v="1531" actId="47"/>
          <pc:sldLayoutMkLst>
            <pc:docMk/>
            <pc:sldMasterMk cId="0" sldId="2147483703"/>
            <pc:sldLayoutMk cId="0" sldId="2147483683"/>
          </pc:sldLayoutMkLst>
        </pc:sldLayoutChg>
        <pc:sldLayoutChg chg="del">
          <pc:chgData name="Navya Abrol" userId="7abc5fd7abccb82e" providerId="LiveId" clId="{E2C38370-93D6-4A1B-BA2E-542BDFC08F52}" dt="2024-04-06T22:24:57.401" v="1529" actId="47"/>
          <pc:sldLayoutMkLst>
            <pc:docMk/>
            <pc:sldMasterMk cId="0" sldId="2147483703"/>
            <pc:sldLayoutMk cId="0" sldId="2147483684"/>
          </pc:sldLayoutMkLst>
        </pc:sldLayoutChg>
        <pc:sldLayoutChg chg="del">
          <pc:chgData name="Navya Abrol" userId="7abc5fd7abccb82e" providerId="LiveId" clId="{E2C38370-93D6-4A1B-BA2E-542BDFC08F52}" dt="2024-04-06T22:24:57.365" v="1528" actId="47"/>
          <pc:sldLayoutMkLst>
            <pc:docMk/>
            <pc:sldMasterMk cId="0" sldId="2147483703"/>
            <pc:sldLayoutMk cId="0" sldId="2147483685"/>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86"/>
          </pc:sldLayoutMkLst>
        </pc:sldLayoutChg>
        <pc:sldLayoutChg chg="del">
          <pc:chgData name="Navya Abrol" userId="7abc5fd7abccb82e" providerId="LiveId" clId="{E2C38370-93D6-4A1B-BA2E-542BDFC08F52}" dt="2024-04-06T22:24:55.405" v="1512" actId="47"/>
          <pc:sldLayoutMkLst>
            <pc:docMk/>
            <pc:sldMasterMk cId="0" sldId="2147483703"/>
            <pc:sldLayoutMk cId="0" sldId="2147483687"/>
          </pc:sldLayoutMkLst>
        </pc:sldLayoutChg>
        <pc:sldLayoutChg chg="del">
          <pc:chgData name="Navya Abrol" userId="7abc5fd7abccb82e" providerId="LiveId" clId="{E2C38370-93D6-4A1B-BA2E-542BDFC08F52}" dt="2024-04-06T22:24:57.534" v="1533" actId="47"/>
          <pc:sldLayoutMkLst>
            <pc:docMk/>
            <pc:sldMasterMk cId="0" sldId="2147483703"/>
            <pc:sldLayoutMk cId="0" sldId="2147483688"/>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89"/>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90"/>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91"/>
          </pc:sldLayoutMkLst>
        </pc:sldLayoutChg>
        <pc:sldLayoutChg chg="del">
          <pc:chgData name="Navya Abrol" userId="7abc5fd7abccb82e" providerId="LiveId" clId="{E2C38370-93D6-4A1B-BA2E-542BDFC08F52}" dt="2024-04-07T00:05:57.277" v="1849" actId="47"/>
          <pc:sldLayoutMkLst>
            <pc:docMk/>
            <pc:sldMasterMk cId="0" sldId="2147483703"/>
            <pc:sldLayoutMk cId="0" sldId="2147483692"/>
          </pc:sldLayoutMkLst>
        </pc:sldLayoutChg>
        <pc:sldLayoutChg chg="del">
          <pc:chgData name="Navya Abrol" userId="7abc5fd7abccb82e" providerId="LiveId" clId="{E2C38370-93D6-4A1B-BA2E-542BDFC08F52}" dt="2024-04-07T00:05:55.169" v="1846" actId="47"/>
          <pc:sldLayoutMkLst>
            <pc:docMk/>
            <pc:sldMasterMk cId="0" sldId="2147483703"/>
            <pc:sldLayoutMk cId="0" sldId="2147483693"/>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94"/>
          </pc:sldLayoutMkLst>
        </pc:sldLayoutChg>
        <pc:sldLayoutChg chg="del">
          <pc:chgData name="Navya Abrol" userId="7abc5fd7abccb82e" providerId="LiveId" clId="{E2C38370-93D6-4A1B-BA2E-542BDFC08F52}" dt="2024-04-06T22:24:58.397" v="1544" actId="47"/>
          <pc:sldLayoutMkLst>
            <pc:docMk/>
            <pc:sldMasterMk cId="0" sldId="2147483703"/>
            <pc:sldLayoutMk cId="0" sldId="2147483695"/>
          </pc:sldLayoutMkLst>
        </pc:sldLayoutChg>
        <pc:sldLayoutChg chg="del">
          <pc:chgData name="Navya Abrol" userId="7abc5fd7abccb82e" providerId="LiveId" clId="{E2C38370-93D6-4A1B-BA2E-542BDFC08F52}" dt="2024-04-06T22:24:57.843" v="1543" actId="47"/>
          <pc:sldLayoutMkLst>
            <pc:docMk/>
            <pc:sldMasterMk cId="0" sldId="2147483703"/>
            <pc:sldLayoutMk cId="0" sldId="2147483696"/>
          </pc:sldLayoutMkLst>
        </pc:sldLayoutChg>
        <pc:sldLayoutChg chg="add del modTransition">
          <pc:chgData name="Navya Abrol" userId="7abc5fd7abccb82e" providerId="LiveId" clId="{E2C38370-93D6-4A1B-BA2E-542BDFC08F52}" dt="2024-04-07T06:02:50.755" v="3665"/>
          <pc:sldLayoutMkLst>
            <pc:docMk/>
            <pc:sldMasterMk cId="0" sldId="2147483703"/>
            <pc:sldLayoutMk cId="0" sldId="2147483697"/>
          </pc:sldLayoutMkLst>
        </pc:sldLayoutChg>
        <pc:sldLayoutChg chg="del">
          <pc:chgData name="Navya Abrol" userId="7abc5fd7abccb82e" providerId="LiveId" clId="{E2C38370-93D6-4A1B-BA2E-542BDFC08F52}" dt="2024-04-06T21:11:43.678" v="617" actId="47"/>
          <pc:sldLayoutMkLst>
            <pc:docMk/>
            <pc:sldMasterMk cId="0" sldId="2147483703"/>
            <pc:sldLayoutMk cId="0" sldId="2147483698"/>
          </pc:sldLayoutMkLst>
        </pc:sldLayoutChg>
        <pc:sldLayoutChg chg="modTransition">
          <pc:chgData name="Navya Abrol" userId="7abc5fd7abccb82e" providerId="LiveId" clId="{E2C38370-93D6-4A1B-BA2E-542BDFC08F52}" dt="2024-04-07T06:02:50.755" v="3665"/>
          <pc:sldLayoutMkLst>
            <pc:docMk/>
            <pc:sldMasterMk cId="0" sldId="2147483703"/>
            <pc:sldLayoutMk cId="0" sldId="2147483699"/>
          </pc:sldLayoutMkLst>
        </pc:sldLayoutChg>
      </pc:sldMasterChg>
      <pc:sldMasterChg chg="del delSldLayout">
        <pc:chgData name="Navya Abrol" userId="7abc5fd7abccb82e" providerId="LiveId" clId="{E2C38370-93D6-4A1B-BA2E-542BDFC08F52}" dt="2024-04-07T00:06:10.973" v="1869" actId="47"/>
        <pc:sldMasterMkLst>
          <pc:docMk/>
          <pc:sldMasterMk cId="0" sldId="2147483704"/>
        </pc:sldMasterMkLst>
        <pc:sldLayoutChg chg="del">
          <pc:chgData name="Navya Abrol" userId="7abc5fd7abccb82e" providerId="LiveId" clId="{E2C38370-93D6-4A1B-BA2E-542BDFC08F52}" dt="2024-04-07T00:06:10.973" v="1869" actId="47"/>
          <pc:sldLayoutMkLst>
            <pc:docMk/>
            <pc:sldMasterMk cId="0" sldId="2147483704"/>
            <pc:sldLayoutMk cId="0" sldId="2147483700"/>
          </pc:sldLayoutMkLst>
        </pc:sldLayoutChg>
        <pc:sldLayoutChg chg="del">
          <pc:chgData name="Navya Abrol" userId="7abc5fd7abccb82e" providerId="LiveId" clId="{E2C38370-93D6-4A1B-BA2E-542BDFC08F52}" dt="2024-04-07T00:06:08.297" v="1862" actId="47"/>
          <pc:sldLayoutMkLst>
            <pc:docMk/>
            <pc:sldMasterMk cId="0" sldId="2147483704"/>
            <pc:sldLayoutMk cId="0" sldId="2147483701"/>
          </pc:sldLayoutMkLst>
        </pc:sldLayoutChg>
      </pc:sldMasterChg>
      <pc:sldMasterChg chg="modTransition modSldLayout">
        <pc:chgData name="Navya Abrol" userId="7abc5fd7abccb82e" providerId="LiveId" clId="{E2C38370-93D6-4A1B-BA2E-542BDFC08F52}" dt="2024-04-07T06:02:50.755" v="3665"/>
        <pc:sldMasterMkLst>
          <pc:docMk/>
          <pc:sldMasterMk cId="0" sldId="2147483705"/>
        </pc:sldMasterMkLst>
        <pc:sldLayoutChg chg="modTransition">
          <pc:chgData name="Navya Abrol" userId="7abc5fd7abccb82e" providerId="LiveId" clId="{E2C38370-93D6-4A1B-BA2E-542BDFC08F52}" dt="2024-04-07T06:02:50.755" v="3665"/>
          <pc:sldLayoutMkLst>
            <pc:docMk/>
            <pc:sldMasterMk cId="0" sldId="2147483705"/>
            <pc:sldLayoutMk cId="0" sldId="214748370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fb426853b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fb426853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380bf0f2b8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380bf0f2b8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145ed1ca0c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145ed1ca0c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fb168689d4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fb168689d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37fdd20d9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37fdd20d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fb168689d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fb168689d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fb168689d4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fb168689d4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45da6aaf6f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45da6aaf6f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45ed1ca0c8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45ed1ca0c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37fdd20d96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37fdd20d9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45ed1ca0c8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45ed1ca0c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1000"/>
          </a:blip>
          <a:srcRect t="34167"/>
          <a:stretch/>
        </p:blipFill>
        <p:spPr>
          <a:xfrm>
            <a:off x="-72425" y="1771649"/>
            <a:ext cx="6918400" cy="3413775"/>
          </a:xfrm>
          <a:prstGeom prst="rect">
            <a:avLst/>
          </a:prstGeom>
          <a:noFill/>
          <a:ln>
            <a:noFill/>
          </a:ln>
        </p:spPr>
      </p:pic>
      <p:pic>
        <p:nvPicPr>
          <p:cNvPr id="10" name="Google Shape;10;p2"/>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pic>
        <p:nvPicPr>
          <p:cNvPr id="11" name="Google Shape;11;p2"/>
          <p:cNvPicPr preferRelativeResize="0"/>
          <p:nvPr/>
        </p:nvPicPr>
        <p:blipFill rotWithShape="1">
          <a:blip r:embed="rId3">
            <a:alphaModFix amt="75000"/>
          </a:blip>
          <a:srcRect/>
          <a:stretch/>
        </p:blipFill>
        <p:spPr>
          <a:xfrm rot="8953326">
            <a:off x="-487738" y="-262179"/>
            <a:ext cx="1290974" cy="1290969"/>
          </a:xfrm>
          <a:prstGeom prst="rect">
            <a:avLst/>
          </a:prstGeom>
          <a:noFill/>
          <a:ln>
            <a:noFill/>
          </a:ln>
        </p:spPr>
      </p:pic>
      <p:pic>
        <p:nvPicPr>
          <p:cNvPr id="12" name="Google Shape;12;p2"/>
          <p:cNvPicPr preferRelativeResize="0"/>
          <p:nvPr/>
        </p:nvPicPr>
        <p:blipFill rotWithShape="1">
          <a:blip r:embed="rId4">
            <a:alphaModFix amt="69000"/>
          </a:blip>
          <a:srcRect/>
          <a:stretch/>
        </p:blipFill>
        <p:spPr>
          <a:xfrm rot="-487124">
            <a:off x="3826789" y="4430947"/>
            <a:ext cx="1301204" cy="1301204"/>
          </a:xfrm>
          <a:prstGeom prst="rect">
            <a:avLst/>
          </a:prstGeom>
          <a:noFill/>
          <a:ln>
            <a:noFill/>
          </a:ln>
        </p:spPr>
      </p:pic>
      <p:pic>
        <p:nvPicPr>
          <p:cNvPr id="13" name="Google Shape;13;p2"/>
          <p:cNvPicPr preferRelativeResize="0"/>
          <p:nvPr/>
        </p:nvPicPr>
        <p:blipFill rotWithShape="1">
          <a:blip r:embed="rId5">
            <a:alphaModFix amt="66000"/>
          </a:blip>
          <a:srcRect/>
          <a:stretch/>
        </p:blipFill>
        <p:spPr>
          <a:xfrm rot="-487112">
            <a:off x="3690080" y="429499"/>
            <a:ext cx="633792" cy="633797"/>
          </a:xfrm>
          <a:prstGeom prst="rect">
            <a:avLst/>
          </a:prstGeom>
          <a:noFill/>
          <a:ln>
            <a:noFill/>
          </a:ln>
        </p:spPr>
      </p:pic>
      <p:pic>
        <p:nvPicPr>
          <p:cNvPr id="14" name="Google Shape;14;p2"/>
          <p:cNvPicPr preferRelativeResize="0"/>
          <p:nvPr/>
        </p:nvPicPr>
        <p:blipFill rotWithShape="1">
          <a:blip r:embed="rId4">
            <a:alphaModFix amt="69000"/>
          </a:blip>
          <a:srcRect/>
          <a:stretch/>
        </p:blipFill>
        <p:spPr>
          <a:xfrm rot="-487123">
            <a:off x="8440039" y="4295079"/>
            <a:ext cx="971953" cy="971953"/>
          </a:xfrm>
          <a:prstGeom prst="rect">
            <a:avLst/>
          </a:prstGeom>
          <a:noFill/>
          <a:ln>
            <a:noFill/>
          </a:ln>
        </p:spPr>
      </p:pic>
      <p:sp>
        <p:nvSpPr>
          <p:cNvPr id="15" name="Google Shape;15;p2"/>
          <p:cNvSpPr txBox="1">
            <a:spLocks noGrp="1"/>
          </p:cNvSpPr>
          <p:nvPr>
            <p:ph type="ctrTitle"/>
          </p:nvPr>
        </p:nvSpPr>
        <p:spPr>
          <a:xfrm>
            <a:off x="713100" y="993875"/>
            <a:ext cx="4651200" cy="2387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100" y="3673825"/>
            <a:ext cx="46512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8">
    <p:spTree>
      <p:nvGrpSpPr>
        <p:cNvPr id="1" name="Shape 463"/>
        <p:cNvGrpSpPr/>
        <p:nvPr/>
      </p:nvGrpSpPr>
      <p:grpSpPr>
        <a:xfrm>
          <a:off x="0" y="0"/>
          <a:ext cx="0" cy="0"/>
          <a:chOff x="0" y="0"/>
          <a:chExt cx="0" cy="0"/>
        </a:xfrm>
      </p:grpSpPr>
      <p:pic>
        <p:nvPicPr>
          <p:cNvPr id="464" name="Google Shape;464;p43"/>
          <p:cNvPicPr preferRelativeResize="0"/>
          <p:nvPr/>
        </p:nvPicPr>
        <p:blipFill rotWithShape="1">
          <a:blip r:embed="rId2">
            <a:alphaModFix amt="31000"/>
          </a:blip>
          <a:srcRect t="34167"/>
          <a:stretch/>
        </p:blipFill>
        <p:spPr>
          <a:xfrm flipH="1">
            <a:off x="2308425" y="2152649"/>
            <a:ext cx="6918400" cy="3413775"/>
          </a:xfrm>
          <a:prstGeom prst="rect">
            <a:avLst/>
          </a:prstGeom>
          <a:noFill/>
          <a:ln>
            <a:noFill/>
          </a:ln>
        </p:spPr>
      </p:pic>
      <p:pic>
        <p:nvPicPr>
          <p:cNvPr id="465" name="Google Shape;465;p43"/>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sp>
        <p:nvSpPr>
          <p:cNvPr id="466" name="Google Shape;466;p43"/>
          <p:cNvSpPr txBox="1">
            <a:spLocks noGrp="1"/>
          </p:cNvSpPr>
          <p:nvPr>
            <p:ph type="title"/>
          </p:nvPr>
        </p:nvSpPr>
        <p:spPr>
          <a:xfrm>
            <a:off x="4275250" y="1522100"/>
            <a:ext cx="2867400" cy="140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67" name="Google Shape;467;p43"/>
          <p:cNvSpPr txBox="1">
            <a:spLocks noGrp="1"/>
          </p:cNvSpPr>
          <p:nvPr>
            <p:ph type="title" idx="2" hasCustomPrompt="1"/>
          </p:nvPr>
        </p:nvSpPr>
        <p:spPr>
          <a:xfrm>
            <a:off x="7410763" y="2150825"/>
            <a:ext cx="996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8" name="Google Shape;468;p43"/>
          <p:cNvSpPr txBox="1">
            <a:spLocks noGrp="1"/>
          </p:cNvSpPr>
          <p:nvPr>
            <p:ph type="subTitle" idx="1"/>
          </p:nvPr>
        </p:nvSpPr>
        <p:spPr>
          <a:xfrm>
            <a:off x="4275250" y="3135400"/>
            <a:ext cx="2867400" cy="486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pic>
        <p:nvPicPr>
          <p:cNvPr id="469" name="Google Shape;469;p43"/>
          <p:cNvPicPr preferRelativeResize="0"/>
          <p:nvPr/>
        </p:nvPicPr>
        <p:blipFill rotWithShape="1">
          <a:blip r:embed="rId3">
            <a:alphaModFix amt="60000"/>
          </a:blip>
          <a:srcRect/>
          <a:stretch/>
        </p:blipFill>
        <p:spPr>
          <a:xfrm rot="-487117">
            <a:off x="5335630" y="4492494"/>
            <a:ext cx="223202" cy="223203"/>
          </a:xfrm>
          <a:prstGeom prst="rect">
            <a:avLst/>
          </a:prstGeom>
          <a:noFill/>
          <a:ln>
            <a:noFill/>
          </a:ln>
        </p:spPr>
      </p:pic>
      <p:pic>
        <p:nvPicPr>
          <p:cNvPr id="470" name="Google Shape;470;p43"/>
          <p:cNvPicPr preferRelativeResize="0"/>
          <p:nvPr/>
        </p:nvPicPr>
        <p:blipFill>
          <a:blip r:embed="rId4">
            <a:alphaModFix/>
          </a:blip>
          <a:stretch>
            <a:fillRect/>
          </a:stretch>
        </p:blipFill>
        <p:spPr>
          <a:xfrm>
            <a:off x="7788351" y="296850"/>
            <a:ext cx="918175" cy="741050"/>
          </a:xfrm>
          <a:prstGeom prst="rect">
            <a:avLst/>
          </a:prstGeom>
          <a:noFill/>
          <a:ln>
            <a:noFill/>
          </a:ln>
        </p:spPr>
      </p:pic>
      <p:pic>
        <p:nvPicPr>
          <p:cNvPr id="471" name="Google Shape;471;p43"/>
          <p:cNvPicPr preferRelativeResize="0"/>
          <p:nvPr/>
        </p:nvPicPr>
        <p:blipFill>
          <a:blip r:embed="rId5">
            <a:alphaModFix/>
          </a:blip>
          <a:stretch>
            <a:fillRect/>
          </a:stretch>
        </p:blipFill>
        <p:spPr>
          <a:xfrm>
            <a:off x="3308076" y="4398700"/>
            <a:ext cx="508975" cy="4108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8_1">
    <p:spTree>
      <p:nvGrpSpPr>
        <p:cNvPr id="1" name="Shape 472"/>
        <p:cNvGrpSpPr/>
        <p:nvPr/>
      </p:nvGrpSpPr>
      <p:grpSpPr>
        <a:xfrm>
          <a:off x="0" y="0"/>
          <a:ext cx="0" cy="0"/>
          <a:chOff x="0" y="0"/>
          <a:chExt cx="0" cy="0"/>
        </a:xfrm>
      </p:grpSpPr>
      <p:pic>
        <p:nvPicPr>
          <p:cNvPr id="473" name="Google Shape;473;p44"/>
          <p:cNvPicPr preferRelativeResize="0"/>
          <p:nvPr/>
        </p:nvPicPr>
        <p:blipFill rotWithShape="1">
          <a:blip r:embed="rId2">
            <a:alphaModFix amt="31000"/>
          </a:blip>
          <a:srcRect t="34167"/>
          <a:stretch/>
        </p:blipFill>
        <p:spPr>
          <a:xfrm rot="10800000">
            <a:off x="2308425" y="-49902"/>
            <a:ext cx="6918400" cy="3413775"/>
          </a:xfrm>
          <a:prstGeom prst="rect">
            <a:avLst/>
          </a:prstGeom>
          <a:noFill/>
          <a:ln>
            <a:noFill/>
          </a:ln>
        </p:spPr>
      </p:pic>
      <p:pic>
        <p:nvPicPr>
          <p:cNvPr id="474" name="Google Shape;474;p44"/>
          <p:cNvPicPr preferRelativeResize="0"/>
          <p:nvPr/>
        </p:nvPicPr>
        <p:blipFill rotWithShape="1">
          <a:blip r:embed="rId2">
            <a:alphaModFix amt="31000"/>
          </a:blip>
          <a:srcRect b="71614"/>
          <a:stretch/>
        </p:blipFill>
        <p:spPr>
          <a:xfrm rot="10800000">
            <a:off x="0" y="3763547"/>
            <a:ext cx="6918400" cy="1471927"/>
          </a:xfrm>
          <a:prstGeom prst="rect">
            <a:avLst/>
          </a:prstGeom>
          <a:noFill/>
          <a:ln>
            <a:noFill/>
          </a:ln>
        </p:spPr>
      </p:pic>
      <p:pic>
        <p:nvPicPr>
          <p:cNvPr id="475" name="Google Shape;475;p44"/>
          <p:cNvPicPr preferRelativeResize="0"/>
          <p:nvPr/>
        </p:nvPicPr>
        <p:blipFill rotWithShape="1">
          <a:blip r:embed="rId3">
            <a:alphaModFix amt="75000"/>
          </a:blip>
          <a:srcRect/>
          <a:stretch/>
        </p:blipFill>
        <p:spPr>
          <a:xfrm rot="6847917">
            <a:off x="48811" y="135192"/>
            <a:ext cx="1151626" cy="1151611"/>
          </a:xfrm>
          <a:prstGeom prst="rect">
            <a:avLst/>
          </a:prstGeom>
          <a:noFill/>
          <a:ln>
            <a:noFill/>
          </a:ln>
        </p:spPr>
      </p:pic>
      <p:pic>
        <p:nvPicPr>
          <p:cNvPr id="476" name="Google Shape;476;p44"/>
          <p:cNvPicPr preferRelativeResize="0"/>
          <p:nvPr/>
        </p:nvPicPr>
        <p:blipFill rotWithShape="1">
          <a:blip r:embed="rId4">
            <a:alphaModFix amt="84000"/>
          </a:blip>
          <a:srcRect/>
          <a:stretch/>
        </p:blipFill>
        <p:spPr>
          <a:xfrm rot="-487111">
            <a:off x="1641130" y="4477458"/>
            <a:ext cx="993653" cy="993634"/>
          </a:xfrm>
          <a:prstGeom prst="rect">
            <a:avLst/>
          </a:prstGeom>
          <a:noFill/>
          <a:ln>
            <a:noFill/>
          </a:ln>
        </p:spPr>
      </p:pic>
      <p:pic>
        <p:nvPicPr>
          <p:cNvPr id="477" name="Google Shape;477;p44"/>
          <p:cNvPicPr preferRelativeResize="0"/>
          <p:nvPr/>
        </p:nvPicPr>
        <p:blipFill rotWithShape="1">
          <a:blip r:embed="rId5">
            <a:alphaModFix amt="60000"/>
          </a:blip>
          <a:srcRect/>
          <a:stretch/>
        </p:blipFill>
        <p:spPr>
          <a:xfrm rot="-487117">
            <a:off x="5335630" y="4492494"/>
            <a:ext cx="223202" cy="223203"/>
          </a:xfrm>
          <a:prstGeom prst="rect">
            <a:avLst/>
          </a:prstGeom>
          <a:noFill/>
          <a:ln>
            <a:noFill/>
          </a:ln>
        </p:spPr>
      </p:pic>
      <p:pic>
        <p:nvPicPr>
          <p:cNvPr id="478" name="Google Shape;478;p44"/>
          <p:cNvPicPr preferRelativeResize="0"/>
          <p:nvPr/>
        </p:nvPicPr>
        <p:blipFill rotWithShape="1">
          <a:blip r:embed="rId6">
            <a:alphaModFix amt="69000"/>
          </a:blip>
          <a:srcRect/>
          <a:stretch/>
        </p:blipFill>
        <p:spPr>
          <a:xfrm rot="-487119">
            <a:off x="8413940" y="372151"/>
            <a:ext cx="455378" cy="455379"/>
          </a:xfrm>
          <a:prstGeom prst="rect">
            <a:avLst/>
          </a:prstGeom>
          <a:noFill/>
          <a:ln>
            <a:noFill/>
          </a:ln>
        </p:spPr>
      </p:pic>
      <p:sp>
        <p:nvSpPr>
          <p:cNvPr id="479" name="Google Shape;479;p44"/>
          <p:cNvSpPr txBox="1">
            <a:spLocks noGrp="1"/>
          </p:cNvSpPr>
          <p:nvPr>
            <p:ph type="title"/>
          </p:nvPr>
        </p:nvSpPr>
        <p:spPr>
          <a:xfrm flipH="1">
            <a:off x="2001350" y="1522100"/>
            <a:ext cx="2867400" cy="1400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80" name="Google Shape;480;p44"/>
          <p:cNvSpPr txBox="1">
            <a:spLocks noGrp="1"/>
          </p:cNvSpPr>
          <p:nvPr>
            <p:ph type="title" idx="2" hasCustomPrompt="1"/>
          </p:nvPr>
        </p:nvSpPr>
        <p:spPr>
          <a:xfrm flipH="1">
            <a:off x="736638" y="2150825"/>
            <a:ext cx="996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81" name="Google Shape;481;p44"/>
          <p:cNvSpPr txBox="1">
            <a:spLocks noGrp="1"/>
          </p:cNvSpPr>
          <p:nvPr>
            <p:ph type="subTitle" idx="1"/>
          </p:nvPr>
        </p:nvSpPr>
        <p:spPr>
          <a:xfrm flipH="1">
            <a:off x="2001350" y="3135400"/>
            <a:ext cx="2867400" cy="48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8_1_1">
    <p:spTree>
      <p:nvGrpSpPr>
        <p:cNvPr id="1" name="Shape 482"/>
        <p:cNvGrpSpPr/>
        <p:nvPr/>
      </p:nvGrpSpPr>
      <p:grpSpPr>
        <a:xfrm>
          <a:off x="0" y="0"/>
          <a:ext cx="0" cy="0"/>
          <a:chOff x="0" y="0"/>
          <a:chExt cx="0" cy="0"/>
        </a:xfrm>
      </p:grpSpPr>
      <p:pic>
        <p:nvPicPr>
          <p:cNvPr id="483" name="Google Shape;483;p45"/>
          <p:cNvPicPr preferRelativeResize="0"/>
          <p:nvPr/>
        </p:nvPicPr>
        <p:blipFill rotWithShape="1">
          <a:blip r:embed="rId2">
            <a:alphaModFix amt="31000"/>
          </a:blip>
          <a:srcRect t="34167"/>
          <a:stretch/>
        </p:blipFill>
        <p:spPr>
          <a:xfrm flipH="1">
            <a:off x="2308425" y="1821699"/>
            <a:ext cx="6918400" cy="3413775"/>
          </a:xfrm>
          <a:prstGeom prst="rect">
            <a:avLst/>
          </a:prstGeom>
          <a:noFill/>
          <a:ln>
            <a:noFill/>
          </a:ln>
        </p:spPr>
      </p:pic>
      <p:pic>
        <p:nvPicPr>
          <p:cNvPr id="484" name="Google Shape;484;p45"/>
          <p:cNvPicPr preferRelativeResize="0"/>
          <p:nvPr/>
        </p:nvPicPr>
        <p:blipFill rotWithShape="1">
          <a:blip r:embed="rId3">
            <a:alphaModFix amt="60000"/>
          </a:blip>
          <a:srcRect/>
          <a:stretch/>
        </p:blipFill>
        <p:spPr>
          <a:xfrm rot="-487117">
            <a:off x="5335630" y="4492494"/>
            <a:ext cx="223202" cy="223203"/>
          </a:xfrm>
          <a:prstGeom prst="rect">
            <a:avLst/>
          </a:prstGeom>
          <a:noFill/>
          <a:ln>
            <a:noFill/>
          </a:ln>
        </p:spPr>
      </p:pic>
      <p:pic>
        <p:nvPicPr>
          <p:cNvPr id="485" name="Google Shape;485;p45"/>
          <p:cNvPicPr preferRelativeResize="0"/>
          <p:nvPr/>
        </p:nvPicPr>
        <p:blipFill rotWithShape="1">
          <a:blip r:embed="rId2">
            <a:alphaModFix amt="31000"/>
          </a:blip>
          <a:srcRect b="71614"/>
          <a:stretch/>
        </p:blipFill>
        <p:spPr>
          <a:xfrm flipH="1">
            <a:off x="0" y="-49902"/>
            <a:ext cx="6918400" cy="1471927"/>
          </a:xfrm>
          <a:prstGeom prst="rect">
            <a:avLst/>
          </a:prstGeom>
          <a:noFill/>
          <a:ln>
            <a:noFill/>
          </a:ln>
        </p:spPr>
      </p:pic>
      <p:pic>
        <p:nvPicPr>
          <p:cNvPr id="486" name="Google Shape;486;p45"/>
          <p:cNvPicPr preferRelativeResize="0"/>
          <p:nvPr/>
        </p:nvPicPr>
        <p:blipFill>
          <a:blip r:embed="rId4">
            <a:alphaModFix/>
          </a:blip>
          <a:stretch>
            <a:fillRect/>
          </a:stretch>
        </p:blipFill>
        <p:spPr>
          <a:xfrm>
            <a:off x="7903402" y="4192610"/>
            <a:ext cx="1620800" cy="1308150"/>
          </a:xfrm>
          <a:prstGeom prst="rect">
            <a:avLst/>
          </a:prstGeom>
          <a:noFill/>
          <a:ln>
            <a:noFill/>
          </a:ln>
        </p:spPr>
      </p:pic>
      <p:pic>
        <p:nvPicPr>
          <p:cNvPr id="487" name="Google Shape;487;p45"/>
          <p:cNvPicPr preferRelativeResize="0"/>
          <p:nvPr/>
        </p:nvPicPr>
        <p:blipFill>
          <a:blip r:embed="rId5">
            <a:alphaModFix/>
          </a:blip>
          <a:stretch>
            <a:fillRect/>
          </a:stretch>
        </p:blipFill>
        <p:spPr>
          <a:xfrm flipH="1">
            <a:off x="-445766" y="-748876"/>
            <a:ext cx="1821254" cy="1469931"/>
          </a:xfrm>
          <a:prstGeom prst="rect">
            <a:avLst/>
          </a:prstGeom>
          <a:noFill/>
          <a:ln>
            <a:noFill/>
          </a:ln>
        </p:spPr>
      </p:pic>
      <p:pic>
        <p:nvPicPr>
          <p:cNvPr id="488" name="Google Shape;488;p45"/>
          <p:cNvPicPr preferRelativeResize="0"/>
          <p:nvPr/>
        </p:nvPicPr>
        <p:blipFill>
          <a:blip r:embed="rId5">
            <a:alphaModFix/>
          </a:blip>
          <a:stretch>
            <a:fillRect/>
          </a:stretch>
        </p:blipFill>
        <p:spPr>
          <a:xfrm flipH="1">
            <a:off x="7903409" y="-598551"/>
            <a:ext cx="1821254" cy="1469931"/>
          </a:xfrm>
          <a:prstGeom prst="rect">
            <a:avLst/>
          </a:prstGeom>
          <a:noFill/>
          <a:ln>
            <a:noFill/>
          </a:ln>
        </p:spPr>
      </p:pic>
      <p:sp>
        <p:nvSpPr>
          <p:cNvPr id="489" name="Google Shape;489;p45"/>
          <p:cNvSpPr txBox="1">
            <a:spLocks noGrp="1"/>
          </p:cNvSpPr>
          <p:nvPr>
            <p:ph type="title"/>
          </p:nvPr>
        </p:nvSpPr>
        <p:spPr>
          <a:xfrm>
            <a:off x="4832700" y="2604575"/>
            <a:ext cx="359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0" name="Google Shape;490;p45"/>
          <p:cNvSpPr txBox="1">
            <a:spLocks noGrp="1"/>
          </p:cNvSpPr>
          <p:nvPr>
            <p:ph type="title" idx="2" hasCustomPrompt="1"/>
          </p:nvPr>
        </p:nvSpPr>
        <p:spPr>
          <a:xfrm>
            <a:off x="6005850" y="1623775"/>
            <a:ext cx="1251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1" name="Google Shape;491;p45"/>
          <p:cNvSpPr txBox="1">
            <a:spLocks noGrp="1"/>
          </p:cNvSpPr>
          <p:nvPr>
            <p:ph type="subTitle" idx="1"/>
          </p:nvPr>
        </p:nvSpPr>
        <p:spPr>
          <a:xfrm>
            <a:off x="4832700" y="3446375"/>
            <a:ext cx="3598200" cy="4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505"/>
        <p:cNvGrpSpPr/>
        <p:nvPr/>
      </p:nvGrpSpPr>
      <p:grpSpPr>
        <a:xfrm>
          <a:off x="0" y="0"/>
          <a:ext cx="0" cy="0"/>
          <a:chOff x="0" y="0"/>
          <a:chExt cx="0" cy="0"/>
        </a:xfrm>
      </p:grpSpPr>
      <p:pic>
        <p:nvPicPr>
          <p:cNvPr id="506" name="Google Shape;506;p48"/>
          <p:cNvPicPr preferRelativeResize="0"/>
          <p:nvPr/>
        </p:nvPicPr>
        <p:blipFill rotWithShape="1">
          <a:blip r:embed="rId2">
            <a:alphaModFix amt="31000"/>
          </a:blip>
          <a:srcRect t="34167"/>
          <a:stretch/>
        </p:blipFill>
        <p:spPr>
          <a:xfrm>
            <a:off x="-72425" y="1771649"/>
            <a:ext cx="6918400" cy="3413775"/>
          </a:xfrm>
          <a:prstGeom prst="rect">
            <a:avLst/>
          </a:prstGeom>
          <a:noFill/>
          <a:ln>
            <a:noFill/>
          </a:ln>
        </p:spPr>
      </p:pic>
      <p:pic>
        <p:nvPicPr>
          <p:cNvPr id="507" name="Google Shape;507;p48"/>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pic>
        <p:nvPicPr>
          <p:cNvPr id="508" name="Google Shape;508;p48"/>
          <p:cNvPicPr preferRelativeResize="0"/>
          <p:nvPr/>
        </p:nvPicPr>
        <p:blipFill rotWithShape="1">
          <a:blip r:embed="rId3">
            <a:alphaModFix amt="87000"/>
          </a:blip>
          <a:srcRect/>
          <a:stretch/>
        </p:blipFill>
        <p:spPr>
          <a:xfrm rot="1020443" flipH="1">
            <a:off x="-596584" y="-717775"/>
            <a:ext cx="2175543" cy="2175578"/>
          </a:xfrm>
          <a:prstGeom prst="rect">
            <a:avLst/>
          </a:prstGeom>
          <a:noFill/>
          <a:ln>
            <a:noFill/>
          </a:ln>
        </p:spPr>
      </p:pic>
      <p:pic>
        <p:nvPicPr>
          <p:cNvPr id="509" name="Google Shape;509;p48"/>
          <p:cNvPicPr preferRelativeResize="0"/>
          <p:nvPr/>
        </p:nvPicPr>
        <p:blipFill rotWithShape="1">
          <a:blip r:embed="rId4">
            <a:alphaModFix amt="69000"/>
          </a:blip>
          <a:srcRect/>
          <a:stretch/>
        </p:blipFill>
        <p:spPr>
          <a:xfrm rot="1625203" flipH="1">
            <a:off x="-153492" y="4076147"/>
            <a:ext cx="1055868" cy="1055889"/>
          </a:xfrm>
          <a:prstGeom prst="rect">
            <a:avLst/>
          </a:prstGeom>
          <a:noFill/>
          <a:ln>
            <a:noFill/>
          </a:ln>
        </p:spPr>
      </p:pic>
      <p:pic>
        <p:nvPicPr>
          <p:cNvPr id="510" name="Google Shape;510;p48"/>
          <p:cNvPicPr preferRelativeResize="0"/>
          <p:nvPr/>
        </p:nvPicPr>
        <p:blipFill rotWithShape="1">
          <a:blip r:embed="rId5">
            <a:alphaModFix amt="75000"/>
          </a:blip>
          <a:srcRect/>
          <a:stretch/>
        </p:blipFill>
        <p:spPr>
          <a:xfrm rot="-10312853" flipH="1">
            <a:off x="8701772" y="178911"/>
            <a:ext cx="720961" cy="720978"/>
          </a:xfrm>
          <a:prstGeom prst="rect">
            <a:avLst/>
          </a:prstGeom>
          <a:noFill/>
          <a:ln>
            <a:noFill/>
          </a:ln>
        </p:spPr>
      </p:pic>
      <p:sp>
        <p:nvSpPr>
          <p:cNvPr id="511" name="Google Shape;511;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512" name="Google Shape;512;p48"/>
          <p:cNvPicPr preferRelativeResize="0"/>
          <p:nvPr/>
        </p:nvPicPr>
        <p:blipFill>
          <a:blip r:embed="rId6">
            <a:alphaModFix amt="82000"/>
          </a:blip>
          <a:stretch>
            <a:fillRect/>
          </a:stretch>
        </p:blipFill>
        <p:spPr>
          <a:xfrm rot="6867997">
            <a:off x="7933560" y="3898018"/>
            <a:ext cx="1783030" cy="1783041"/>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31"/>
        <p:cNvGrpSpPr/>
        <p:nvPr/>
      </p:nvGrpSpPr>
      <p:grpSpPr>
        <a:xfrm>
          <a:off x="0" y="0"/>
          <a:ext cx="0" cy="0"/>
          <a:chOff x="0" y="0"/>
          <a:chExt cx="0" cy="0"/>
        </a:xfrm>
      </p:grpSpPr>
      <p:pic>
        <p:nvPicPr>
          <p:cNvPr id="532" name="Google Shape;532;p51"/>
          <p:cNvPicPr preferRelativeResize="0"/>
          <p:nvPr/>
        </p:nvPicPr>
        <p:blipFill rotWithShape="1">
          <a:blip r:embed="rId2">
            <a:alphaModFix amt="31000"/>
          </a:blip>
          <a:srcRect t="34167"/>
          <a:stretch/>
        </p:blipFill>
        <p:spPr>
          <a:xfrm flipH="1">
            <a:off x="2285950" y="1771649"/>
            <a:ext cx="6918400" cy="3413775"/>
          </a:xfrm>
          <a:prstGeom prst="rect">
            <a:avLst/>
          </a:prstGeom>
          <a:noFill/>
          <a:ln>
            <a:noFill/>
          </a:ln>
        </p:spPr>
      </p:pic>
      <p:pic>
        <p:nvPicPr>
          <p:cNvPr id="533" name="Google Shape;533;p51"/>
          <p:cNvPicPr preferRelativeResize="0"/>
          <p:nvPr/>
        </p:nvPicPr>
        <p:blipFill rotWithShape="1">
          <a:blip r:embed="rId2">
            <a:alphaModFix amt="31000"/>
          </a:blip>
          <a:srcRect b="71614"/>
          <a:stretch/>
        </p:blipFill>
        <p:spPr>
          <a:xfrm flipH="1">
            <a:off x="-72425" y="-49902"/>
            <a:ext cx="6918400" cy="1471927"/>
          </a:xfrm>
          <a:prstGeom prst="rect">
            <a:avLst/>
          </a:prstGeom>
          <a:noFill/>
          <a:ln>
            <a:noFill/>
          </a:ln>
        </p:spPr>
      </p:pic>
      <p:pic>
        <p:nvPicPr>
          <p:cNvPr id="534" name="Google Shape;534;p51"/>
          <p:cNvPicPr preferRelativeResize="0"/>
          <p:nvPr/>
        </p:nvPicPr>
        <p:blipFill rotWithShape="1">
          <a:blip r:embed="rId3">
            <a:alphaModFix amt="75000"/>
          </a:blip>
          <a:srcRect/>
          <a:stretch/>
        </p:blipFill>
        <p:spPr>
          <a:xfrm rot="8953326">
            <a:off x="4200324" y="-833679"/>
            <a:ext cx="1290974" cy="1290969"/>
          </a:xfrm>
          <a:prstGeom prst="rect">
            <a:avLst/>
          </a:prstGeom>
          <a:noFill/>
          <a:ln>
            <a:noFill/>
          </a:ln>
        </p:spPr>
      </p:pic>
      <p:pic>
        <p:nvPicPr>
          <p:cNvPr id="535" name="Google Shape;535;p51"/>
          <p:cNvPicPr preferRelativeResize="0"/>
          <p:nvPr/>
        </p:nvPicPr>
        <p:blipFill rotWithShape="1">
          <a:blip r:embed="rId4">
            <a:alphaModFix amt="66000"/>
          </a:blip>
          <a:srcRect/>
          <a:stretch/>
        </p:blipFill>
        <p:spPr>
          <a:xfrm rot="-487112">
            <a:off x="5013630" y="4287199"/>
            <a:ext cx="633792" cy="633797"/>
          </a:xfrm>
          <a:prstGeom prst="rect">
            <a:avLst/>
          </a:prstGeom>
          <a:noFill/>
          <a:ln>
            <a:noFill/>
          </a:ln>
        </p:spPr>
      </p:pic>
      <p:sp>
        <p:nvSpPr>
          <p:cNvPr id="536" name="Google Shape;536;p51"/>
          <p:cNvSpPr txBox="1">
            <a:spLocks noGrp="1"/>
          </p:cNvSpPr>
          <p:nvPr>
            <p:ph type="title"/>
          </p:nvPr>
        </p:nvSpPr>
        <p:spPr>
          <a:xfrm>
            <a:off x="720000" y="539400"/>
            <a:ext cx="3434700" cy="76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7" name="Google Shape;537;p51"/>
          <p:cNvSpPr txBox="1">
            <a:spLocks noGrp="1"/>
          </p:cNvSpPr>
          <p:nvPr>
            <p:ph type="subTitle" idx="1"/>
          </p:nvPr>
        </p:nvSpPr>
        <p:spPr>
          <a:xfrm>
            <a:off x="720000" y="2669275"/>
            <a:ext cx="3434700" cy="7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8" name="Google Shape;538;p51"/>
          <p:cNvSpPr txBox="1">
            <a:spLocks noGrp="1"/>
          </p:cNvSpPr>
          <p:nvPr>
            <p:ph type="subTitle" idx="2"/>
          </p:nvPr>
        </p:nvSpPr>
        <p:spPr>
          <a:xfrm>
            <a:off x="720000" y="2260350"/>
            <a:ext cx="34347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9" name="Google Shape;539;p51"/>
          <p:cNvSpPr txBox="1"/>
          <p:nvPr/>
        </p:nvSpPr>
        <p:spPr>
          <a:xfrm>
            <a:off x="720000" y="3438200"/>
            <a:ext cx="3434700" cy="7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ambay"/>
                <a:ea typeface="Cambay"/>
                <a:cs typeface="Cambay"/>
                <a:sym typeface="Cambay"/>
              </a:rPr>
              <a:t>CREDITS: This presentation template was created by </a:t>
            </a:r>
            <a:r>
              <a:rPr lang="en" sz="1200" b="1">
                <a:solidFill>
                  <a:schemeClr val="accent1"/>
                </a:solidFill>
                <a:uFill>
                  <a:noFill/>
                </a:uFill>
                <a:latin typeface="Cambay"/>
                <a:ea typeface="Cambay"/>
                <a:cs typeface="Cambay"/>
                <a:sym typeface="Cambay"/>
                <a:hlinkClick r:id="rId5">
                  <a:extLst>
                    <a:ext uri="{A12FA001-AC4F-418D-AE19-62706E023703}">
                      <ahyp:hlinkClr xmlns:ahyp="http://schemas.microsoft.com/office/drawing/2018/hyperlinkcolor" val="tx"/>
                    </a:ext>
                  </a:extLst>
                </a:hlinkClick>
              </a:rPr>
              <a:t>Slidesgo</a:t>
            </a:r>
            <a:r>
              <a:rPr lang="en" sz="1200">
                <a:solidFill>
                  <a:schemeClr val="dk1"/>
                </a:solidFill>
                <a:latin typeface="Cambay"/>
                <a:ea typeface="Cambay"/>
                <a:cs typeface="Cambay"/>
                <a:sym typeface="Cambay"/>
              </a:rPr>
              <a:t>, including icons by </a:t>
            </a:r>
            <a:r>
              <a:rPr lang="en" sz="1200" b="1">
                <a:solidFill>
                  <a:schemeClr val="accent1"/>
                </a:solidFill>
                <a:uFill>
                  <a:noFill/>
                </a:uFill>
                <a:latin typeface="Cambay"/>
                <a:ea typeface="Cambay"/>
                <a:cs typeface="Cambay"/>
                <a:sym typeface="Cambay"/>
                <a:hlinkClick r:id="rId6">
                  <a:extLst>
                    <a:ext uri="{A12FA001-AC4F-418D-AE19-62706E023703}">
                      <ahyp:hlinkClr xmlns:ahyp="http://schemas.microsoft.com/office/drawing/2018/hyperlinkcolor" val="tx"/>
                    </a:ext>
                  </a:extLst>
                </a:hlinkClick>
              </a:rPr>
              <a:t>Flaticon</a:t>
            </a:r>
            <a:r>
              <a:rPr lang="en" sz="1200">
                <a:solidFill>
                  <a:schemeClr val="dk1"/>
                </a:solidFill>
                <a:latin typeface="Cambay"/>
                <a:ea typeface="Cambay"/>
                <a:cs typeface="Cambay"/>
                <a:sym typeface="Cambay"/>
              </a:rPr>
              <a:t> and infographics &amp; images by </a:t>
            </a:r>
            <a:r>
              <a:rPr lang="en" sz="1200" b="1">
                <a:solidFill>
                  <a:schemeClr val="accent1"/>
                </a:solidFill>
                <a:uFill>
                  <a:noFill/>
                </a:uFill>
                <a:latin typeface="Cambay"/>
                <a:ea typeface="Cambay"/>
                <a:cs typeface="Cambay"/>
                <a:sym typeface="Cambay"/>
                <a:hlinkClick r:id="rId7">
                  <a:extLst>
                    <a:ext uri="{A12FA001-AC4F-418D-AE19-62706E023703}">
                      <ahyp:hlinkClr xmlns:ahyp="http://schemas.microsoft.com/office/drawing/2018/hyperlinkcolor" val="tx"/>
                    </a:ext>
                  </a:extLst>
                </a:hlinkClick>
              </a:rPr>
              <a:t>Freepik</a:t>
            </a:r>
            <a:endParaRPr>
              <a:solidFill>
                <a:schemeClr val="dk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9"/>
        <p:cNvGrpSpPr/>
        <p:nvPr/>
      </p:nvGrpSpPr>
      <p:grpSpPr>
        <a:xfrm>
          <a:off x="0" y="0"/>
          <a:ext cx="0" cy="0"/>
          <a:chOff x="0" y="0"/>
          <a:chExt cx="0" cy="0"/>
        </a:xfrm>
      </p:grpSpPr>
      <p:pic>
        <p:nvPicPr>
          <p:cNvPr id="550" name="Google Shape;550;p53"/>
          <p:cNvPicPr preferRelativeResize="0"/>
          <p:nvPr/>
        </p:nvPicPr>
        <p:blipFill rotWithShape="1">
          <a:blip r:embed="rId2">
            <a:alphaModFix amt="31000"/>
          </a:blip>
          <a:srcRect b="71614"/>
          <a:stretch/>
        </p:blipFill>
        <p:spPr>
          <a:xfrm flipH="1">
            <a:off x="0" y="-30753"/>
            <a:ext cx="6918400" cy="1471927"/>
          </a:xfrm>
          <a:prstGeom prst="rect">
            <a:avLst/>
          </a:prstGeom>
          <a:noFill/>
          <a:ln>
            <a:noFill/>
          </a:ln>
        </p:spPr>
      </p:pic>
      <p:pic>
        <p:nvPicPr>
          <p:cNvPr id="551" name="Google Shape;551;p53"/>
          <p:cNvPicPr preferRelativeResize="0"/>
          <p:nvPr/>
        </p:nvPicPr>
        <p:blipFill rotWithShape="1">
          <a:blip r:embed="rId3">
            <a:alphaModFix amt="87000"/>
          </a:blip>
          <a:srcRect/>
          <a:stretch/>
        </p:blipFill>
        <p:spPr>
          <a:xfrm rot="117638">
            <a:off x="8017972" y="-667433"/>
            <a:ext cx="2073707" cy="2073742"/>
          </a:xfrm>
          <a:prstGeom prst="rect">
            <a:avLst/>
          </a:prstGeom>
          <a:noFill/>
          <a:ln>
            <a:noFill/>
          </a:ln>
        </p:spPr>
      </p:pic>
      <p:pic>
        <p:nvPicPr>
          <p:cNvPr id="552" name="Google Shape;552;p53"/>
          <p:cNvPicPr preferRelativeResize="0"/>
          <p:nvPr/>
        </p:nvPicPr>
        <p:blipFill rotWithShape="1">
          <a:blip r:embed="rId4">
            <a:alphaModFix amt="69000"/>
          </a:blip>
          <a:srcRect/>
          <a:stretch/>
        </p:blipFill>
        <p:spPr>
          <a:xfrm rot="-487136">
            <a:off x="-676155" y="4045929"/>
            <a:ext cx="1494185" cy="1494229"/>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62"/>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mt="31000"/>
          </a:blip>
          <a:srcRect t="34167"/>
          <a:stretch/>
        </p:blipFill>
        <p:spPr>
          <a:xfrm rot="10800000">
            <a:off x="2308425" y="-49902"/>
            <a:ext cx="6918400" cy="3413775"/>
          </a:xfrm>
          <a:prstGeom prst="rect">
            <a:avLst/>
          </a:prstGeom>
          <a:noFill/>
          <a:ln>
            <a:noFill/>
          </a:ln>
        </p:spPr>
      </p:pic>
      <p:pic>
        <p:nvPicPr>
          <p:cNvPr id="19" name="Google Shape;19;p3"/>
          <p:cNvPicPr preferRelativeResize="0"/>
          <p:nvPr/>
        </p:nvPicPr>
        <p:blipFill rotWithShape="1">
          <a:blip r:embed="rId2">
            <a:alphaModFix amt="31000"/>
          </a:blip>
          <a:srcRect b="71614"/>
          <a:stretch/>
        </p:blipFill>
        <p:spPr>
          <a:xfrm rot="10800000">
            <a:off x="0" y="3763547"/>
            <a:ext cx="6918400" cy="1471927"/>
          </a:xfrm>
          <a:prstGeom prst="rect">
            <a:avLst/>
          </a:prstGeom>
          <a:noFill/>
          <a:ln>
            <a:noFill/>
          </a:ln>
        </p:spPr>
      </p:pic>
      <p:pic>
        <p:nvPicPr>
          <p:cNvPr id="20" name="Google Shape;20;p3"/>
          <p:cNvPicPr preferRelativeResize="0"/>
          <p:nvPr/>
        </p:nvPicPr>
        <p:blipFill rotWithShape="1">
          <a:blip r:embed="rId3">
            <a:alphaModFix amt="75000"/>
          </a:blip>
          <a:srcRect/>
          <a:stretch/>
        </p:blipFill>
        <p:spPr>
          <a:xfrm rot="6847917">
            <a:off x="304136" y="135192"/>
            <a:ext cx="1151626" cy="1151611"/>
          </a:xfrm>
          <a:prstGeom prst="rect">
            <a:avLst/>
          </a:prstGeom>
          <a:noFill/>
          <a:ln>
            <a:noFill/>
          </a:ln>
        </p:spPr>
      </p:pic>
      <p:pic>
        <p:nvPicPr>
          <p:cNvPr id="21" name="Google Shape;21;p3"/>
          <p:cNvPicPr preferRelativeResize="0"/>
          <p:nvPr/>
        </p:nvPicPr>
        <p:blipFill rotWithShape="1">
          <a:blip r:embed="rId4">
            <a:alphaModFix amt="84000"/>
          </a:blip>
          <a:srcRect/>
          <a:stretch/>
        </p:blipFill>
        <p:spPr>
          <a:xfrm rot="-487111">
            <a:off x="2774155" y="4477458"/>
            <a:ext cx="993653" cy="993634"/>
          </a:xfrm>
          <a:prstGeom prst="rect">
            <a:avLst/>
          </a:prstGeom>
          <a:noFill/>
          <a:ln>
            <a:noFill/>
          </a:ln>
        </p:spPr>
      </p:pic>
      <p:pic>
        <p:nvPicPr>
          <p:cNvPr id="22" name="Google Shape;22;p3"/>
          <p:cNvPicPr preferRelativeResize="0"/>
          <p:nvPr/>
        </p:nvPicPr>
        <p:blipFill rotWithShape="1">
          <a:blip r:embed="rId5">
            <a:alphaModFix amt="60000"/>
          </a:blip>
          <a:srcRect/>
          <a:stretch/>
        </p:blipFill>
        <p:spPr>
          <a:xfrm rot="-487117">
            <a:off x="211180" y="4054344"/>
            <a:ext cx="223202" cy="223203"/>
          </a:xfrm>
          <a:prstGeom prst="rect">
            <a:avLst/>
          </a:prstGeom>
          <a:noFill/>
          <a:ln>
            <a:noFill/>
          </a:ln>
        </p:spPr>
      </p:pic>
      <p:sp>
        <p:nvSpPr>
          <p:cNvPr id="23" name="Google Shape;23;p3"/>
          <p:cNvSpPr txBox="1">
            <a:spLocks noGrp="1"/>
          </p:cNvSpPr>
          <p:nvPr>
            <p:ph type="title"/>
          </p:nvPr>
        </p:nvSpPr>
        <p:spPr>
          <a:xfrm>
            <a:off x="720000" y="2604575"/>
            <a:ext cx="3598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893150" y="1623775"/>
            <a:ext cx="1251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720000" y="3446375"/>
            <a:ext cx="3598200" cy="4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6"/>
          <p:cNvPicPr preferRelativeResize="0"/>
          <p:nvPr/>
        </p:nvPicPr>
        <p:blipFill rotWithShape="1">
          <a:blip r:embed="rId2">
            <a:alphaModFix amt="87000"/>
          </a:blip>
          <a:srcRect/>
          <a:stretch/>
        </p:blipFill>
        <p:spPr>
          <a:xfrm rot="-117637" flipH="1">
            <a:off x="-382825" y="-354560"/>
            <a:ext cx="1583266" cy="1583281"/>
          </a:xfrm>
          <a:prstGeom prst="rect">
            <a:avLst/>
          </a:prstGeom>
          <a:noFill/>
          <a:ln>
            <a:noFill/>
          </a:ln>
        </p:spPr>
      </p:pic>
      <p:pic>
        <p:nvPicPr>
          <p:cNvPr id="45" name="Google Shape;45;p6"/>
          <p:cNvPicPr preferRelativeResize="0"/>
          <p:nvPr/>
        </p:nvPicPr>
        <p:blipFill>
          <a:blip r:embed="rId3">
            <a:alphaModFix amt="82000"/>
          </a:blip>
          <a:stretch>
            <a:fillRect/>
          </a:stretch>
        </p:blipFill>
        <p:spPr>
          <a:xfrm rot="4516150" flipH="1">
            <a:off x="7862593" y="-326283"/>
            <a:ext cx="1423990" cy="1423990"/>
          </a:xfrm>
          <a:prstGeom prst="rect">
            <a:avLst/>
          </a:prstGeom>
          <a:noFill/>
          <a:ln>
            <a:noFill/>
          </a:ln>
        </p:spPr>
      </p:pic>
      <p:pic>
        <p:nvPicPr>
          <p:cNvPr id="46" name="Google Shape;46;p6"/>
          <p:cNvPicPr preferRelativeResize="0"/>
          <p:nvPr/>
        </p:nvPicPr>
        <p:blipFill rotWithShape="1">
          <a:blip r:embed="rId4">
            <a:alphaModFix amt="69000"/>
          </a:blip>
          <a:srcRect/>
          <a:stretch/>
        </p:blipFill>
        <p:spPr>
          <a:xfrm rot="487123" flipH="1">
            <a:off x="-252851" y="697873"/>
            <a:ext cx="756826" cy="756828"/>
          </a:xfrm>
          <a:prstGeom prst="rect">
            <a:avLst/>
          </a:prstGeom>
          <a:noFill/>
          <a:ln>
            <a:noFill/>
          </a:ln>
        </p:spPr>
      </p:pic>
      <p:pic>
        <p:nvPicPr>
          <p:cNvPr id="47" name="Google Shape;47;p6"/>
          <p:cNvPicPr preferRelativeResize="0"/>
          <p:nvPr/>
        </p:nvPicPr>
        <p:blipFill rotWithShape="1">
          <a:blip r:embed="rId5">
            <a:alphaModFix amt="75000"/>
          </a:blip>
          <a:srcRect/>
          <a:stretch/>
        </p:blipFill>
        <p:spPr>
          <a:xfrm rot="487131" flipH="1">
            <a:off x="8628275" y="686120"/>
            <a:ext cx="577705" cy="577702"/>
          </a:xfrm>
          <a:prstGeom prst="rect">
            <a:avLst/>
          </a:prstGeom>
          <a:noFill/>
          <a:ln>
            <a:noFill/>
          </a:ln>
        </p:spPr>
      </p:pic>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49" name="Google Shape;49;p6"/>
          <p:cNvPicPr preferRelativeResize="0"/>
          <p:nvPr/>
        </p:nvPicPr>
        <p:blipFill rotWithShape="1">
          <a:blip r:embed="rId6">
            <a:alphaModFix amt="31000"/>
          </a:blip>
          <a:srcRect t="34167"/>
          <a:stretch/>
        </p:blipFill>
        <p:spPr>
          <a:xfrm flipH="1">
            <a:off x="3899800" y="2798637"/>
            <a:ext cx="6918400" cy="3413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pic>
        <p:nvPicPr>
          <p:cNvPr id="64" name="Google Shape;64;p9"/>
          <p:cNvPicPr preferRelativeResize="0"/>
          <p:nvPr/>
        </p:nvPicPr>
        <p:blipFill rotWithShape="1">
          <a:blip r:embed="rId2">
            <a:alphaModFix amt="31000"/>
          </a:blip>
          <a:srcRect t="34167"/>
          <a:stretch/>
        </p:blipFill>
        <p:spPr>
          <a:xfrm flipH="1">
            <a:off x="2308425" y="2152649"/>
            <a:ext cx="6918400" cy="3413775"/>
          </a:xfrm>
          <a:prstGeom prst="rect">
            <a:avLst/>
          </a:prstGeom>
          <a:noFill/>
          <a:ln>
            <a:noFill/>
          </a:ln>
        </p:spPr>
      </p:pic>
      <p:pic>
        <p:nvPicPr>
          <p:cNvPr id="65" name="Google Shape;65;p9"/>
          <p:cNvPicPr preferRelativeResize="0"/>
          <p:nvPr/>
        </p:nvPicPr>
        <p:blipFill rotWithShape="1">
          <a:blip r:embed="rId2">
            <a:alphaModFix amt="31000"/>
          </a:blip>
          <a:srcRect b="71614"/>
          <a:stretch/>
        </p:blipFill>
        <p:spPr>
          <a:xfrm>
            <a:off x="2285950" y="-49902"/>
            <a:ext cx="6918400" cy="1471927"/>
          </a:xfrm>
          <a:prstGeom prst="rect">
            <a:avLst/>
          </a:prstGeom>
          <a:noFill/>
          <a:ln>
            <a:noFill/>
          </a:ln>
        </p:spPr>
      </p:pic>
      <p:pic>
        <p:nvPicPr>
          <p:cNvPr id="66" name="Google Shape;66;p9"/>
          <p:cNvPicPr preferRelativeResize="0"/>
          <p:nvPr/>
        </p:nvPicPr>
        <p:blipFill rotWithShape="1">
          <a:blip r:embed="rId3">
            <a:alphaModFix amt="75000"/>
          </a:blip>
          <a:srcRect/>
          <a:stretch/>
        </p:blipFill>
        <p:spPr>
          <a:xfrm rot="6847917">
            <a:off x="2615236" y="41217"/>
            <a:ext cx="1151626" cy="1151611"/>
          </a:xfrm>
          <a:prstGeom prst="rect">
            <a:avLst/>
          </a:prstGeom>
          <a:noFill/>
          <a:ln>
            <a:noFill/>
          </a:ln>
        </p:spPr>
      </p:pic>
      <p:pic>
        <p:nvPicPr>
          <p:cNvPr id="67" name="Google Shape;67;p9"/>
          <p:cNvPicPr preferRelativeResize="0"/>
          <p:nvPr/>
        </p:nvPicPr>
        <p:blipFill rotWithShape="1">
          <a:blip r:embed="rId4">
            <a:alphaModFix amt="84000"/>
          </a:blip>
          <a:srcRect/>
          <a:stretch/>
        </p:blipFill>
        <p:spPr>
          <a:xfrm rot="-487121">
            <a:off x="3513258" y="4136129"/>
            <a:ext cx="811060" cy="811063"/>
          </a:xfrm>
          <a:prstGeom prst="rect">
            <a:avLst/>
          </a:prstGeom>
          <a:noFill/>
          <a:ln>
            <a:noFill/>
          </a:ln>
        </p:spPr>
      </p:pic>
      <p:pic>
        <p:nvPicPr>
          <p:cNvPr id="68" name="Google Shape;68;p9"/>
          <p:cNvPicPr preferRelativeResize="0"/>
          <p:nvPr/>
        </p:nvPicPr>
        <p:blipFill rotWithShape="1">
          <a:blip r:embed="rId5">
            <a:alphaModFix amt="60000"/>
          </a:blip>
          <a:srcRect/>
          <a:stretch/>
        </p:blipFill>
        <p:spPr>
          <a:xfrm rot="-487117">
            <a:off x="7288480" y="4430056"/>
            <a:ext cx="223202" cy="223203"/>
          </a:xfrm>
          <a:prstGeom prst="rect">
            <a:avLst/>
          </a:prstGeom>
          <a:noFill/>
          <a:ln>
            <a:noFill/>
          </a:ln>
        </p:spPr>
      </p:pic>
      <p:pic>
        <p:nvPicPr>
          <p:cNvPr id="69" name="Google Shape;69;p9"/>
          <p:cNvPicPr preferRelativeResize="0"/>
          <p:nvPr/>
        </p:nvPicPr>
        <p:blipFill rotWithShape="1">
          <a:blip r:embed="rId6">
            <a:alphaModFix amt="60000"/>
          </a:blip>
          <a:srcRect/>
          <a:stretch/>
        </p:blipFill>
        <p:spPr>
          <a:xfrm rot="-487117">
            <a:off x="6335980" y="427794"/>
            <a:ext cx="223202" cy="223203"/>
          </a:xfrm>
          <a:prstGeom prst="rect">
            <a:avLst/>
          </a:prstGeom>
          <a:noFill/>
          <a:ln>
            <a:noFill/>
          </a:ln>
        </p:spPr>
      </p:pic>
      <p:sp>
        <p:nvSpPr>
          <p:cNvPr id="70" name="Google Shape;70;p9"/>
          <p:cNvSpPr txBox="1">
            <a:spLocks noGrp="1"/>
          </p:cNvSpPr>
          <p:nvPr>
            <p:ph type="title"/>
          </p:nvPr>
        </p:nvSpPr>
        <p:spPr>
          <a:xfrm>
            <a:off x="3779625" y="1566600"/>
            <a:ext cx="4651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3779625" y="2408400"/>
            <a:ext cx="4651200" cy="116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111"/>
        <p:cNvGrpSpPr/>
        <p:nvPr/>
      </p:nvGrpSpPr>
      <p:grpSpPr>
        <a:xfrm>
          <a:off x="0" y="0"/>
          <a:ext cx="0" cy="0"/>
          <a:chOff x="0" y="0"/>
          <a:chExt cx="0" cy="0"/>
        </a:xfrm>
      </p:grpSpPr>
      <p:pic>
        <p:nvPicPr>
          <p:cNvPr id="112" name="Google Shape;112;p14"/>
          <p:cNvPicPr preferRelativeResize="0"/>
          <p:nvPr/>
        </p:nvPicPr>
        <p:blipFill rotWithShape="1">
          <a:blip r:embed="rId2">
            <a:alphaModFix amt="31000"/>
          </a:blip>
          <a:srcRect t="34167"/>
          <a:stretch/>
        </p:blipFill>
        <p:spPr>
          <a:xfrm rot="10800000">
            <a:off x="3411850" y="-260652"/>
            <a:ext cx="6918400" cy="3413775"/>
          </a:xfrm>
          <a:prstGeom prst="rect">
            <a:avLst/>
          </a:prstGeom>
          <a:noFill/>
          <a:ln>
            <a:noFill/>
          </a:ln>
        </p:spPr>
      </p:pic>
      <p:pic>
        <p:nvPicPr>
          <p:cNvPr id="113" name="Google Shape;113;p14"/>
          <p:cNvPicPr preferRelativeResize="0"/>
          <p:nvPr/>
        </p:nvPicPr>
        <p:blipFill rotWithShape="1">
          <a:blip r:embed="rId2">
            <a:alphaModFix amt="31000"/>
          </a:blip>
          <a:srcRect t="34167"/>
          <a:stretch/>
        </p:blipFill>
        <p:spPr>
          <a:xfrm>
            <a:off x="-159050" y="2152649"/>
            <a:ext cx="6918400" cy="3413775"/>
          </a:xfrm>
          <a:prstGeom prst="rect">
            <a:avLst/>
          </a:prstGeom>
          <a:noFill/>
          <a:ln>
            <a:noFill/>
          </a:ln>
        </p:spPr>
      </p:pic>
      <p:sp>
        <p:nvSpPr>
          <p:cNvPr id="114" name="Google Shape;114;p14"/>
          <p:cNvSpPr txBox="1">
            <a:spLocks noGrp="1"/>
          </p:cNvSpPr>
          <p:nvPr>
            <p:ph type="title"/>
          </p:nvPr>
        </p:nvSpPr>
        <p:spPr>
          <a:xfrm>
            <a:off x="713100" y="2570288"/>
            <a:ext cx="1926000" cy="46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4"/>
          <p:cNvSpPr txBox="1">
            <a:spLocks noGrp="1"/>
          </p:cNvSpPr>
          <p:nvPr>
            <p:ph type="title" idx="2" hasCustomPrompt="1"/>
          </p:nvPr>
        </p:nvSpPr>
        <p:spPr>
          <a:xfrm>
            <a:off x="1213500" y="1796838"/>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4"/>
          <p:cNvSpPr txBox="1">
            <a:spLocks noGrp="1"/>
          </p:cNvSpPr>
          <p:nvPr>
            <p:ph type="subTitle" idx="1"/>
          </p:nvPr>
        </p:nvSpPr>
        <p:spPr>
          <a:xfrm>
            <a:off x="713100" y="3032338"/>
            <a:ext cx="192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7" name="Google Shape;117;p14"/>
          <p:cNvSpPr txBox="1">
            <a:spLocks noGrp="1"/>
          </p:cNvSpPr>
          <p:nvPr>
            <p:ph type="title" idx="3"/>
          </p:nvPr>
        </p:nvSpPr>
        <p:spPr>
          <a:xfrm>
            <a:off x="2639100" y="3039525"/>
            <a:ext cx="1926000" cy="46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4"/>
          <p:cNvSpPr txBox="1">
            <a:spLocks noGrp="1"/>
          </p:cNvSpPr>
          <p:nvPr>
            <p:ph type="title" idx="4" hasCustomPrompt="1"/>
          </p:nvPr>
        </p:nvSpPr>
        <p:spPr>
          <a:xfrm>
            <a:off x="3155088" y="2260250"/>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9" name="Google Shape;119;p14"/>
          <p:cNvSpPr txBox="1">
            <a:spLocks noGrp="1"/>
          </p:cNvSpPr>
          <p:nvPr>
            <p:ph type="subTitle" idx="5"/>
          </p:nvPr>
        </p:nvSpPr>
        <p:spPr>
          <a:xfrm>
            <a:off x="2639100" y="3501575"/>
            <a:ext cx="192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0" name="Google Shape;120;p14"/>
          <p:cNvSpPr txBox="1">
            <a:spLocks noGrp="1"/>
          </p:cNvSpPr>
          <p:nvPr>
            <p:ph type="title" idx="6"/>
          </p:nvPr>
        </p:nvSpPr>
        <p:spPr>
          <a:xfrm>
            <a:off x="4565100" y="2570288"/>
            <a:ext cx="1926000" cy="46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4"/>
          <p:cNvSpPr txBox="1">
            <a:spLocks noGrp="1"/>
          </p:cNvSpPr>
          <p:nvPr>
            <p:ph type="title" idx="7" hasCustomPrompt="1"/>
          </p:nvPr>
        </p:nvSpPr>
        <p:spPr>
          <a:xfrm>
            <a:off x="5081100" y="1792463"/>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22" name="Google Shape;122;p14"/>
          <p:cNvSpPr txBox="1">
            <a:spLocks noGrp="1"/>
          </p:cNvSpPr>
          <p:nvPr>
            <p:ph type="subTitle" idx="8"/>
          </p:nvPr>
        </p:nvSpPr>
        <p:spPr>
          <a:xfrm>
            <a:off x="4565100" y="3032313"/>
            <a:ext cx="192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3" name="Google Shape;123;p14"/>
          <p:cNvSpPr txBox="1">
            <a:spLocks noGrp="1"/>
          </p:cNvSpPr>
          <p:nvPr>
            <p:ph type="title" idx="9"/>
          </p:nvPr>
        </p:nvSpPr>
        <p:spPr>
          <a:xfrm>
            <a:off x="6491100" y="3039525"/>
            <a:ext cx="1926000" cy="46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14"/>
          <p:cNvSpPr txBox="1">
            <a:spLocks noGrp="1"/>
          </p:cNvSpPr>
          <p:nvPr>
            <p:ph type="title" idx="13" hasCustomPrompt="1"/>
          </p:nvPr>
        </p:nvSpPr>
        <p:spPr>
          <a:xfrm>
            <a:off x="7056438" y="2260125"/>
            <a:ext cx="8940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25" name="Google Shape;125;p14"/>
          <p:cNvSpPr txBox="1">
            <a:spLocks noGrp="1"/>
          </p:cNvSpPr>
          <p:nvPr>
            <p:ph type="subTitle" idx="14"/>
          </p:nvPr>
        </p:nvSpPr>
        <p:spPr>
          <a:xfrm>
            <a:off x="6491100" y="3501550"/>
            <a:ext cx="192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mt="31000"/>
          </a:blip>
          <a:srcRect t="34167"/>
          <a:stretch/>
        </p:blipFill>
        <p:spPr>
          <a:xfrm>
            <a:off x="-159050" y="2152649"/>
            <a:ext cx="6918400" cy="3413775"/>
          </a:xfrm>
          <a:prstGeom prst="rect">
            <a:avLst/>
          </a:prstGeom>
          <a:noFill/>
          <a:ln>
            <a:noFill/>
          </a:ln>
        </p:spPr>
      </p:pic>
      <p:pic>
        <p:nvPicPr>
          <p:cNvPr id="129" name="Google Shape;129;p15"/>
          <p:cNvPicPr preferRelativeResize="0"/>
          <p:nvPr/>
        </p:nvPicPr>
        <p:blipFill rotWithShape="1">
          <a:blip r:embed="rId3">
            <a:alphaModFix amt="38000"/>
          </a:blip>
          <a:srcRect t="37942"/>
          <a:stretch/>
        </p:blipFill>
        <p:spPr>
          <a:xfrm rot="10800000" flipH="1">
            <a:off x="-363550" y="0"/>
            <a:ext cx="9871124" cy="4591304"/>
          </a:xfrm>
          <a:prstGeom prst="rect">
            <a:avLst/>
          </a:prstGeom>
          <a:noFill/>
          <a:ln>
            <a:noFill/>
          </a:ln>
        </p:spPr>
      </p:pic>
      <p:pic>
        <p:nvPicPr>
          <p:cNvPr id="130" name="Google Shape;130;p15"/>
          <p:cNvPicPr preferRelativeResize="0"/>
          <p:nvPr/>
        </p:nvPicPr>
        <p:blipFill rotWithShape="1">
          <a:blip r:embed="rId4">
            <a:alphaModFix amt="87000"/>
          </a:blip>
          <a:srcRect/>
          <a:stretch/>
        </p:blipFill>
        <p:spPr>
          <a:xfrm rot="-117636" flipH="1">
            <a:off x="-836824" y="-782924"/>
            <a:ext cx="3037322" cy="3037340"/>
          </a:xfrm>
          <a:prstGeom prst="rect">
            <a:avLst/>
          </a:prstGeom>
          <a:noFill/>
          <a:ln>
            <a:noFill/>
          </a:ln>
        </p:spPr>
      </p:pic>
      <p:pic>
        <p:nvPicPr>
          <p:cNvPr id="131" name="Google Shape;131;p15"/>
          <p:cNvPicPr preferRelativeResize="0"/>
          <p:nvPr/>
        </p:nvPicPr>
        <p:blipFill>
          <a:blip r:embed="rId5">
            <a:alphaModFix amt="82000"/>
          </a:blip>
          <a:stretch>
            <a:fillRect/>
          </a:stretch>
        </p:blipFill>
        <p:spPr>
          <a:xfrm rot="4516150" flipH="1">
            <a:off x="6777356" y="2981482"/>
            <a:ext cx="3250139" cy="3250139"/>
          </a:xfrm>
          <a:prstGeom prst="rect">
            <a:avLst/>
          </a:prstGeom>
          <a:noFill/>
          <a:ln>
            <a:noFill/>
          </a:ln>
        </p:spPr>
      </p:pic>
      <p:pic>
        <p:nvPicPr>
          <p:cNvPr id="132" name="Google Shape;132;p15"/>
          <p:cNvPicPr preferRelativeResize="0"/>
          <p:nvPr/>
        </p:nvPicPr>
        <p:blipFill rotWithShape="1">
          <a:blip r:embed="rId6">
            <a:alphaModFix amt="69000"/>
          </a:blip>
          <a:srcRect/>
          <a:stretch/>
        </p:blipFill>
        <p:spPr>
          <a:xfrm rot="487122" flipH="1">
            <a:off x="2317517" y="-374933"/>
            <a:ext cx="1005191" cy="1005192"/>
          </a:xfrm>
          <a:prstGeom prst="rect">
            <a:avLst/>
          </a:prstGeom>
          <a:noFill/>
          <a:ln>
            <a:noFill/>
          </a:ln>
        </p:spPr>
      </p:pic>
      <p:pic>
        <p:nvPicPr>
          <p:cNvPr id="133" name="Google Shape;133;p15"/>
          <p:cNvPicPr preferRelativeResize="0"/>
          <p:nvPr/>
        </p:nvPicPr>
        <p:blipFill rotWithShape="1">
          <a:blip r:embed="rId7">
            <a:alphaModFix amt="75000"/>
          </a:blip>
          <a:srcRect/>
          <a:stretch/>
        </p:blipFill>
        <p:spPr>
          <a:xfrm rot="487143" flipH="1">
            <a:off x="6242368" y="4449328"/>
            <a:ext cx="907356" cy="907372"/>
          </a:xfrm>
          <a:prstGeom prst="rect">
            <a:avLst/>
          </a:prstGeom>
          <a:noFill/>
          <a:ln>
            <a:noFill/>
          </a:ln>
        </p:spPr>
      </p:pic>
      <p:pic>
        <p:nvPicPr>
          <p:cNvPr id="134" name="Google Shape;134;p15"/>
          <p:cNvPicPr preferRelativeResize="0"/>
          <p:nvPr/>
        </p:nvPicPr>
        <p:blipFill rotWithShape="1">
          <a:blip r:embed="rId8">
            <a:alphaModFix amt="60000"/>
          </a:blip>
          <a:srcRect/>
          <a:stretch/>
        </p:blipFill>
        <p:spPr>
          <a:xfrm rot="-487117">
            <a:off x="6773980" y="840644"/>
            <a:ext cx="223202" cy="223203"/>
          </a:xfrm>
          <a:prstGeom prst="rect">
            <a:avLst/>
          </a:prstGeom>
          <a:noFill/>
          <a:ln>
            <a:noFill/>
          </a:ln>
        </p:spPr>
      </p:pic>
      <p:pic>
        <p:nvPicPr>
          <p:cNvPr id="135" name="Google Shape;135;p15"/>
          <p:cNvPicPr preferRelativeResize="0"/>
          <p:nvPr/>
        </p:nvPicPr>
        <p:blipFill rotWithShape="1">
          <a:blip r:embed="rId9">
            <a:alphaModFix amt="60000"/>
          </a:blip>
          <a:srcRect/>
          <a:stretch/>
        </p:blipFill>
        <p:spPr>
          <a:xfrm rot="-487117">
            <a:off x="1573330" y="3945794"/>
            <a:ext cx="223202" cy="223203"/>
          </a:xfrm>
          <a:prstGeom prst="rect">
            <a:avLst/>
          </a:prstGeom>
          <a:noFill/>
          <a:ln>
            <a:noFill/>
          </a:ln>
        </p:spPr>
      </p:pic>
      <p:sp>
        <p:nvSpPr>
          <p:cNvPr id="136" name="Google Shape;136;p15"/>
          <p:cNvSpPr txBox="1">
            <a:spLocks noGrp="1"/>
          </p:cNvSpPr>
          <p:nvPr>
            <p:ph type="title"/>
          </p:nvPr>
        </p:nvSpPr>
        <p:spPr>
          <a:xfrm>
            <a:off x="2063550" y="1711625"/>
            <a:ext cx="5016900" cy="9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7" name="Google Shape;137;p15"/>
          <p:cNvSpPr txBox="1">
            <a:spLocks noGrp="1"/>
          </p:cNvSpPr>
          <p:nvPr>
            <p:ph type="subTitle" idx="1"/>
          </p:nvPr>
        </p:nvSpPr>
        <p:spPr>
          <a:xfrm>
            <a:off x="2063550" y="2810450"/>
            <a:ext cx="5016900" cy="72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146"/>
        <p:cNvGrpSpPr/>
        <p:nvPr/>
      </p:nvGrpSpPr>
      <p:grpSpPr>
        <a:xfrm>
          <a:off x="0" y="0"/>
          <a:ext cx="0" cy="0"/>
          <a:chOff x="0" y="0"/>
          <a:chExt cx="0" cy="0"/>
        </a:xfrm>
      </p:grpSpPr>
      <p:pic>
        <p:nvPicPr>
          <p:cNvPr id="147" name="Google Shape;147;p17"/>
          <p:cNvPicPr preferRelativeResize="0"/>
          <p:nvPr/>
        </p:nvPicPr>
        <p:blipFill rotWithShape="1">
          <a:blip r:embed="rId2">
            <a:alphaModFix amt="31000"/>
          </a:blip>
          <a:srcRect t="34167"/>
          <a:stretch/>
        </p:blipFill>
        <p:spPr>
          <a:xfrm rot="10800000">
            <a:off x="2384674" y="0"/>
            <a:ext cx="6918400" cy="3413775"/>
          </a:xfrm>
          <a:prstGeom prst="rect">
            <a:avLst/>
          </a:prstGeom>
          <a:noFill/>
          <a:ln>
            <a:noFill/>
          </a:ln>
        </p:spPr>
      </p:pic>
      <p:pic>
        <p:nvPicPr>
          <p:cNvPr id="148" name="Google Shape;148;p17"/>
          <p:cNvPicPr preferRelativeResize="0"/>
          <p:nvPr/>
        </p:nvPicPr>
        <p:blipFill rotWithShape="1">
          <a:blip r:embed="rId3">
            <a:alphaModFix amt="38000"/>
          </a:blip>
          <a:srcRect t="37942"/>
          <a:stretch/>
        </p:blipFill>
        <p:spPr>
          <a:xfrm flipH="1">
            <a:off x="-363550" y="975120"/>
            <a:ext cx="9871124" cy="4591304"/>
          </a:xfrm>
          <a:prstGeom prst="rect">
            <a:avLst/>
          </a:prstGeom>
          <a:noFill/>
          <a:ln>
            <a:noFill/>
          </a:ln>
        </p:spPr>
      </p:pic>
      <p:pic>
        <p:nvPicPr>
          <p:cNvPr id="149" name="Google Shape;149;p17"/>
          <p:cNvPicPr preferRelativeResize="0"/>
          <p:nvPr/>
        </p:nvPicPr>
        <p:blipFill>
          <a:blip r:embed="rId4">
            <a:alphaModFix/>
          </a:blip>
          <a:stretch>
            <a:fillRect/>
          </a:stretch>
        </p:blipFill>
        <p:spPr>
          <a:xfrm>
            <a:off x="7082086" y="-661275"/>
            <a:ext cx="2697625" cy="2177225"/>
          </a:xfrm>
          <a:prstGeom prst="rect">
            <a:avLst/>
          </a:prstGeom>
          <a:noFill/>
          <a:ln>
            <a:noFill/>
          </a:ln>
        </p:spPr>
      </p:pic>
      <p:pic>
        <p:nvPicPr>
          <p:cNvPr id="150" name="Google Shape;150;p17"/>
          <p:cNvPicPr preferRelativeResize="0"/>
          <p:nvPr/>
        </p:nvPicPr>
        <p:blipFill rotWithShape="1">
          <a:blip r:embed="rId5">
            <a:alphaModFix amt="75000"/>
          </a:blip>
          <a:srcRect/>
          <a:stretch/>
        </p:blipFill>
        <p:spPr>
          <a:xfrm rot="-6053346">
            <a:off x="6854232" y="222412"/>
            <a:ext cx="1027184" cy="1027179"/>
          </a:xfrm>
          <a:prstGeom prst="rect">
            <a:avLst/>
          </a:prstGeom>
          <a:noFill/>
          <a:ln>
            <a:noFill/>
          </a:ln>
        </p:spPr>
      </p:pic>
      <p:pic>
        <p:nvPicPr>
          <p:cNvPr id="151" name="Google Shape;151;p17"/>
          <p:cNvPicPr preferRelativeResize="0"/>
          <p:nvPr/>
        </p:nvPicPr>
        <p:blipFill>
          <a:blip r:embed="rId6">
            <a:alphaModFix/>
          </a:blip>
          <a:stretch>
            <a:fillRect/>
          </a:stretch>
        </p:blipFill>
        <p:spPr>
          <a:xfrm>
            <a:off x="238091" y="342275"/>
            <a:ext cx="1230028" cy="992750"/>
          </a:xfrm>
          <a:prstGeom prst="rect">
            <a:avLst/>
          </a:prstGeom>
          <a:noFill/>
          <a:ln>
            <a:noFill/>
          </a:ln>
        </p:spPr>
      </p:pic>
      <p:pic>
        <p:nvPicPr>
          <p:cNvPr id="152" name="Google Shape;152;p17"/>
          <p:cNvPicPr preferRelativeResize="0"/>
          <p:nvPr/>
        </p:nvPicPr>
        <p:blipFill>
          <a:blip r:embed="rId7">
            <a:alphaModFix/>
          </a:blip>
          <a:stretch>
            <a:fillRect/>
          </a:stretch>
        </p:blipFill>
        <p:spPr>
          <a:xfrm>
            <a:off x="-564761" y="3722511"/>
            <a:ext cx="3083588" cy="2488762"/>
          </a:xfrm>
          <a:prstGeom prst="rect">
            <a:avLst/>
          </a:prstGeom>
          <a:noFill/>
          <a:ln>
            <a:noFill/>
          </a:ln>
        </p:spPr>
      </p:pic>
      <p:pic>
        <p:nvPicPr>
          <p:cNvPr id="153" name="Google Shape;153;p17"/>
          <p:cNvPicPr preferRelativeResize="0"/>
          <p:nvPr/>
        </p:nvPicPr>
        <p:blipFill>
          <a:blip r:embed="rId8">
            <a:alphaModFix/>
          </a:blip>
          <a:stretch>
            <a:fillRect/>
          </a:stretch>
        </p:blipFill>
        <p:spPr>
          <a:xfrm>
            <a:off x="-564772" y="3194723"/>
            <a:ext cx="1740416" cy="1404705"/>
          </a:xfrm>
          <a:prstGeom prst="rect">
            <a:avLst/>
          </a:prstGeom>
          <a:noFill/>
          <a:ln>
            <a:noFill/>
          </a:ln>
        </p:spPr>
      </p:pic>
      <p:pic>
        <p:nvPicPr>
          <p:cNvPr id="154" name="Google Shape;154;p17"/>
          <p:cNvPicPr preferRelativeResize="0"/>
          <p:nvPr/>
        </p:nvPicPr>
        <p:blipFill rotWithShape="1">
          <a:blip r:embed="rId9">
            <a:alphaModFix amt="75000"/>
          </a:blip>
          <a:srcRect/>
          <a:stretch/>
        </p:blipFill>
        <p:spPr>
          <a:xfrm rot="-6053346">
            <a:off x="7917307" y="3733212"/>
            <a:ext cx="1027184" cy="1027179"/>
          </a:xfrm>
          <a:prstGeom prst="rect">
            <a:avLst/>
          </a:prstGeom>
          <a:noFill/>
          <a:ln>
            <a:noFill/>
          </a:ln>
        </p:spPr>
      </p:pic>
      <p:sp>
        <p:nvSpPr>
          <p:cNvPr id="155" name="Google Shape;155;p17"/>
          <p:cNvSpPr txBox="1">
            <a:spLocks noGrp="1"/>
          </p:cNvSpPr>
          <p:nvPr>
            <p:ph type="title"/>
          </p:nvPr>
        </p:nvSpPr>
        <p:spPr>
          <a:xfrm>
            <a:off x="1318350" y="2938000"/>
            <a:ext cx="6507300" cy="496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17"/>
          <p:cNvSpPr txBox="1">
            <a:spLocks noGrp="1"/>
          </p:cNvSpPr>
          <p:nvPr>
            <p:ph type="subTitle" idx="1"/>
          </p:nvPr>
        </p:nvSpPr>
        <p:spPr>
          <a:xfrm>
            <a:off x="1318350" y="1708700"/>
            <a:ext cx="6507300" cy="12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4">
    <p:spTree>
      <p:nvGrpSpPr>
        <p:cNvPr id="1" name="Shape 269"/>
        <p:cNvGrpSpPr/>
        <p:nvPr/>
      </p:nvGrpSpPr>
      <p:grpSpPr>
        <a:xfrm>
          <a:off x="0" y="0"/>
          <a:ext cx="0" cy="0"/>
          <a:chOff x="0" y="0"/>
          <a:chExt cx="0" cy="0"/>
        </a:xfrm>
      </p:grpSpPr>
      <p:pic>
        <p:nvPicPr>
          <p:cNvPr id="270" name="Google Shape;270;p30"/>
          <p:cNvPicPr preferRelativeResize="0"/>
          <p:nvPr/>
        </p:nvPicPr>
        <p:blipFill rotWithShape="1">
          <a:blip r:embed="rId2">
            <a:alphaModFix amt="38000"/>
          </a:blip>
          <a:srcRect t="37942"/>
          <a:stretch/>
        </p:blipFill>
        <p:spPr>
          <a:xfrm rot="10800000" flipH="1">
            <a:off x="-363550" y="0"/>
            <a:ext cx="9871124" cy="4591304"/>
          </a:xfrm>
          <a:prstGeom prst="rect">
            <a:avLst/>
          </a:prstGeom>
          <a:noFill/>
          <a:ln>
            <a:noFill/>
          </a:ln>
        </p:spPr>
      </p:pic>
      <p:pic>
        <p:nvPicPr>
          <p:cNvPr id="271" name="Google Shape;271;p30"/>
          <p:cNvPicPr preferRelativeResize="0"/>
          <p:nvPr/>
        </p:nvPicPr>
        <p:blipFill>
          <a:blip r:embed="rId3">
            <a:alphaModFix/>
          </a:blip>
          <a:stretch>
            <a:fillRect/>
          </a:stretch>
        </p:blipFill>
        <p:spPr>
          <a:xfrm flipH="1">
            <a:off x="7934625" y="-1636150"/>
            <a:ext cx="3054025" cy="2464900"/>
          </a:xfrm>
          <a:prstGeom prst="rect">
            <a:avLst/>
          </a:prstGeom>
          <a:noFill/>
          <a:ln>
            <a:noFill/>
          </a:ln>
        </p:spPr>
      </p:pic>
      <p:pic>
        <p:nvPicPr>
          <p:cNvPr id="272" name="Google Shape;272;p30"/>
          <p:cNvPicPr preferRelativeResize="0"/>
          <p:nvPr/>
        </p:nvPicPr>
        <p:blipFill rotWithShape="1">
          <a:blip r:embed="rId4">
            <a:alphaModFix/>
          </a:blip>
          <a:srcRect l="15266" t="3832" r="9641" b="5125"/>
          <a:stretch/>
        </p:blipFill>
        <p:spPr>
          <a:xfrm flipH="1">
            <a:off x="8638086" y="4789808"/>
            <a:ext cx="1039625" cy="1017300"/>
          </a:xfrm>
          <a:prstGeom prst="rect">
            <a:avLst/>
          </a:prstGeom>
          <a:noFill/>
          <a:ln>
            <a:noFill/>
          </a:ln>
        </p:spPr>
      </p:pic>
      <p:pic>
        <p:nvPicPr>
          <p:cNvPr id="273" name="Google Shape;273;p30"/>
          <p:cNvPicPr preferRelativeResize="0"/>
          <p:nvPr/>
        </p:nvPicPr>
        <p:blipFill rotWithShape="1">
          <a:blip r:embed="rId5">
            <a:alphaModFix amt="31000"/>
          </a:blip>
          <a:srcRect t="34167"/>
          <a:stretch/>
        </p:blipFill>
        <p:spPr>
          <a:xfrm>
            <a:off x="-159050" y="2152649"/>
            <a:ext cx="6918400" cy="3413775"/>
          </a:xfrm>
          <a:prstGeom prst="rect">
            <a:avLst/>
          </a:prstGeom>
          <a:noFill/>
          <a:ln>
            <a:noFill/>
          </a:ln>
        </p:spPr>
      </p:pic>
      <p:pic>
        <p:nvPicPr>
          <p:cNvPr id="274" name="Google Shape;274;p30"/>
          <p:cNvPicPr preferRelativeResize="0"/>
          <p:nvPr/>
        </p:nvPicPr>
        <p:blipFill rotWithShape="1">
          <a:blip r:embed="rId6">
            <a:alphaModFix amt="75000"/>
          </a:blip>
          <a:srcRect/>
          <a:stretch/>
        </p:blipFill>
        <p:spPr>
          <a:xfrm rot="-487125">
            <a:off x="-395625" y="596969"/>
            <a:ext cx="877613" cy="877598"/>
          </a:xfrm>
          <a:prstGeom prst="rect">
            <a:avLst/>
          </a:prstGeom>
          <a:noFill/>
          <a:ln>
            <a:noFill/>
          </a:ln>
        </p:spPr>
      </p:pic>
      <p:pic>
        <p:nvPicPr>
          <p:cNvPr id="275" name="Google Shape;275;p30"/>
          <p:cNvPicPr preferRelativeResize="0"/>
          <p:nvPr/>
        </p:nvPicPr>
        <p:blipFill rotWithShape="1">
          <a:blip r:embed="rId6">
            <a:alphaModFix amt="75000"/>
          </a:blip>
          <a:srcRect/>
          <a:stretch/>
        </p:blipFill>
        <p:spPr>
          <a:xfrm rot="-2529436">
            <a:off x="8719075" y="4182294"/>
            <a:ext cx="877614" cy="877598"/>
          </a:xfrm>
          <a:prstGeom prst="rect">
            <a:avLst/>
          </a:prstGeom>
          <a:noFill/>
          <a:ln>
            <a:noFill/>
          </a:ln>
        </p:spPr>
      </p:pic>
      <p:pic>
        <p:nvPicPr>
          <p:cNvPr id="276" name="Google Shape;276;p30"/>
          <p:cNvPicPr preferRelativeResize="0"/>
          <p:nvPr/>
        </p:nvPicPr>
        <p:blipFill>
          <a:blip r:embed="rId7">
            <a:alphaModFix/>
          </a:blip>
          <a:stretch>
            <a:fillRect/>
          </a:stretch>
        </p:blipFill>
        <p:spPr>
          <a:xfrm>
            <a:off x="-727636" y="-461750"/>
            <a:ext cx="1541625" cy="1244241"/>
          </a:xfrm>
          <a:prstGeom prst="rect">
            <a:avLst/>
          </a:prstGeom>
          <a:noFill/>
          <a:ln>
            <a:noFill/>
          </a:ln>
        </p:spPr>
      </p:pic>
      <p:sp>
        <p:nvSpPr>
          <p:cNvPr id="277" name="Google Shape;277;p30"/>
          <p:cNvSpPr txBox="1">
            <a:spLocks noGrp="1"/>
          </p:cNvSpPr>
          <p:nvPr>
            <p:ph type="title"/>
          </p:nvPr>
        </p:nvSpPr>
        <p:spPr>
          <a:xfrm>
            <a:off x="4769100" y="1651400"/>
            <a:ext cx="3661800" cy="44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25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30"/>
          <p:cNvSpPr txBox="1">
            <a:spLocks noGrp="1"/>
          </p:cNvSpPr>
          <p:nvPr>
            <p:ph type="subTitle" idx="1"/>
          </p:nvPr>
        </p:nvSpPr>
        <p:spPr>
          <a:xfrm>
            <a:off x="4769100" y="2097875"/>
            <a:ext cx="3661800" cy="77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9" name="Google Shape;279;p30"/>
          <p:cNvSpPr txBox="1">
            <a:spLocks noGrp="1"/>
          </p:cNvSpPr>
          <p:nvPr>
            <p:ph type="title" idx="2"/>
          </p:nvPr>
        </p:nvSpPr>
        <p:spPr>
          <a:xfrm>
            <a:off x="4769100" y="2970750"/>
            <a:ext cx="3661800" cy="44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25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0" name="Google Shape;280;p30"/>
          <p:cNvSpPr txBox="1">
            <a:spLocks noGrp="1"/>
          </p:cNvSpPr>
          <p:nvPr>
            <p:ph type="subTitle" idx="3"/>
          </p:nvPr>
        </p:nvSpPr>
        <p:spPr>
          <a:xfrm>
            <a:off x="4769100" y="3417225"/>
            <a:ext cx="3661800" cy="77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1" name="Google Shape;281;p30"/>
          <p:cNvSpPr txBox="1">
            <a:spLocks noGrp="1"/>
          </p:cNvSpPr>
          <p:nvPr>
            <p:ph type="title" idx="4"/>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28"/>
        <p:cNvGrpSpPr/>
        <p:nvPr/>
      </p:nvGrpSpPr>
      <p:grpSpPr>
        <a:xfrm>
          <a:off x="0" y="0"/>
          <a:ext cx="0" cy="0"/>
          <a:chOff x="0" y="0"/>
          <a:chExt cx="0" cy="0"/>
        </a:xfrm>
      </p:grpSpPr>
      <p:pic>
        <p:nvPicPr>
          <p:cNvPr id="429" name="Google Shape;429;p40"/>
          <p:cNvPicPr preferRelativeResize="0"/>
          <p:nvPr/>
        </p:nvPicPr>
        <p:blipFill rotWithShape="1">
          <a:blip r:embed="rId2">
            <a:alphaModFix amt="38000"/>
          </a:blip>
          <a:srcRect t="37940" b="14478"/>
          <a:stretch/>
        </p:blipFill>
        <p:spPr>
          <a:xfrm flipH="1">
            <a:off x="3" y="1882626"/>
            <a:ext cx="9143997" cy="3260873"/>
          </a:xfrm>
          <a:prstGeom prst="rect">
            <a:avLst/>
          </a:prstGeom>
          <a:noFill/>
          <a:ln>
            <a:noFill/>
          </a:ln>
        </p:spPr>
      </p:pic>
      <p:pic>
        <p:nvPicPr>
          <p:cNvPr id="430" name="Google Shape;430;p40"/>
          <p:cNvPicPr preferRelativeResize="0"/>
          <p:nvPr/>
        </p:nvPicPr>
        <p:blipFill rotWithShape="1">
          <a:blip r:embed="rId3">
            <a:alphaModFix amt="75000"/>
          </a:blip>
          <a:srcRect/>
          <a:stretch/>
        </p:blipFill>
        <p:spPr>
          <a:xfrm rot="10473854" flipH="1">
            <a:off x="-552151" y="-120172"/>
            <a:ext cx="1502102" cy="1502081"/>
          </a:xfrm>
          <a:prstGeom prst="rect">
            <a:avLst/>
          </a:prstGeom>
          <a:noFill/>
          <a:ln>
            <a:noFill/>
          </a:ln>
        </p:spPr>
      </p:pic>
      <p:pic>
        <p:nvPicPr>
          <p:cNvPr id="431" name="Google Shape;431;p40"/>
          <p:cNvPicPr preferRelativeResize="0"/>
          <p:nvPr/>
        </p:nvPicPr>
        <p:blipFill rotWithShape="1">
          <a:blip r:embed="rId4">
            <a:alphaModFix amt="75000"/>
          </a:blip>
          <a:srcRect/>
          <a:stretch/>
        </p:blipFill>
        <p:spPr>
          <a:xfrm rot="-4235912" flipH="1">
            <a:off x="8165474" y="-388722"/>
            <a:ext cx="1502102" cy="1502080"/>
          </a:xfrm>
          <a:prstGeom prst="rect">
            <a:avLst/>
          </a:prstGeom>
          <a:noFill/>
          <a:ln>
            <a:noFill/>
          </a:ln>
        </p:spPr>
      </p:pic>
      <p:pic>
        <p:nvPicPr>
          <p:cNvPr id="432" name="Google Shape;432;p40"/>
          <p:cNvPicPr preferRelativeResize="0"/>
          <p:nvPr/>
        </p:nvPicPr>
        <p:blipFill rotWithShape="1">
          <a:blip r:embed="rId5">
            <a:alphaModFix amt="69000"/>
          </a:blip>
          <a:srcRect/>
          <a:stretch/>
        </p:blipFill>
        <p:spPr>
          <a:xfrm rot="10312865">
            <a:off x="105399" y="-591736"/>
            <a:ext cx="1216427" cy="1216472"/>
          </a:xfrm>
          <a:prstGeom prst="rect">
            <a:avLst/>
          </a:prstGeom>
          <a:noFill/>
          <a:ln>
            <a:noFill/>
          </a:ln>
        </p:spPr>
      </p:pic>
      <p:pic>
        <p:nvPicPr>
          <p:cNvPr id="433" name="Google Shape;433;p40"/>
          <p:cNvPicPr preferRelativeResize="0"/>
          <p:nvPr/>
        </p:nvPicPr>
        <p:blipFill rotWithShape="1">
          <a:blip r:embed="rId6">
            <a:alphaModFix amt="69000"/>
          </a:blip>
          <a:srcRect/>
          <a:stretch/>
        </p:blipFill>
        <p:spPr>
          <a:xfrm rot="10312855">
            <a:off x="8481125" y="521695"/>
            <a:ext cx="870798" cy="870844"/>
          </a:xfrm>
          <a:prstGeom prst="rect">
            <a:avLst/>
          </a:prstGeom>
          <a:noFill/>
          <a:ln>
            <a:noFill/>
          </a:ln>
        </p:spPr>
      </p:pic>
      <p:sp>
        <p:nvSpPr>
          <p:cNvPr id="434" name="Google Shape;434;p40"/>
          <p:cNvSpPr txBox="1">
            <a:spLocks noGrp="1"/>
          </p:cNvSpPr>
          <p:nvPr>
            <p:ph type="title" hasCustomPrompt="1"/>
          </p:nvPr>
        </p:nvSpPr>
        <p:spPr>
          <a:xfrm>
            <a:off x="713100" y="221975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5" name="Google Shape;435;p40"/>
          <p:cNvSpPr txBox="1">
            <a:spLocks noGrp="1"/>
          </p:cNvSpPr>
          <p:nvPr>
            <p:ph type="subTitle" idx="1"/>
          </p:nvPr>
        </p:nvSpPr>
        <p:spPr>
          <a:xfrm>
            <a:off x="713100" y="2988649"/>
            <a:ext cx="2258100" cy="4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36" name="Google Shape;436;p40"/>
          <p:cNvSpPr txBox="1">
            <a:spLocks noGrp="1"/>
          </p:cNvSpPr>
          <p:nvPr>
            <p:ph type="title" idx="2" hasCustomPrompt="1"/>
          </p:nvPr>
        </p:nvSpPr>
        <p:spPr>
          <a:xfrm>
            <a:off x="3442950" y="221974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7" name="Google Shape;437;p40"/>
          <p:cNvSpPr txBox="1">
            <a:spLocks noGrp="1"/>
          </p:cNvSpPr>
          <p:nvPr>
            <p:ph type="subTitle" idx="3"/>
          </p:nvPr>
        </p:nvSpPr>
        <p:spPr>
          <a:xfrm>
            <a:off x="3442950" y="2988627"/>
            <a:ext cx="2258100" cy="4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38" name="Google Shape;438;p40"/>
          <p:cNvSpPr txBox="1">
            <a:spLocks noGrp="1"/>
          </p:cNvSpPr>
          <p:nvPr>
            <p:ph type="title" idx="4" hasCustomPrompt="1"/>
          </p:nvPr>
        </p:nvSpPr>
        <p:spPr>
          <a:xfrm>
            <a:off x="6172800" y="2219746"/>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9" name="Google Shape;439;p40"/>
          <p:cNvSpPr txBox="1">
            <a:spLocks noGrp="1"/>
          </p:cNvSpPr>
          <p:nvPr>
            <p:ph type="subTitle" idx="5"/>
          </p:nvPr>
        </p:nvSpPr>
        <p:spPr>
          <a:xfrm>
            <a:off x="6172800" y="2988625"/>
            <a:ext cx="2258100" cy="4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40" name="Google Shape;440;p4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M Serif Text"/>
              <a:buNone/>
              <a:defRPr sz="3500" b="1">
                <a:solidFill>
                  <a:schemeClr val="dk2"/>
                </a:solidFill>
                <a:latin typeface="DM Serif Text"/>
                <a:ea typeface="DM Serif Text"/>
                <a:cs typeface="DM Serif Text"/>
                <a:sym typeface="DM Serif Text"/>
              </a:defRPr>
            </a:lvl1pPr>
            <a:lvl2pPr lvl="1"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2pPr>
            <a:lvl3pPr lvl="2"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3pPr>
            <a:lvl4pPr lvl="3"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4pPr>
            <a:lvl5pPr lvl="4"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5pPr>
            <a:lvl6pPr lvl="5"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6pPr>
            <a:lvl7pPr lvl="6"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7pPr>
            <a:lvl8pPr lvl="7"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8pPr>
            <a:lvl9pPr lvl="8" rtl="0">
              <a:spcBef>
                <a:spcPts val="0"/>
              </a:spcBef>
              <a:spcAft>
                <a:spcPts val="0"/>
              </a:spcAft>
              <a:buClr>
                <a:schemeClr val="dk1"/>
              </a:buClr>
              <a:buSzPts val="3500"/>
              <a:buFont typeface="Averia Libre"/>
              <a:buNone/>
              <a:defRPr sz="3500" b="1">
                <a:solidFill>
                  <a:schemeClr val="dk1"/>
                </a:solidFill>
                <a:latin typeface="Averia Libre"/>
                <a:ea typeface="Averia Libre"/>
                <a:cs typeface="Averia Libre"/>
                <a:sym typeface="Averia Libr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60" r:id="rId5"/>
    <p:sldLayoutId id="2147483661" r:id="rId6"/>
    <p:sldLayoutId id="2147483663" r:id="rId7"/>
    <p:sldLayoutId id="2147483676" r:id="rId8"/>
    <p:sldLayoutId id="2147483686" r:id="rId9"/>
    <p:sldLayoutId id="2147483689" r:id="rId10"/>
    <p:sldLayoutId id="2147483690" r:id="rId11"/>
    <p:sldLayoutId id="2147483691" r:id="rId12"/>
    <p:sldLayoutId id="2147483694" r:id="rId13"/>
    <p:sldLayoutId id="2147483697" r:id="rId14"/>
    <p:sldLayoutId id="2147483699" r:id="rId15"/>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59"/>
        <p:cNvGrpSpPr/>
        <p:nvPr/>
      </p:nvGrpSpPr>
      <p:grpSpPr>
        <a:xfrm>
          <a:off x="0" y="0"/>
          <a:ext cx="0" cy="0"/>
          <a:chOff x="0" y="0"/>
          <a:chExt cx="0" cy="0"/>
        </a:xfrm>
      </p:grpSpPr>
      <p:sp>
        <p:nvSpPr>
          <p:cNvPr id="560" name="Google Shape;560;p5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61" name="Google Shape;561;p5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2" r:id="rId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slide" Target="slide7.xml"/><Relationship Id="rId12" Type="http://schemas.openxmlformats.org/officeDocument/2006/relationships/image" Target="../media/image15.png"/><Relationship Id="rId17" Type="http://schemas.openxmlformats.org/officeDocument/2006/relationships/image" Target="../media/image3.png"/><Relationship Id="rId2" Type="http://schemas.openxmlformats.org/officeDocument/2006/relationships/notesSlide" Target="../notesSlides/notesSlide2.xml"/><Relationship Id="rId16"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slide" Target="slide23.xml"/><Relationship Id="rId11" Type="http://schemas.openxmlformats.org/officeDocument/2006/relationships/image" Target="../media/image20.png"/><Relationship Id="rId5" Type="http://schemas.openxmlformats.org/officeDocument/2006/relationships/slide" Target="slide9.xml"/><Relationship Id="rId15" Type="http://schemas.openxmlformats.org/officeDocument/2006/relationships/image" Target="../media/image23.png"/><Relationship Id="rId10" Type="http://schemas.openxmlformats.org/officeDocument/2006/relationships/image" Target="../media/image14.png"/><Relationship Id="rId4" Type="http://schemas.openxmlformats.org/officeDocument/2006/relationships/slide" Target="slide3.xml"/><Relationship Id="rId9" Type="http://schemas.openxmlformats.org/officeDocument/2006/relationships/image" Target="../media/image13.png"/><Relationship Id="rId1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2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2" name="Group 1">
            <a:extLst>
              <a:ext uri="{FF2B5EF4-FFF2-40B4-BE49-F238E27FC236}">
                <a16:creationId xmlns:a16="http://schemas.microsoft.com/office/drawing/2014/main" id="{23AD4942-113A-0DCA-CEF6-F842386D3F6F}"/>
              </a:ext>
            </a:extLst>
          </p:cNvPr>
          <p:cNvGrpSpPr/>
          <p:nvPr/>
        </p:nvGrpSpPr>
        <p:grpSpPr>
          <a:xfrm>
            <a:off x="5518082" y="871043"/>
            <a:ext cx="3293825" cy="5505712"/>
            <a:chOff x="5518082" y="871043"/>
            <a:chExt cx="3293825" cy="5505712"/>
          </a:xfrm>
        </p:grpSpPr>
        <p:pic>
          <p:nvPicPr>
            <p:cNvPr id="567" name="Google Shape;567;p59"/>
            <p:cNvPicPr preferRelativeResize="0"/>
            <p:nvPr/>
          </p:nvPicPr>
          <p:blipFill rotWithShape="1">
            <a:blip r:embed="rId3">
              <a:alphaModFix amt="87000"/>
            </a:blip>
            <a:srcRect/>
            <a:stretch/>
          </p:blipFill>
          <p:spPr>
            <a:xfrm rot="117636">
              <a:off x="5518082" y="871043"/>
              <a:ext cx="2469035" cy="2469050"/>
            </a:xfrm>
            <a:prstGeom prst="rect">
              <a:avLst/>
            </a:prstGeom>
            <a:noFill/>
            <a:ln>
              <a:noFill/>
            </a:ln>
          </p:spPr>
        </p:pic>
        <p:grpSp>
          <p:nvGrpSpPr>
            <p:cNvPr id="568" name="Google Shape;568;p59"/>
            <p:cNvGrpSpPr/>
            <p:nvPr/>
          </p:nvGrpSpPr>
          <p:grpSpPr>
            <a:xfrm flipH="1">
              <a:off x="5765142" y="1332626"/>
              <a:ext cx="3046765" cy="5044129"/>
              <a:chOff x="1559750" y="1367850"/>
              <a:chExt cx="2473425" cy="4094925"/>
            </a:xfrm>
          </p:grpSpPr>
          <p:sp>
            <p:nvSpPr>
              <p:cNvPr id="569" name="Google Shape;569;p59"/>
              <p:cNvSpPr/>
              <p:nvPr/>
            </p:nvSpPr>
            <p:spPr>
              <a:xfrm>
                <a:off x="2808975" y="2514075"/>
                <a:ext cx="384850" cy="560525"/>
              </a:xfrm>
              <a:custGeom>
                <a:avLst/>
                <a:gdLst/>
                <a:ahLst/>
                <a:cxnLst/>
                <a:rect l="l" t="t" r="r" b="b"/>
                <a:pathLst>
                  <a:path w="15394" h="22421" extrusionOk="0">
                    <a:moveTo>
                      <a:pt x="11012" y="0"/>
                    </a:moveTo>
                    <a:cubicBezTo>
                      <a:pt x="10777" y="0"/>
                      <a:pt x="10544" y="16"/>
                      <a:pt x="10315" y="45"/>
                    </a:cubicBezTo>
                    <a:cubicBezTo>
                      <a:pt x="9327" y="187"/>
                      <a:pt x="8418" y="547"/>
                      <a:pt x="7556" y="986"/>
                    </a:cubicBezTo>
                    <a:cubicBezTo>
                      <a:pt x="6694" y="1440"/>
                      <a:pt x="5879" y="1973"/>
                      <a:pt x="5142" y="2600"/>
                    </a:cubicBezTo>
                    <a:lnTo>
                      <a:pt x="5189" y="2632"/>
                    </a:lnTo>
                    <a:cubicBezTo>
                      <a:pt x="5565" y="2350"/>
                      <a:pt x="5973" y="2083"/>
                      <a:pt x="6380" y="1848"/>
                    </a:cubicBezTo>
                    <a:cubicBezTo>
                      <a:pt x="6788" y="1597"/>
                      <a:pt x="7211" y="1362"/>
                      <a:pt x="7634" y="1174"/>
                    </a:cubicBezTo>
                    <a:cubicBezTo>
                      <a:pt x="8496" y="767"/>
                      <a:pt x="9421" y="469"/>
                      <a:pt x="10346" y="375"/>
                    </a:cubicBezTo>
                    <a:cubicBezTo>
                      <a:pt x="10522" y="357"/>
                      <a:pt x="10699" y="348"/>
                      <a:pt x="10874" y="348"/>
                    </a:cubicBezTo>
                    <a:cubicBezTo>
                      <a:pt x="11167" y="348"/>
                      <a:pt x="11457" y="373"/>
                      <a:pt x="11741" y="422"/>
                    </a:cubicBezTo>
                    <a:cubicBezTo>
                      <a:pt x="12180" y="516"/>
                      <a:pt x="12619" y="688"/>
                      <a:pt x="12995" y="923"/>
                    </a:cubicBezTo>
                    <a:cubicBezTo>
                      <a:pt x="13773" y="1405"/>
                      <a:pt x="14334" y="2165"/>
                      <a:pt x="14741" y="2989"/>
                    </a:cubicBezTo>
                    <a:lnTo>
                      <a:pt x="14741" y="2989"/>
                    </a:lnTo>
                    <a:cubicBezTo>
                      <a:pt x="14816" y="3707"/>
                      <a:pt x="14860" y="4438"/>
                      <a:pt x="14860" y="5155"/>
                    </a:cubicBezTo>
                    <a:cubicBezTo>
                      <a:pt x="14860" y="5908"/>
                      <a:pt x="14829" y="6660"/>
                      <a:pt x="14766" y="7397"/>
                    </a:cubicBezTo>
                    <a:cubicBezTo>
                      <a:pt x="14641" y="8886"/>
                      <a:pt x="14359" y="10359"/>
                      <a:pt x="13904" y="11754"/>
                    </a:cubicBezTo>
                    <a:cubicBezTo>
                      <a:pt x="13434" y="13165"/>
                      <a:pt x="12776" y="14513"/>
                      <a:pt x="11882" y="15688"/>
                    </a:cubicBezTo>
                    <a:cubicBezTo>
                      <a:pt x="10989" y="16864"/>
                      <a:pt x="9876" y="17852"/>
                      <a:pt x="8590" y="18588"/>
                    </a:cubicBezTo>
                    <a:lnTo>
                      <a:pt x="8575" y="18604"/>
                    </a:lnTo>
                    <a:lnTo>
                      <a:pt x="8559" y="18620"/>
                    </a:lnTo>
                    <a:cubicBezTo>
                      <a:pt x="7854" y="19200"/>
                      <a:pt x="7101" y="19764"/>
                      <a:pt x="6318" y="20281"/>
                    </a:cubicBezTo>
                    <a:cubicBezTo>
                      <a:pt x="5550" y="20783"/>
                      <a:pt x="4750" y="21269"/>
                      <a:pt x="3904" y="21629"/>
                    </a:cubicBezTo>
                    <a:cubicBezTo>
                      <a:pt x="3481" y="21817"/>
                      <a:pt x="3057" y="21974"/>
                      <a:pt x="2603" y="22068"/>
                    </a:cubicBezTo>
                    <a:cubicBezTo>
                      <a:pt x="2391" y="22113"/>
                      <a:pt x="2175" y="22140"/>
                      <a:pt x="1961" y="22140"/>
                    </a:cubicBezTo>
                    <a:cubicBezTo>
                      <a:pt x="1732" y="22140"/>
                      <a:pt x="1505" y="22109"/>
                      <a:pt x="1286" y="22037"/>
                    </a:cubicBezTo>
                    <a:cubicBezTo>
                      <a:pt x="1082" y="21974"/>
                      <a:pt x="894" y="21848"/>
                      <a:pt x="753" y="21692"/>
                    </a:cubicBezTo>
                    <a:cubicBezTo>
                      <a:pt x="597" y="21535"/>
                      <a:pt x="471" y="21347"/>
                      <a:pt x="377" y="21143"/>
                    </a:cubicBezTo>
                    <a:cubicBezTo>
                      <a:pt x="205" y="20736"/>
                      <a:pt x="142" y="20265"/>
                      <a:pt x="111" y="19795"/>
                    </a:cubicBezTo>
                    <a:lnTo>
                      <a:pt x="1" y="19811"/>
                    </a:lnTo>
                    <a:cubicBezTo>
                      <a:pt x="1" y="20281"/>
                      <a:pt x="32" y="20751"/>
                      <a:pt x="205" y="21221"/>
                    </a:cubicBezTo>
                    <a:cubicBezTo>
                      <a:pt x="299" y="21441"/>
                      <a:pt x="424" y="21660"/>
                      <a:pt x="581" y="21848"/>
                    </a:cubicBezTo>
                    <a:cubicBezTo>
                      <a:pt x="753" y="22037"/>
                      <a:pt x="973" y="22178"/>
                      <a:pt x="1208" y="22272"/>
                    </a:cubicBezTo>
                    <a:cubicBezTo>
                      <a:pt x="1479" y="22380"/>
                      <a:pt x="1766" y="22421"/>
                      <a:pt x="2050" y="22421"/>
                    </a:cubicBezTo>
                    <a:cubicBezTo>
                      <a:pt x="2259" y="22421"/>
                      <a:pt x="2467" y="22399"/>
                      <a:pt x="2666" y="22366"/>
                    </a:cubicBezTo>
                    <a:cubicBezTo>
                      <a:pt x="3136" y="22287"/>
                      <a:pt x="3606" y="22146"/>
                      <a:pt x="4045" y="21974"/>
                    </a:cubicBezTo>
                    <a:cubicBezTo>
                      <a:pt x="4923" y="21613"/>
                      <a:pt x="5769" y="21143"/>
                      <a:pt x="6568" y="20642"/>
                    </a:cubicBezTo>
                    <a:cubicBezTo>
                      <a:pt x="7368" y="20140"/>
                      <a:pt x="8136" y="19591"/>
                      <a:pt x="8873" y="18996"/>
                    </a:cubicBezTo>
                    <a:lnTo>
                      <a:pt x="8873" y="18996"/>
                    </a:lnTo>
                    <a:lnTo>
                      <a:pt x="8841" y="19027"/>
                    </a:lnTo>
                    <a:cubicBezTo>
                      <a:pt x="10189" y="18275"/>
                      <a:pt x="11381" y="17240"/>
                      <a:pt x="12321" y="16018"/>
                    </a:cubicBezTo>
                    <a:cubicBezTo>
                      <a:pt x="13261" y="14795"/>
                      <a:pt x="13951" y="13400"/>
                      <a:pt x="14437" y="11942"/>
                    </a:cubicBezTo>
                    <a:cubicBezTo>
                      <a:pt x="14907" y="10485"/>
                      <a:pt x="15189" y="8964"/>
                      <a:pt x="15315" y="7444"/>
                    </a:cubicBezTo>
                    <a:cubicBezTo>
                      <a:pt x="15377" y="6676"/>
                      <a:pt x="15393" y="5923"/>
                      <a:pt x="15377" y="5155"/>
                    </a:cubicBezTo>
                    <a:cubicBezTo>
                      <a:pt x="15362" y="4387"/>
                      <a:pt x="15315" y="3635"/>
                      <a:pt x="15205" y="2867"/>
                    </a:cubicBezTo>
                    <a:lnTo>
                      <a:pt x="15189" y="2836"/>
                    </a:lnTo>
                    <a:lnTo>
                      <a:pt x="15174" y="2788"/>
                    </a:lnTo>
                    <a:cubicBezTo>
                      <a:pt x="14954" y="2350"/>
                      <a:pt x="14688" y="1926"/>
                      <a:pt x="14359" y="1550"/>
                    </a:cubicBezTo>
                    <a:cubicBezTo>
                      <a:pt x="14029" y="1174"/>
                      <a:pt x="13653" y="829"/>
                      <a:pt x="13214" y="578"/>
                    </a:cubicBezTo>
                    <a:cubicBezTo>
                      <a:pt x="12776" y="312"/>
                      <a:pt x="12290" y="140"/>
                      <a:pt x="11804" y="61"/>
                    </a:cubicBezTo>
                    <a:cubicBezTo>
                      <a:pt x="11539" y="20"/>
                      <a:pt x="11274" y="0"/>
                      <a:pt x="1101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9"/>
              <p:cNvSpPr/>
              <p:nvPr/>
            </p:nvSpPr>
            <p:spPr>
              <a:xfrm>
                <a:off x="2969650" y="2536750"/>
                <a:ext cx="174000" cy="266875"/>
              </a:xfrm>
              <a:custGeom>
                <a:avLst/>
                <a:gdLst/>
                <a:ahLst/>
                <a:cxnLst/>
                <a:rect l="l" t="t" r="r" b="b"/>
                <a:pathLst>
                  <a:path w="6960" h="10675" extrusionOk="0">
                    <a:moveTo>
                      <a:pt x="4029" y="1"/>
                    </a:moveTo>
                    <a:cubicBezTo>
                      <a:pt x="3966" y="1"/>
                      <a:pt x="3903" y="16"/>
                      <a:pt x="3809" y="16"/>
                    </a:cubicBezTo>
                    <a:lnTo>
                      <a:pt x="3794" y="16"/>
                    </a:lnTo>
                    <a:lnTo>
                      <a:pt x="3794" y="32"/>
                    </a:lnTo>
                    <a:cubicBezTo>
                      <a:pt x="3135" y="189"/>
                      <a:pt x="2493" y="424"/>
                      <a:pt x="1897" y="769"/>
                    </a:cubicBezTo>
                    <a:cubicBezTo>
                      <a:pt x="1317" y="1129"/>
                      <a:pt x="800" y="1615"/>
                      <a:pt x="455" y="2226"/>
                    </a:cubicBezTo>
                    <a:cubicBezTo>
                      <a:pt x="126" y="2838"/>
                      <a:pt x="0" y="3543"/>
                      <a:pt x="47" y="4217"/>
                    </a:cubicBezTo>
                    <a:cubicBezTo>
                      <a:pt x="63" y="4546"/>
                      <a:pt x="126" y="4875"/>
                      <a:pt x="204" y="5204"/>
                    </a:cubicBezTo>
                    <a:cubicBezTo>
                      <a:pt x="298" y="5518"/>
                      <a:pt x="408" y="5831"/>
                      <a:pt x="565" y="6129"/>
                    </a:cubicBezTo>
                    <a:lnTo>
                      <a:pt x="612" y="6098"/>
                    </a:lnTo>
                    <a:cubicBezTo>
                      <a:pt x="392" y="5487"/>
                      <a:pt x="283" y="4844"/>
                      <a:pt x="298" y="4201"/>
                    </a:cubicBezTo>
                    <a:cubicBezTo>
                      <a:pt x="314" y="3574"/>
                      <a:pt x="471" y="2947"/>
                      <a:pt x="800" y="2430"/>
                    </a:cubicBezTo>
                    <a:cubicBezTo>
                      <a:pt x="1113" y="1897"/>
                      <a:pt x="1599" y="1490"/>
                      <a:pt x="2148" y="1192"/>
                    </a:cubicBezTo>
                    <a:cubicBezTo>
                      <a:pt x="2696" y="894"/>
                      <a:pt x="3292" y="690"/>
                      <a:pt x="3919" y="549"/>
                    </a:cubicBezTo>
                    <a:lnTo>
                      <a:pt x="3919" y="549"/>
                    </a:lnTo>
                    <a:lnTo>
                      <a:pt x="3888" y="565"/>
                    </a:lnTo>
                    <a:cubicBezTo>
                      <a:pt x="3935" y="549"/>
                      <a:pt x="3997" y="549"/>
                      <a:pt x="4044" y="549"/>
                    </a:cubicBezTo>
                    <a:lnTo>
                      <a:pt x="4217" y="549"/>
                    </a:lnTo>
                    <a:cubicBezTo>
                      <a:pt x="4327" y="565"/>
                      <a:pt x="4452" y="581"/>
                      <a:pt x="4562" y="596"/>
                    </a:cubicBezTo>
                    <a:cubicBezTo>
                      <a:pt x="4781" y="643"/>
                      <a:pt x="4985" y="722"/>
                      <a:pt x="5173" y="847"/>
                    </a:cubicBezTo>
                    <a:cubicBezTo>
                      <a:pt x="5565" y="1066"/>
                      <a:pt x="5863" y="1427"/>
                      <a:pt x="6051" y="1850"/>
                    </a:cubicBezTo>
                    <a:cubicBezTo>
                      <a:pt x="6239" y="2289"/>
                      <a:pt x="6333" y="2759"/>
                      <a:pt x="6380" y="3245"/>
                    </a:cubicBezTo>
                    <a:cubicBezTo>
                      <a:pt x="6427" y="3731"/>
                      <a:pt x="6411" y="4233"/>
                      <a:pt x="6380" y="4719"/>
                    </a:cubicBezTo>
                    <a:cubicBezTo>
                      <a:pt x="6301" y="5722"/>
                      <a:pt x="6113" y="6709"/>
                      <a:pt x="5878" y="7697"/>
                    </a:cubicBezTo>
                    <a:cubicBezTo>
                      <a:pt x="5659" y="8684"/>
                      <a:pt x="5377" y="9656"/>
                      <a:pt x="5079" y="10643"/>
                    </a:cubicBezTo>
                    <a:lnTo>
                      <a:pt x="5189" y="10675"/>
                    </a:lnTo>
                    <a:cubicBezTo>
                      <a:pt x="5596" y="9734"/>
                      <a:pt x="5957" y="8778"/>
                      <a:pt x="6254" y="7791"/>
                    </a:cubicBezTo>
                    <a:cubicBezTo>
                      <a:pt x="6552" y="6819"/>
                      <a:pt x="6787" y="5800"/>
                      <a:pt x="6897" y="4766"/>
                    </a:cubicBezTo>
                    <a:cubicBezTo>
                      <a:pt x="6944" y="4248"/>
                      <a:pt x="6960" y="3731"/>
                      <a:pt x="6928" y="3198"/>
                    </a:cubicBezTo>
                    <a:cubicBezTo>
                      <a:pt x="6881" y="2665"/>
                      <a:pt x="6787" y="2132"/>
                      <a:pt x="6552" y="1631"/>
                    </a:cubicBezTo>
                    <a:cubicBezTo>
                      <a:pt x="6443" y="1380"/>
                      <a:pt x="6301" y="1129"/>
                      <a:pt x="6113" y="910"/>
                    </a:cubicBezTo>
                    <a:cubicBezTo>
                      <a:pt x="5941" y="690"/>
                      <a:pt x="5706" y="502"/>
                      <a:pt x="5471" y="361"/>
                    </a:cubicBezTo>
                    <a:cubicBezTo>
                      <a:pt x="5220" y="220"/>
                      <a:pt x="4938" y="110"/>
                      <a:pt x="4671" y="63"/>
                    </a:cubicBezTo>
                    <a:cubicBezTo>
                      <a:pt x="4530" y="32"/>
                      <a:pt x="4389" y="16"/>
                      <a:pt x="42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9"/>
              <p:cNvSpPr/>
              <p:nvPr/>
            </p:nvSpPr>
            <p:spPr>
              <a:xfrm>
                <a:off x="2856800" y="2774225"/>
                <a:ext cx="135200" cy="117075"/>
              </a:xfrm>
              <a:custGeom>
                <a:avLst/>
                <a:gdLst/>
                <a:ahLst/>
                <a:cxnLst/>
                <a:rect l="l" t="t" r="r" b="b"/>
                <a:pathLst>
                  <a:path w="5408" h="4683" extrusionOk="0">
                    <a:moveTo>
                      <a:pt x="1317" y="0"/>
                    </a:moveTo>
                    <a:lnTo>
                      <a:pt x="1207" y="47"/>
                    </a:lnTo>
                    <a:cubicBezTo>
                      <a:pt x="1254" y="204"/>
                      <a:pt x="1286" y="376"/>
                      <a:pt x="1301" y="533"/>
                    </a:cubicBezTo>
                    <a:cubicBezTo>
                      <a:pt x="1333" y="690"/>
                      <a:pt x="1333" y="862"/>
                      <a:pt x="1317" y="1019"/>
                    </a:cubicBezTo>
                    <a:cubicBezTo>
                      <a:pt x="1317" y="1176"/>
                      <a:pt x="1270" y="1333"/>
                      <a:pt x="1207" y="1442"/>
                    </a:cubicBezTo>
                    <a:cubicBezTo>
                      <a:pt x="1129" y="1568"/>
                      <a:pt x="1035" y="1662"/>
                      <a:pt x="909" y="1724"/>
                    </a:cubicBezTo>
                    <a:lnTo>
                      <a:pt x="862" y="1740"/>
                    </a:lnTo>
                    <a:lnTo>
                      <a:pt x="831" y="1787"/>
                    </a:lnTo>
                    <a:cubicBezTo>
                      <a:pt x="643" y="2101"/>
                      <a:pt x="455" y="2414"/>
                      <a:pt x="298" y="2759"/>
                    </a:cubicBezTo>
                    <a:cubicBezTo>
                      <a:pt x="235" y="2931"/>
                      <a:pt x="157" y="3104"/>
                      <a:pt x="110" y="3292"/>
                    </a:cubicBezTo>
                    <a:cubicBezTo>
                      <a:pt x="47" y="3480"/>
                      <a:pt x="0" y="3668"/>
                      <a:pt x="0" y="3887"/>
                    </a:cubicBezTo>
                    <a:cubicBezTo>
                      <a:pt x="0" y="3997"/>
                      <a:pt x="16" y="4107"/>
                      <a:pt x="47" y="4217"/>
                    </a:cubicBezTo>
                    <a:cubicBezTo>
                      <a:pt x="94" y="4342"/>
                      <a:pt x="173" y="4467"/>
                      <a:pt x="298" y="4546"/>
                    </a:cubicBezTo>
                    <a:cubicBezTo>
                      <a:pt x="408" y="4624"/>
                      <a:pt x="517" y="4655"/>
                      <a:pt x="643" y="4671"/>
                    </a:cubicBezTo>
                    <a:cubicBezTo>
                      <a:pt x="698" y="4679"/>
                      <a:pt x="753" y="4683"/>
                      <a:pt x="805" y="4683"/>
                    </a:cubicBezTo>
                    <a:cubicBezTo>
                      <a:pt x="858" y="4683"/>
                      <a:pt x="909" y="4679"/>
                      <a:pt x="956" y="4671"/>
                    </a:cubicBezTo>
                    <a:cubicBezTo>
                      <a:pt x="1364" y="4624"/>
                      <a:pt x="1709" y="4483"/>
                      <a:pt x="2054" y="4326"/>
                    </a:cubicBezTo>
                    <a:lnTo>
                      <a:pt x="2101" y="4311"/>
                    </a:lnTo>
                    <a:lnTo>
                      <a:pt x="2116" y="4279"/>
                    </a:lnTo>
                    <a:cubicBezTo>
                      <a:pt x="2351" y="4044"/>
                      <a:pt x="2586" y="3809"/>
                      <a:pt x="2837" y="3590"/>
                    </a:cubicBezTo>
                    <a:cubicBezTo>
                      <a:pt x="3088" y="3355"/>
                      <a:pt x="3339" y="3151"/>
                      <a:pt x="3605" y="2947"/>
                    </a:cubicBezTo>
                    <a:cubicBezTo>
                      <a:pt x="3872" y="2759"/>
                      <a:pt x="4154" y="2571"/>
                      <a:pt x="4452" y="2445"/>
                    </a:cubicBezTo>
                    <a:cubicBezTo>
                      <a:pt x="4608" y="2398"/>
                      <a:pt x="4750" y="2351"/>
                      <a:pt x="4906" y="2336"/>
                    </a:cubicBezTo>
                    <a:cubicBezTo>
                      <a:pt x="5063" y="2336"/>
                      <a:pt x="5220" y="2367"/>
                      <a:pt x="5361" y="2477"/>
                    </a:cubicBezTo>
                    <a:lnTo>
                      <a:pt x="5408" y="2398"/>
                    </a:lnTo>
                    <a:cubicBezTo>
                      <a:pt x="5282" y="2273"/>
                      <a:pt x="5094" y="2195"/>
                      <a:pt x="4922" y="2179"/>
                    </a:cubicBezTo>
                    <a:cubicBezTo>
                      <a:pt x="4889" y="2176"/>
                      <a:pt x="4855" y="2175"/>
                      <a:pt x="4822" y="2175"/>
                    </a:cubicBezTo>
                    <a:cubicBezTo>
                      <a:pt x="4668" y="2175"/>
                      <a:pt x="4518" y="2203"/>
                      <a:pt x="4389" y="2242"/>
                    </a:cubicBezTo>
                    <a:cubicBezTo>
                      <a:pt x="4044" y="2351"/>
                      <a:pt x="3731" y="2508"/>
                      <a:pt x="3433" y="2696"/>
                    </a:cubicBezTo>
                    <a:cubicBezTo>
                      <a:pt x="3135" y="2884"/>
                      <a:pt x="2853" y="3088"/>
                      <a:pt x="2586" y="3307"/>
                    </a:cubicBezTo>
                    <a:cubicBezTo>
                      <a:pt x="2344" y="3520"/>
                      <a:pt x="2086" y="3732"/>
                      <a:pt x="1842" y="3973"/>
                    </a:cubicBezTo>
                    <a:lnTo>
                      <a:pt x="1842" y="3973"/>
                    </a:lnTo>
                    <a:cubicBezTo>
                      <a:pt x="1531" y="4105"/>
                      <a:pt x="1220" y="4218"/>
                      <a:pt x="909" y="4248"/>
                    </a:cubicBezTo>
                    <a:cubicBezTo>
                      <a:pt x="870" y="4252"/>
                      <a:pt x="832" y="4254"/>
                      <a:pt x="795" y="4254"/>
                    </a:cubicBezTo>
                    <a:cubicBezTo>
                      <a:pt x="686" y="4254"/>
                      <a:pt x="592" y="4236"/>
                      <a:pt x="533" y="4201"/>
                    </a:cubicBezTo>
                    <a:cubicBezTo>
                      <a:pt x="502" y="4170"/>
                      <a:pt x="470" y="4138"/>
                      <a:pt x="455" y="4076"/>
                    </a:cubicBezTo>
                    <a:cubicBezTo>
                      <a:pt x="423" y="4029"/>
                      <a:pt x="423" y="3966"/>
                      <a:pt x="423" y="3887"/>
                    </a:cubicBezTo>
                    <a:cubicBezTo>
                      <a:pt x="423" y="3574"/>
                      <a:pt x="533" y="3229"/>
                      <a:pt x="659" y="2916"/>
                    </a:cubicBezTo>
                    <a:cubicBezTo>
                      <a:pt x="795" y="2597"/>
                      <a:pt x="946" y="2278"/>
                      <a:pt x="1112" y="1988"/>
                    </a:cubicBezTo>
                    <a:lnTo>
                      <a:pt x="1112" y="1988"/>
                    </a:lnTo>
                    <a:cubicBezTo>
                      <a:pt x="1270" y="1892"/>
                      <a:pt x="1390" y="1750"/>
                      <a:pt x="1474" y="1583"/>
                    </a:cubicBezTo>
                    <a:cubicBezTo>
                      <a:pt x="1552" y="1395"/>
                      <a:pt x="1583" y="1207"/>
                      <a:pt x="1568" y="1019"/>
                    </a:cubicBezTo>
                    <a:cubicBezTo>
                      <a:pt x="1568" y="847"/>
                      <a:pt x="1536" y="659"/>
                      <a:pt x="1505" y="502"/>
                    </a:cubicBezTo>
                    <a:cubicBezTo>
                      <a:pt x="1458" y="329"/>
                      <a:pt x="1395" y="157"/>
                      <a:pt x="131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9"/>
              <p:cNvSpPr/>
              <p:nvPr/>
            </p:nvSpPr>
            <p:spPr>
              <a:xfrm>
                <a:off x="2691425" y="4396900"/>
                <a:ext cx="375025" cy="650500"/>
              </a:xfrm>
              <a:custGeom>
                <a:avLst/>
                <a:gdLst/>
                <a:ahLst/>
                <a:cxnLst/>
                <a:rect l="l" t="t" r="r" b="b"/>
                <a:pathLst>
                  <a:path w="15001" h="26020" extrusionOk="0">
                    <a:moveTo>
                      <a:pt x="14970" y="1"/>
                    </a:moveTo>
                    <a:cubicBezTo>
                      <a:pt x="12807" y="1443"/>
                      <a:pt x="10863" y="3167"/>
                      <a:pt x="9076" y="5063"/>
                    </a:cubicBezTo>
                    <a:cubicBezTo>
                      <a:pt x="8183" y="6004"/>
                      <a:pt x="7336" y="6991"/>
                      <a:pt x="6537" y="8010"/>
                    </a:cubicBezTo>
                    <a:cubicBezTo>
                      <a:pt x="5753" y="9045"/>
                      <a:pt x="5016" y="10126"/>
                      <a:pt x="4327" y="11223"/>
                    </a:cubicBezTo>
                    <a:cubicBezTo>
                      <a:pt x="3668" y="12336"/>
                      <a:pt x="3041" y="13496"/>
                      <a:pt x="2509" y="14672"/>
                    </a:cubicBezTo>
                    <a:cubicBezTo>
                      <a:pt x="1976" y="15863"/>
                      <a:pt x="1505" y="17086"/>
                      <a:pt x="1129" y="18324"/>
                    </a:cubicBezTo>
                    <a:cubicBezTo>
                      <a:pt x="753" y="19578"/>
                      <a:pt x="471" y="20847"/>
                      <a:pt x="283" y="22133"/>
                    </a:cubicBezTo>
                    <a:cubicBezTo>
                      <a:pt x="95" y="23418"/>
                      <a:pt x="1" y="24719"/>
                      <a:pt x="16" y="26020"/>
                    </a:cubicBezTo>
                    <a:lnTo>
                      <a:pt x="126" y="26020"/>
                    </a:lnTo>
                    <a:cubicBezTo>
                      <a:pt x="142" y="25691"/>
                      <a:pt x="173" y="25377"/>
                      <a:pt x="204" y="25048"/>
                    </a:cubicBezTo>
                    <a:cubicBezTo>
                      <a:pt x="236" y="24735"/>
                      <a:pt x="267" y="24421"/>
                      <a:pt x="314" y="24092"/>
                    </a:cubicBezTo>
                    <a:cubicBezTo>
                      <a:pt x="393" y="23449"/>
                      <a:pt x="487" y="22822"/>
                      <a:pt x="612" y="22195"/>
                    </a:cubicBezTo>
                    <a:cubicBezTo>
                      <a:pt x="863" y="20926"/>
                      <a:pt x="1176" y="19688"/>
                      <a:pt x="1584" y="18481"/>
                    </a:cubicBezTo>
                    <a:cubicBezTo>
                      <a:pt x="1991" y="17258"/>
                      <a:pt x="2462" y="16067"/>
                      <a:pt x="3010" y="14907"/>
                    </a:cubicBezTo>
                    <a:cubicBezTo>
                      <a:pt x="3543" y="13747"/>
                      <a:pt x="4154" y="12618"/>
                      <a:pt x="4813" y="11521"/>
                    </a:cubicBezTo>
                    <a:cubicBezTo>
                      <a:pt x="5487" y="10424"/>
                      <a:pt x="6208" y="9374"/>
                      <a:pt x="6976" y="8339"/>
                    </a:cubicBezTo>
                    <a:cubicBezTo>
                      <a:pt x="7728" y="7305"/>
                      <a:pt x="8559" y="6317"/>
                      <a:pt x="9405" y="5361"/>
                    </a:cubicBezTo>
                    <a:cubicBezTo>
                      <a:pt x="10267" y="4405"/>
                      <a:pt x="11145" y="3480"/>
                      <a:pt x="12086" y="2587"/>
                    </a:cubicBezTo>
                    <a:cubicBezTo>
                      <a:pt x="13010" y="1693"/>
                      <a:pt x="13982" y="847"/>
                      <a:pt x="15001" y="48"/>
                    </a:cubicBezTo>
                    <a:lnTo>
                      <a:pt x="1497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9"/>
              <p:cNvSpPr/>
              <p:nvPr/>
            </p:nvSpPr>
            <p:spPr>
              <a:xfrm>
                <a:off x="2261950" y="4485850"/>
                <a:ext cx="541975" cy="976925"/>
              </a:xfrm>
              <a:custGeom>
                <a:avLst/>
                <a:gdLst/>
                <a:ahLst/>
                <a:cxnLst/>
                <a:rect l="l" t="t" r="r" b="b"/>
                <a:pathLst>
                  <a:path w="21679" h="39077" extrusionOk="0">
                    <a:moveTo>
                      <a:pt x="21615" y="1"/>
                    </a:moveTo>
                    <a:cubicBezTo>
                      <a:pt x="20894" y="1740"/>
                      <a:pt x="20158" y="3465"/>
                      <a:pt x="19374" y="5173"/>
                    </a:cubicBezTo>
                    <a:cubicBezTo>
                      <a:pt x="18606" y="6882"/>
                      <a:pt x="17807" y="8590"/>
                      <a:pt x="16976" y="10267"/>
                    </a:cubicBezTo>
                    <a:cubicBezTo>
                      <a:pt x="16145" y="11960"/>
                      <a:pt x="15283" y="13622"/>
                      <a:pt x="14358" y="15252"/>
                    </a:cubicBezTo>
                    <a:cubicBezTo>
                      <a:pt x="13433" y="16882"/>
                      <a:pt x="12462" y="18481"/>
                      <a:pt x="11333" y="19954"/>
                    </a:cubicBezTo>
                    <a:cubicBezTo>
                      <a:pt x="11051" y="20330"/>
                      <a:pt x="10753" y="20691"/>
                      <a:pt x="10455" y="21020"/>
                    </a:cubicBezTo>
                    <a:cubicBezTo>
                      <a:pt x="10299" y="21192"/>
                      <a:pt x="10142" y="21365"/>
                      <a:pt x="9985" y="21537"/>
                    </a:cubicBezTo>
                    <a:cubicBezTo>
                      <a:pt x="9891" y="21616"/>
                      <a:pt x="9813" y="21694"/>
                      <a:pt x="9734" y="21772"/>
                    </a:cubicBezTo>
                    <a:cubicBezTo>
                      <a:pt x="9640" y="21851"/>
                      <a:pt x="9562" y="21929"/>
                      <a:pt x="9468" y="22023"/>
                    </a:cubicBezTo>
                    <a:cubicBezTo>
                      <a:pt x="8794" y="22681"/>
                      <a:pt x="8151" y="23371"/>
                      <a:pt x="7524" y="24092"/>
                    </a:cubicBezTo>
                    <a:cubicBezTo>
                      <a:pt x="6286" y="25518"/>
                      <a:pt x="5126" y="27023"/>
                      <a:pt x="4092" y="28606"/>
                    </a:cubicBezTo>
                    <a:cubicBezTo>
                      <a:pt x="3057" y="30189"/>
                      <a:pt x="2148" y="31851"/>
                      <a:pt x="1411" y="33591"/>
                    </a:cubicBezTo>
                    <a:cubicBezTo>
                      <a:pt x="1051" y="34468"/>
                      <a:pt x="753" y="35362"/>
                      <a:pt x="502" y="36287"/>
                    </a:cubicBezTo>
                    <a:cubicBezTo>
                      <a:pt x="251" y="37196"/>
                      <a:pt x="79" y="38136"/>
                      <a:pt x="1" y="39077"/>
                    </a:cubicBezTo>
                    <a:lnTo>
                      <a:pt x="110" y="39077"/>
                    </a:lnTo>
                    <a:cubicBezTo>
                      <a:pt x="377" y="37227"/>
                      <a:pt x="957" y="35425"/>
                      <a:pt x="1725" y="33732"/>
                    </a:cubicBezTo>
                    <a:cubicBezTo>
                      <a:pt x="2493" y="32023"/>
                      <a:pt x="3449" y="30409"/>
                      <a:pt x="4499" y="28857"/>
                    </a:cubicBezTo>
                    <a:cubicBezTo>
                      <a:pt x="5549" y="27321"/>
                      <a:pt x="6694" y="25848"/>
                      <a:pt x="7947" y="24453"/>
                    </a:cubicBezTo>
                    <a:cubicBezTo>
                      <a:pt x="8559" y="23747"/>
                      <a:pt x="9201" y="23073"/>
                      <a:pt x="9860" y="22415"/>
                    </a:cubicBezTo>
                    <a:cubicBezTo>
                      <a:pt x="9954" y="22337"/>
                      <a:pt x="10032" y="22258"/>
                      <a:pt x="10111" y="22180"/>
                    </a:cubicBezTo>
                    <a:cubicBezTo>
                      <a:pt x="10205" y="22101"/>
                      <a:pt x="10283" y="22007"/>
                      <a:pt x="10377" y="21929"/>
                    </a:cubicBezTo>
                    <a:cubicBezTo>
                      <a:pt x="10549" y="21757"/>
                      <a:pt x="10706" y="21584"/>
                      <a:pt x="10863" y="21412"/>
                    </a:cubicBezTo>
                    <a:cubicBezTo>
                      <a:pt x="11192" y="21051"/>
                      <a:pt x="11490" y="20675"/>
                      <a:pt x="11788" y="20299"/>
                    </a:cubicBezTo>
                    <a:cubicBezTo>
                      <a:pt x="12932" y="18778"/>
                      <a:pt x="13904" y="17164"/>
                      <a:pt x="14829" y="15518"/>
                    </a:cubicBezTo>
                    <a:cubicBezTo>
                      <a:pt x="15738" y="13857"/>
                      <a:pt x="16584" y="12180"/>
                      <a:pt x="17383" y="10471"/>
                    </a:cubicBezTo>
                    <a:cubicBezTo>
                      <a:pt x="18982" y="7054"/>
                      <a:pt x="20409" y="3574"/>
                      <a:pt x="21678" y="32"/>
                    </a:cubicBezTo>
                    <a:lnTo>
                      <a:pt x="2161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a:off x="3622875" y="3374550"/>
                <a:ext cx="410300" cy="1275900"/>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1669475" y="2640000"/>
                <a:ext cx="118350" cy="75475"/>
              </a:xfrm>
              <a:custGeom>
                <a:avLst/>
                <a:gdLst/>
                <a:ahLst/>
                <a:cxnLst/>
                <a:rect l="l" t="t" r="r" b="b"/>
                <a:pathLst>
                  <a:path w="4734" h="3019" extrusionOk="0">
                    <a:moveTo>
                      <a:pt x="630" y="0"/>
                    </a:moveTo>
                    <a:cubicBezTo>
                      <a:pt x="247" y="0"/>
                      <a:pt x="141" y="228"/>
                      <a:pt x="141" y="228"/>
                    </a:cubicBezTo>
                    <a:cubicBezTo>
                      <a:pt x="0" y="698"/>
                      <a:pt x="2649" y="1560"/>
                      <a:pt x="2649" y="1560"/>
                    </a:cubicBezTo>
                    <a:cubicBezTo>
                      <a:pt x="3260" y="1701"/>
                      <a:pt x="4734" y="3018"/>
                      <a:pt x="4734" y="3018"/>
                    </a:cubicBezTo>
                    <a:cubicBezTo>
                      <a:pt x="2380" y="505"/>
                      <a:pt x="1199" y="0"/>
                      <a:pt x="6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1673375" y="2774600"/>
                <a:ext cx="85075" cy="217525"/>
              </a:xfrm>
              <a:custGeom>
                <a:avLst/>
                <a:gdLst/>
                <a:ahLst/>
                <a:cxnLst/>
                <a:rect l="l" t="t" r="r" b="b"/>
                <a:pathLst>
                  <a:path w="3403" h="8701" extrusionOk="0">
                    <a:moveTo>
                      <a:pt x="2634" y="1"/>
                    </a:moveTo>
                    <a:lnTo>
                      <a:pt x="2524" y="17"/>
                    </a:lnTo>
                    <a:cubicBezTo>
                      <a:pt x="2524" y="455"/>
                      <a:pt x="2477" y="894"/>
                      <a:pt x="2352" y="1302"/>
                    </a:cubicBezTo>
                    <a:cubicBezTo>
                      <a:pt x="2227" y="1725"/>
                      <a:pt x="2038" y="2101"/>
                      <a:pt x="1756" y="2383"/>
                    </a:cubicBezTo>
                    <a:cubicBezTo>
                      <a:pt x="1694" y="2462"/>
                      <a:pt x="1615" y="2524"/>
                      <a:pt x="1537" y="2587"/>
                    </a:cubicBezTo>
                    <a:cubicBezTo>
                      <a:pt x="1490" y="2618"/>
                      <a:pt x="1474" y="2634"/>
                      <a:pt x="1411" y="2666"/>
                    </a:cubicBezTo>
                    <a:cubicBezTo>
                      <a:pt x="1349" y="2713"/>
                      <a:pt x="1317" y="2760"/>
                      <a:pt x="1270" y="2791"/>
                    </a:cubicBezTo>
                    <a:cubicBezTo>
                      <a:pt x="1082" y="2948"/>
                      <a:pt x="910" y="3120"/>
                      <a:pt x="769" y="3308"/>
                    </a:cubicBezTo>
                    <a:cubicBezTo>
                      <a:pt x="471" y="3684"/>
                      <a:pt x="236" y="4123"/>
                      <a:pt x="110" y="4609"/>
                    </a:cubicBezTo>
                    <a:cubicBezTo>
                      <a:pt x="1" y="5095"/>
                      <a:pt x="48" y="5628"/>
                      <a:pt x="236" y="6083"/>
                    </a:cubicBezTo>
                    <a:cubicBezTo>
                      <a:pt x="424" y="6553"/>
                      <a:pt x="706" y="6945"/>
                      <a:pt x="1051" y="7274"/>
                    </a:cubicBezTo>
                    <a:cubicBezTo>
                      <a:pt x="1725" y="7932"/>
                      <a:pt x="2540" y="8371"/>
                      <a:pt x="3371" y="8700"/>
                    </a:cubicBezTo>
                    <a:lnTo>
                      <a:pt x="3402" y="8653"/>
                    </a:lnTo>
                    <a:cubicBezTo>
                      <a:pt x="2665" y="8136"/>
                      <a:pt x="1929" y="7619"/>
                      <a:pt x="1380" y="6960"/>
                    </a:cubicBezTo>
                    <a:cubicBezTo>
                      <a:pt x="1098" y="6647"/>
                      <a:pt x="863" y="6286"/>
                      <a:pt x="737" y="5910"/>
                    </a:cubicBezTo>
                    <a:cubicBezTo>
                      <a:pt x="596" y="5518"/>
                      <a:pt x="581" y="5126"/>
                      <a:pt x="675" y="4735"/>
                    </a:cubicBezTo>
                    <a:cubicBezTo>
                      <a:pt x="753" y="4343"/>
                      <a:pt x="957" y="3982"/>
                      <a:pt x="1192" y="3653"/>
                    </a:cubicBezTo>
                    <a:cubicBezTo>
                      <a:pt x="1317" y="3481"/>
                      <a:pt x="1458" y="3324"/>
                      <a:pt x="1615" y="3183"/>
                    </a:cubicBezTo>
                    <a:cubicBezTo>
                      <a:pt x="1647" y="3151"/>
                      <a:pt x="1694" y="3104"/>
                      <a:pt x="1709" y="3089"/>
                    </a:cubicBezTo>
                    <a:cubicBezTo>
                      <a:pt x="1756" y="3057"/>
                      <a:pt x="1819" y="3010"/>
                      <a:pt x="1866" y="2963"/>
                    </a:cubicBezTo>
                    <a:cubicBezTo>
                      <a:pt x="1960" y="2885"/>
                      <a:pt x="2038" y="2791"/>
                      <a:pt x="2117" y="2697"/>
                    </a:cubicBezTo>
                    <a:cubicBezTo>
                      <a:pt x="2446" y="2321"/>
                      <a:pt x="2603" y="1850"/>
                      <a:pt x="2681" y="1380"/>
                    </a:cubicBezTo>
                    <a:cubicBezTo>
                      <a:pt x="2744" y="910"/>
                      <a:pt x="2744" y="455"/>
                      <a:pt x="26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1698450" y="2987775"/>
                <a:ext cx="228875" cy="326850"/>
              </a:xfrm>
              <a:custGeom>
                <a:avLst/>
                <a:gdLst/>
                <a:ahLst/>
                <a:cxnLst/>
                <a:rect l="l" t="t" r="r" b="b"/>
                <a:pathLst>
                  <a:path w="9155" h="13074" extrusionOk="0">
                    <a:moveTo>
                      <a:pt x="2274" y="1"/>
                    </a:moveTo>
                    <a:cubicBezTo>
                      <a:pt x="2054" y="16"/>
                      <a:pt x="1835" y="63"/>
                      <a:pt x="1615" y="142"/>
                    </a:cubicBezTo>
                    <a:cubicBezTo>
                      <a:pt x="1176" y="283"/>
                      <a:pt x="785" y="596"/>
                      <a:pt x="534" y="988"/>
                    </a:cubicBezTo>
                    <a:cubicBezTo>
                      <a:pt x="283" y="1380"/>
                      <a:pt x="158" y="1819"/>
                      <a:pt x="79" y="2242"/>
                    </a:cubicBezTo>
                    <a:cubicBezTo>
                      <a:pt x="17" y="2665"/>
                      <a:pt x="1" y="3104"/>
                      <a:pt x="17" y="3527"/>
                    </a:cubicBezTo>
                    <a:lnTo>
                      <a:pt x="17" y="3543"/>
                    </a:lnTo>
                    <a:cubicBezTo>
                      <a:pt x="48" y="3716"/>
                      <a:pt x="79" y="3841"/>
                      <a:pt x="126" y="3982"/>
                    </a:cubicBezTo>
                    <a:cubicBezTo>
                      <a:pt x="173" y="4107"/>
                      <a:pt x="220" y="4248"/>
                      <a:pt x="283" y="4374"/>
                    </a:cubicBezTo>
                    <a:cubicBezTo>
                      <a:pt x="393" y="4640"/>
                      <a:pt x="534" y="4875"/>
                      <a:pt x="706" y="5111"/>
                    </a:cubicBezTo>
                    <a:cubicBezTo>
                      <a:pt x="1051" y="5565"/>
                      <a:pt x="1490" y="5941"/>
                      <a:pt x="1976" y="6223"/>
                    </a:cubicBezTo>
                    <a:cubicBezTo>
                      <a:pt x="2101" y="6286"/>
                      <a:pt x="2227" y="6349"/>
                      <a:pt x="2352" y="6412"/>
                    </a:cubicBezTo>
                    <a:cubicBezTo>
                      <a:pt x="2493" y="6459"/>
                      <a:pt x="2587" y="6506"/>
                      <a:pt x="2713" y="6553"/>
                    </a:cubicBezTo>
                    <a:cubicBezTo>
                      <a:pt x="2932" y="6662"/>
                      <a:pt x="3151" y="6788"/>
                      <a:pt x="3355" y="6929"/>
                    </a:cubicBezTo>
                    <a:cubicBezTo>
                      <a:pt x="3559" y="7070"/>
                      <a:pt x="3747" y="7227"/>
                      <a:pt x="3857" y="7399"/>
                    </a:cubicBezTo>
                    <a:cubicBezTo>
                      <a:pt x="3920" y="7477"/>
                      <a:pt x="3967" y="7571"/>
                      <a:pt x="3967" y="7650"/>
                    </a:cubicBezTo>
                    <a:cubicBezTo>
                      <a:pt x="3981" y="7722"/>
                      <a:pt x="3969" y="7793"/>
                      <a:pt x="3943" y="7865"/>
                    </a:cubicBezTo>
                    <a:lnTo>
                      <a:pt x="3943" y="7865"/>
                    </a:lnTo>
                    <a:cubicBezTo>
                      <a:pt x="3622" y="8233"/>
                      <a:pt x="3317" y="8616"/>
                      <a:pt x="3026" y="9013"/>
                    </a:cubicBezTo>
                    <a:cubicBezTo>
                      <a:pt x="2744" y="9405"/>
                      <a:pt x="2477" y="9829"/>
                      <a:pt x="2227" y="10252"/>
                    </a:cubicBezTo>
                    <a:cubicBezTo>
                      <a:pt x="1976" y="10691"/>
                      <a:pt x="1756" y="11129"/>
                      <a:pt x="1584" y="11600"/>
                    </a:cubicBezTo>
                    <a:cubicBezTo>
                      <a:pt x="1412" y="12070"/>
                      <a:pt x="1286" y="12572"/>
                      <a:pt x="1286" y="13073"/>
                    </a:cubicBezTo>
                    <a:lnTo>
                      <a:pt x="1396" y="13073"/>
                    </a:lnTo>
                    <a:cubicBezTo>
                      <a:pt x="1427" y="12838"/>
                      <a:pt x="1474" y="12603"/>
                      <a:pt x="1553" y="12368"/>
                    </a:cubicBezTo>
                    <a:cubicBezTo>
                      <a:pt x="1615" y="12133"/>
                      <a:pt x="1709" y="11913"/>
                      <a:pt x="1803" y="11694"/>
                    </a:cubicBezTo>
                    <a:cubicBezTo>
                      <a:pt x="2007" y="11255"/>
                      <a:pt x="2242" y="10832"/>
                      <a:pt x="2509" y="10440"/>
                    </a:cubicBezTo>
                    <a:cubicBezTo>
                      <a:pt x="2775" y="10032"/>
                      <a:pt x="3057" y="9640"/>
                      <a:pt x="3371" y="9264"/>
                    </a:cubicBezTo>
                    <a:cubicBezTo>
                      <a:pt x="3669" y="8888"/>
                      <a:pt x="3982" y="8512"/>
                      <a:pt x="4311" y="8167"/>
                    </a:cubicBezTo>
                    <a:lnTo>
                      <a:pt x="4327" y="8151"/>
                    </a:lnTo>
                    <a:lnTo>
                      <a:pt x="4343" y="8120"/>
                    </a:lnTo>
                    <a:cubicBezTo>
                      <a:pt x="4437" y="7963"/>
                      <a:pt x="4484" y="7775"/>
                      <a:pt x="4452" y="7603"/>
                    </a:cubicBezTo>
                    <a:cubicBezTo>
                      <a:pt x="4437" y="7415"/>
                      <a:pt x="4374" y="7258"/>
                      <a:pt x="4280" y="7117"/>
                    </a:cubicBezTo>
                    <a:cubicBezTo>
                      <a:pt x="4108" y="6850"/>
                      <a:pt x="3888" y="6662"/>
                      <a:pt x="3653" y="6506"/>
                    </a:cubicBezTo>
                    <a:cubicBezTo>
                      <a:pt x="3418" y="6333"/>
                      <a:pt x="3183" y="6208"/>
                      <a:pt x="2948" y="6082"/>
                    </a:cubicBezTo>
                    <a:cubicBezTo>
                      <a:pt x="2822" y="6020"/>
                      <a:pt x="2681" y="5957"/>
                      <a:pt x="2572" y="5910"/>
                    </a:cubicBezTo>
                    <a:cubicBezTo>
                      <a:pt x="2462" y="5863"/>
                      <a:pt x="2352" y="5800"/>
                      <a:pt x="2242" y="5738"/>
                    </a:cubicBezTo>
                    <a:cubicBezTo>
                      <a:pt x="1819" y="5487"/>
                      <a:pt x="1443" y="5173"/>
                      <a:pt x="1161" y="4766"/>
                    </a:cubicBezTo>
                    <a:cubicBezTo>
                      <a:pt x="1020" y="4578"/>
                      <a:pt x="894" y="4358"/>
                      <a:pt x="800" y="4139"/>
                    </a:cubicBezTo>
                    <a:cubicBezTo>
                      <a:pt x="753" y="4029"/>
                      <a:pt x="706" y="3919"/>
                      <a:pt x="659" y="3810"/>
                    </a:cubicBezTo>
                    <a:cubicBezTo>
                      <a:pt x="628" y="3700"/>
                      <a:pt x="597" y="3559"/>
                      <a:pt x="581" y="3465"/>
                    </a:cubicBezTo>
                    <a:lnTo>
                      <a:pt x="581" y="3496"/>
                    </a:lnTo>
                    <a:cubicBezTo>
                      <a:pt x="565" y="3104"/>
                      <a:pt x="565" y="2697"/>
                      <a:pt x="628" y="2321"/>
                    </a:cubicBezTo>
                    <a:cubicBezTo>
                      <a:pt x="691" y="1944"/>
                      <a:pt x="800" y="1584"/>
                      <a:pt x="988" y="1270"/>
                    </a:cubicBezTo>
                    <a:cubicBezTo>
                      <a:pt x="1176" y="973"/>
                      <a:pt x="1443" y="737"/>
                      <a:pt x="1788" y="612"/>
                    </a:cubicBezTo>
                    <a:cubicBezTo>
                      <a:pt x="1945" y="549"/>
                      <a:pt x="2133" y="502"/>
                      <a:pt x="2305" y="487"/>
                    </a:cubicBezTo>
                    <a:lnTo>
                      <a:pt x="2587" y="487"/>
                    </a:lnTo>
                    <a:cubicBezTo>
                      <a:pt x="2644" y="487"/>
                      <a:pt x="2701" y="492"/>
                      <a:pt x="2755" y="500"/>
                    </a:cubicBezTo>
                    <a:lnTo>
                      <a:pt x="2755" y="500"/>
                    </a:lnTo>
                    <a:cubicBezTo>
                      <a:pt x="2792" y="548"/>
                      <a:pt x="2833" y="585"/>
                      <a:pt x="2869" y="612"/>
                    </a:cubicBezTo>
                    <a:cubicBezTo>
                      <a:pt x="2932" y="675"/>
                      <a:pt x="2995" y="722"/>
                      <a:pt x="3073" y="769"/>
                    </a:cubicBezTo>
                    <a:cubicBezTo>
                      <a:pt x="3198" y="847"/>
                      <a:pt x="3340" y="894"/>
                      <a:pt x="3481" y="941"/>
                    </a:cubicBezTo>
                    <a:cubicBezTo>
                      <a:pt x="3747" y="1035"/>
                      <a:pt x="4014" y="1098"/>
                      <a:pt x="4280" y="1161"/>
                    </a:cubicBezTo>
                    <a:cubicBezTo>
                      <a:pt x="4829" y="1270"/>
                      <a:pt x="5362" y="1333"/>
                      <a:pt x="5910" y="1380"/>
                    </a:cubicBezTo>
                    <a:cubicBezTo>
                      <a:pt x="6443" y="1427"/>
                      <a:pt x="6992" y="1458"/>
                      <a:pt x="7525" y="1474"/>
                    </a:cubicBezTo>
                    <a:cubicBezTo>
                      <a:pt x="8073" y="1505"/>
                      <a:pt x="8606" y="1505"/>
                      <a:pt x="9155" y="1505"/>
                    </a:cubicBezTo>
                    <a:lnTo>
                      <a:pt x="9155" y="1443"/>
                    </a:lnTo>
                    <a:cubicBezTo>
                      <a:pt x="8888" y="1411"/>
                      <a:pt x="8622" y="1396"/>
                      <a:pt x="8355" y="1364"/>
                    </a:cubicBezTo>
                    <a:cubicBezTo>
                      <a:pt x="8089" y="1333"/>
                      <a:pt x="7807" y="1317"/>
                      <a:pt x="7540" y="1286"/>
                    </a:cubicBezTo>
                    <a:cubicBezTo>
                      <a:pt x="7007" y="1223"/>
                      <a:pt x="6474" y="1145"/>
                      <a:pt x="5941" y="1067"/>
                    </a:cubicBezTo>
                    <a:cubicBezTo>
                      <a:pt x="5424" y="988"/>
                      <a:pt x="4891" y="894"/>
                      <a:pt x="4374" y="769"/>
                    </a:cubicBezTo>
                    <a:cubicBezTo>
                      <a:pt x="4123" y="706"/>
                      <a:pt x="3872" y="628"/>
                      <a:pt x="3622" y="534"/>
                    </a:cubicBezTo>
                    <a:cubicBezTo>
                      <a:pt x="3512" y="487"/>
                      <a:pt x="3402" y="440"/>
                      <a:pt x="3308" y="377"/>
                    </a:cubicBezTo>
                    <a:cubicBezTo>
                      <a:pt x="3214" y="314"/>
                      <a:pt x="3136" y="236"/>
                      <a:pt x="3120" y="204"/>
                    </a:cubicBezTo>
                    <a:lnTo>
                      <a:pt x="3104" y="95"/>
                    </a:lnTo>
                    <a:lnTo>
                      <a:pt x="2963" y="63"/>
                    </a:lnTo>
                    <a:cubicBezTo>
                      <a:pt x="2838" y="32"/>
                      <a:pt x="2728" y="16"/>
                      <a:pt x="261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1717650" y="3130800"/>
                <a:ext cx="1127800" cy="416975"/>
              </a:xfrm>
              <a:custGeom>
                <a:avLst/>
                <a:gdLst/>
                <a:ahLst/>
                <a:cxnLst/>
                <a:rect l="l" t="t" r="r" b="b"/>
                <a:pathLst>
                  <a:path w="45112" h="16679" extrusionOk="0">
                    <a:moveTo>
                      <a:pt x="44861" y="1"/>
                    </a:moveTo>
                    <a:cubicBezTo>
                      <a:pt x="44547" y="4217"/>
                      <a:pt x="42134" y="7885"/>
                      <a:pt x="37854" y="10628"/>
                    </a:cubicBezTo>
                    <a:cubicBezTo>
                      <a:pt x="33152" y="13638"/>
                      <a:pt x="26334" y="15534"/>
                      <a:pt x="17619" y="16255"/>
                    </a:cubicBezTo>
                    <a:cubicBezTo>
                      <a:pt x="16357" y="16359"/>
                      <a:pt x="15157" y="16410"/>
                      <a:pt x="14019" y="16410"/>
                    </a:cubicBezTo>
                    <a:cubicBezTo>
                      <a:pt x="8613" y="16410"/>
                      <a:pt x="4642" y="15248"/>
                      <a:pt x="2415" y="12995"/>
                    </a:cubicBezTo>
                    <a:cubicBezTo>
                      <a:pt x="283" y="10832"/>
                      <a:pt x="503" y="8371"/>
                      <a:pt x="503" y="8340"/>
                    </a:cubicBezTo>
                    <a:lnTo>
                      <a:pt x="236" y="8324"/>
                    </a:lnTo>
                    <a:lnTo>
                      <a:pt x="236" y="8324"/>
                    </a:lnTo>
                    <a:cubicBezTo>
                      <a:pt x="236" y="8418"/>
                      <a:pt x="1" y="10910"/>
                      <a:pt x="2227" y="13183"/>
                    </a:cubicBezTo>
                    <a:cubicBezTo>
                      <a:pt x="4515" y="15503"/>
                      <a:pt x="8434" y="16678"/>
                      <a:pt x="13904" y="16678"/>
                    </a:cubicBezTo>
                    <a:cubicBezTo>
                      <a:pt x="15080" y="16678"/>
                      <a:pt x="16334" y="16631"/>
                      <a:pt x="17650" y="16522"/>
                    </a:cubicBezTo>
                    <a:cubicBezTo>
                      <a:pt x="26397" y="15801"/>
                      <a:pt x="33246" y="13888"/>
                      <a:pt x="37996" y="10847"/>
                    </a:cubicBezTo>
                    <a:cubicBezTo>
                      <a:pt x="42337" y="8057"/>
                      <a:pt x="44814" y="4311"/>
                      <a:pt x="45112" y="17"/>
                    </a:cubicBezTo>
                    <a:lnTo>
                      <a:pt x="448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1559750" y="2193875"/>
                <a:ext cx="286850" cy="444400"/>
              </a:xfrm>
              <a:custGeom>
                <a:avLst/>
                <a:gdLst/>
                <a:ahLst/>
                <a:cxnLst/>
                <a:rect l="l" t="t" r="r" b="b"/>
                <a:pathLst>
                  <a:path w="11474" h="17776" extrusionOk="0">
                    <a:moveTo>
                      <a:pt x="11254" y="1"/>
                    </a:moveTo>
                    <a:cubicBezTo>
                      <a:pt x="8966" y="3731"/>
                      <a:pt x="6427" y="6693"/>
                      <a:pt x="4389" y="9060"/>
                    </a:cubicBezTo>
                    <a:cubicBezTo>
                      <a:pt x="3057" y="10612"/>
                      <a:pt x="2007" y="11835"/>
                      <a:pt x="1442" y="12806"/>
                    </a:cubicBezTo>
                    <a:cubicBezTo>
                      <a:pt x="0" y="15267"/>
                      <a:pt x="3041" y="17744"/>
                      <a:pt x="3072" y="17775"/>
                    </a:cubicBezTo>
                    <a:lnTo>
                      <a:pt x="3245" y="17571"/>
                    </a:lnTo>
                    <a:cubicBezTo>
                      <a:pt x="3213" y="17540"/>
                      <a:pt x="345" y="15205"/>
                      <a:pt x="1677" y="12932"/>
                    </a:cubicBezTo>
                    <a:cubicBezTo>
                      <a:pt x="2226" y="11991"/>
                      <a:pt x="3260" y="10769"/>
                      <a:pt x="4593" y="9233"/>
                    </a:cubicBezTo>
                    <a:cubicBezTo>
                      <a:pt x="6630" y="6850"/>
                      <a:pt x="9185" y="3888"/>
                      <a:pt x="11474" y="126"/>
                    </a:cubicBezTo>
                    <a:lnTo>
                      <a:pt x="1125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1944950" y="1367850"/>
                <a:ext cx="484750" cy="594075"/>
              </a:xfrm>
              <a:custGeom>
                <a:avLst/>
                <a:gdLst/>
                <a:ahLst/>
                <a:cxnLst/>
                <a:rect l="l" t="t" r="r" b="b"/>
                <a:pathLst>
                  <a:path w="19390" h="23763" extrusionOk="0">
                    <a:moveTo>
                      <a:pt x="19295" y="0"/>
                    </a:moveTo>
                    <a:cubicBezTo>
                      <a:pt x="11427" y="2586"/>
                      <a:pt x="6599" y="8903"/>
                      <a:pt x="3934" y="13731"/>
                    </a:cubicBezTo>
                    <a:cubicBezTo>
                      <a:pt x="1050" y="18966"/>
                      <a:pt x="0" y="23653"/>
                      <a:pt x="0" y="23700"/>
                    </a:cubicBezTo>
                    <a:lnTo>
                      <a:pt x="251" y="23762"/>
                    </a:lnTo>
                    <a:cubicBezTo>
                      <a:pt x="298" y="23574"/>
                      <a:pt x="4452" y="5157"/>
                      <a:pt x="19389" y="251"/>
                    </a:cubicBezTo>
                    <a:lnTo>
                      <a:pt x="1929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2568000" y="3447425"/>
                <a:ext cx="240625" cy="704600"/>
              </a:xfrm>
              <a:custGeom>
                <a:avLst/>
                <a:gdLst/>
                <a:ahLst/>
                <a:cxnLst/>
                <a:rect l="l" t="t" r="r" b="b"/>
                <a:pathLst>
                  <a:path w="9625" h="28184" extrusionOk="0">
                    <a:moveTo>
                      <a:pt x="220" y="1"/>
                    </a:moveTo>
                    <a:lnTo>
                      <a:pt x="0" y="142"/>
                    </a:lnTo>
                    <a:cubicBezTo>
                      <a:pt x="94" y="283"/>
                      <a:pt x="9358" y="15017"/>
                      <a:pt x="9311" y="28183"/>
                    </a:cubicBezTo>
                    <a:lnTo>
                      <a:pt x="9562" y="28183"/>
                    </a:lnTo>
                    <a:cubicBezTo>
                      <a:pt x="9624" y="14954"/>
                      <a:pt x="314" y="142"/>
                      <a:pt x="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82" name="Google Shape;582;p59"/>
          <p:cNvPicPr preferRelativeResize="0"/>
          <p:nvPr/>
        </p:nvPicPr>
        <p:blipFill rotWithShape="1">
          <a:blip r:embed="rId4">
            <a:alphaModFix amt="84000"/>
          </a:blip>
          <a:srcRect/>
          <a:stretch/>
        </p:blipFill>
        <p:spPr>
          <a:xfrm rot="-487120">
            <a:off x="6387117" y="2096067"/>
            <a:ext cx="369555" cy="369556"/>
          </a:xfrm>
          <a:prstGeom prst="rect">
            <a:avLst/>
          </a:prstGeom>
          <a:noFill/>
          <a:ln>
            <a:noFill/>
          </a:ln>
        </p:spPr>
      </p:pic>
      <p:pic>
        <p:nvPicPr>
          <p:cNvPr id="583" name="Google Shape;583;p59"/>
          <p:cNvPicPr preferRelativeResize="0"/>
          <p:nvPr/>
        </p:nvPicPr>
        <p:blipFill rotWithShape="1">
          <a:blip r:embed="rId4">
            <a:alphaModFix amt="66000"/>
          </a:blip>
          <a:srcRect/>
          <a:stretch/>
        </p:blipFill>
        <p:spPr>
          <a:xfrm rot="-487117">
            <a:off x="4988572" y="1247720"/>
            <a:ext cx="223202" cy="223203"/>
          </a:xfrm>
          <a:prstGeom prst="rect">
            <a:avLst/>
          </a:prstGeom>
          <a:noFill/>
          <a:ln>
            <a:noFill/>
          </a:ln>
        </p:spPr>
      </p:pic>
      <p:pic>
        <p:nvPicPr>
          <p:cNvPr id="584" name="Google Shape;584;p59"/>
          <p:cNvPicPr preferRelativeResize="0"/>
          <p:nvPr/>
        </p:nvPicPr>
        <p:blipFill rotWithShape="1">
          <a:blip r:embed="rId5">
            <a:alphaModFix amt="60000"/>
          </a:blip>
          <a:srcRect/>
          <a:stretch/>
        </p:blipFill>
        <p:spPr>
          <a:xfrm rot="-487117">
            <a:off x="6315305" y="634794"/>
            <a:ext cx="223202" cy="223203"/>
          </a:xfrm>
          <a:prstGeom prst="rect">
            <a:avLst/>
          </a:prstGeom>
          <a:noFill/>
          <a:ln>
            <a:noFill/>
          </a:ln>
        </p:spPr>
      </p:pic>
      <p:pic>
        <p:nvPicPr>
          <p:cNvPr id="585" name="Google Shape;585;p59"/>
          <p:cNvPicPr preferRelativeResize="0"/>
          <p:nvPr/>
        </p:nvPicPr>
        <p:blipFill rotWithShape="1">
          <a:blip r:embed="rId6">
            <a:alphaModFix amt="75000"/>
          </a:blip>
          <a:srcRect/>
          <a:stretch/>
        </p:blipFill>
        <p:spPr>
          <a:xfrm rot="-487125">
            <a:off x="6004275" y="2649194"/>
            <a:ext cx="877613" cy="877598"/>
          </a:xfrm>
          <a:prstGeom prst="rect">
            <a:avLst/>
          </a:prstGeom>
          <a:noFill/>
          <a:ln>
            <a:noFill/>
          </a:ln>
        </p:spPr>
      </p:pic>
      <p:sp>
        <p:nvSpPr>
          <p:cNvPr id="586" name="Google Shape;586;p59"/>
          <p:cNvSpPr txBox="1">
            <a:spLocks noGrp="1"/>
          </p:cNvSpPr>
          <p:nvPr>
            <p:ph type="ctrTitle"/>
          </p:nvPr>
        </p:nvSpPr>
        <p:spPr>
          <a:xfrm>
            <a:off x="713100" y="993875"/>
            <a:ext cx="4651200" cy="238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0" dirty="0"/>
              <a:t>ThoughtALoud</a:t>
            </a:r>
            <a:br>
              <a:rPr lang="en" b="0" dirty="0"/>
            </a:br>
            <a:r>
              <a:rPr lang="en" dirty="0">
                <a:solidFill>
                  <a:schemeClr val="lt2"/>
                </a:solidFill>
              </a:rPr>
              <a:t>Mental Health Clinic</a:t>
            </a:r>
            <a:endParaRPr dirty="0">
              <a:solidFill>
                <a:schemeClr val="lt2"/>
              </a:solidFill>
            </a:endParaRPr>
          </a:p>
        </p:txBody>
      </p:sp>
      <p:sp>
        <p:nvSpPr>
          <p:cNvPr id="587" name="Google Shape;587;p59"/>
          <p:cNvSpPr txBox="1">
            <a:spLocks noGrp="1"/>
          </p:cNvSpPr>
          <p:nvPr>
            <p:ph type="subTitle" idx="1"/>
          </p:nvPr>
        </p:nvSpPr>
        <p:spPr>
          <a:xfrm>
            <a:off x="752495" y="3328049"/>
            <a:ext cx="4651200" cy="432993"/>
          </a:xfrm>
          <a:prstGeom prst="rect">
            <a:avLst/>
          </a:prstGeom>
          <a:solidFill>
            <a:srgbClr val="81ACBD"/>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rPr>
              <a:t>B</a:t>
            </a:r>
            <a:r>
              <a:rPr lang="en" sz="2400" dirty="0">
                <a:solidFill>
                  <a:schemeClr val="bg1"/>
                </a:solidFill>
              </a:rPr>
              <a:t>y Code Crew</a:t>
            </a:r>
            <a:endParaRPr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86"/>
                                        </p:tgtEl>
                                        <p:attrNameLst>
                                          <p:attrName>style.visibility</p:attrName>
                                        </p:attrNameLst>
                                      </p:cBhvr>
                                      <p:to>
                                        <p:strVal val="visible"/>
                                      </p:to>
                                    </p:set>
                                    <p:anim calcmode="lin" valueType="num">
                                      <p:cBhvr>
                                        <p:cTn id="14" dur="500" fill="hold"/>
                                        <p:tgtEl>
                                          <p:spTgt spid="586"/>
                                        </p:tgtEl>
                                        <p:attrNameLst>
                                          <p:attrName>ppt_w</p:attrName>
                                        </p:attrNameLst>
                                      </p:cBhvr>
                                      <p:tavLst>
                                        <p:tav tm="0">
                                          <p:val>
                                            <p:fltVal val="0"/>
                                          </p:val>
                                        </p:tav>
                                        <p:tav tm="100000">
                                          <p:val>
                                            <p:strVal val="#ppt_w"/>
                                          </p:val>
                                        </p:tav>
                                      </p:tavLst>
                                    </p:anim>
                                    <p:anim calcmode="lin" valueType="num">
                                      <p:cBhvr>
                                        <p:cTn id="15" dur="500" fill="hold"/>
                                        <p:tgtEl>
                                          <p:spTgt spid="586"/>
                                        </p:tgtEl>
                                        <p:attrNameLst>
                                          <p:attrName>ppt_h</p:attrName>
                                        </p:attrNameLst>
                                      </p:cBhvr>
                                      <p:tavLst>
                                        <p:tav tm="0">
                                          <p:val>
                                            <p:fltVal val="0"/>
                                          </p:val>
                                        </p:tav>
                                        <p:tav tm="100000">
                                          <p:val>
                                            <p:strVal val="#ppt_h"/>
                                          </p:val>
                                        </p:tav>
                                      </p:tavLst>
                                    </p:anim>
                                    <p:animEffect transition="in" filter="fade">
                                      <p:cBhvr>
                                        <p:cTn id="16" dur="500"/>
                                        <p:tgtEl>
                                          <p:spTgt spid="586"/>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587">
                                            <p:bg/>
                                          </p:spTgt>
                                        </p:tgtEl>
                                        <p:attrNameLst>
                                          <p:attrName>style.visibility</p:attrName>
                                        </p:attrNameLst>
                                      </p:cBhvr>
                                      <p:to>
                                        <p:strVal val="visible"/>
                                      </p:to>
                                    </p:set>
                                    <p:animEffect transition="in" filter="barn(inVertical)">
                                      <p:cBhvr>
                                        <p:cTn id="20" dur="500"/>
                                        <p:tgtEl>
                                          <p:spTgt spid="587">
                                            <p:bg/>
                                          </p:spTgt>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587">
                                            <p:txEl>
                                              <p:pRg st="0" end="0"/>
                                            </p:txEl>
                                          </p:spTgt>
                                        </p:tgtEl>
                                        <p:attrNameLst>
                                          <p:attrName>style.visibility</p:attrName>
                                        </p:attrNameLst>
                                      </p:cBhvr>
                                      <p:to>
                                        <p:strVal val="visible"/>
                                      </p:to>
                                    </p:set>
                                    <p:animEffect transition="in" filter="barn(inVertical)">
                                      <p:cBhvr>
                                        <p:cTn id="24" dur="500"/>
                                        <p:tgtEl>
                                          <p:spTgt spid="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 grpId="0"/>
      <p:bldP spid="58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EB898C-03A6-96EF-218D-F555E312CC14}"/>
              </a:ext>
            </a:extLst>
          </p:cNvPr>
          <p:cNvSpPr>
            <a:spLocks noGrp="1"/>
          </p:cNvSpPr>
          <p:nvPr>
            <p:ph type="title" idx="6"/>
          </p:nvPr>
        </p:nvSpPr>
        <p:spPr>
          <a:xfrm>
            <a:off x="1660437" y="483682"/>
            <a:ext cx="7704000" cy="572700"/>
          </a:xfrm>
        </p:spPr>
        <p:txBody>
          <a:bodyPr/>
          <a:lstStyle/>
          <a:p>
            <a:r>
              <a:rPr lang="en-GB" sz="7200" dirty="0"/>
              <a:t>ThoughtsALoud</a:t>
            </a:r>
            <a:endParaRPr lang="en-US" sz="7200" dirty="0"/>
          </a:p>
        </p:txBody>
      </p:sp>
      <p:pic>
        <p:nvPicPr>
          <p:cNvPr id="10" name="Picture 9">
            <a:extLst>
              <a:ext uri="{FF2B5EF4-FFF2-40B4-BE49-F238E27FC236}">
                <a16:creationId xmlns:a16="http://schemas.microsoft.com/office/drawing/2014/main" id="{3A243587-467C-C6BA-A1F0-C718595FFB5E}"/>
              </a:ext>
            </a:extLst>
          </p:cNvPr>
          <p:cNvPicPr>
            <a:picLocks noChangeAspect="1"/>
          </p:cNvPicPr>
          <p:nvPr/>
        </p:nvPicPr>
        <p:blipFill>
          <a:blip r:embed="rId2"/>
          <a:stretch>
            <a:fillRect/>
          </a:stretch>
        </p:blipFill>
        <p:spPr>
          <a:xfrm>
            <a:off x="39459" y="65314"/>
            <a:ext cx="2262869" cy="1982137"/>
          </a:xfrm>
          <a:prstGeom prst="rect">
            <a:avLst/>
          </a:prstGeom>
        </p:spPr>
      </p:pic>
      <p:sp>
        <p:nvSpPr>
          <p:cNvPr id="11" name="TextBox 10">
            <a:extLst>
              <a:ext uri="{FF2B5EF4-FFF2-40B4-BE49-F238E27FC236}">
                <a16:creationId xmlns:a16="http://schemas.microsoft.com/office/drawing/2014/main" id="{9CDF9A84-789D-F280-7F40-3C89C6FF1329}"/>
              </a:ext>
            </a:extLst>
          </p:cNvPr>
          <p:cNvSpPr txBox="1"/>
          <p:nvPr/>
        </p:nvSpPr>
        <p:spPr>
          <a:xfrm>
            <a:off x="1661359" y="1246705"/>
            <a:ext cx="4269922" cy="830997"/>
          </a:xfrm>
          <a:prstGeom prst="rect">
            <a:avLst/>
          </a:prstGeom>
          <a:noFill/>
        </p:spPr>
        <p:txBody>
          <a:bodyPr wrap="square" rtlCol="0">
            <a:spAutoFit/>
          </a:bodyPr>
          <a:lstStyle/>
          <a:p>
            <a:pPr algn="ctr"/>
            <a:r>
              <a:rPr lang="en-US" sz="2400" b="1" dirty="0">
                <a:solidFill>
                  <a:srgbClr val="002060"/>
                </a:solidFill>
                <a:latin typeface="Lucida Calligraphy" panose="03010101010101010101" pitchFamily="66" charset="0"/>
              </a:rPr>
              <a:t>‘A Listening Ear for Every Challenge’</a:t>
            </a:r>
          </a:p>
        </p:txBody>
      </p:sp>
      <p:sp>
        <p:nvSpPr>
          <p:cNvPr id="13" name="TextBox 12">
            <a:extLst>
              <a:ext uri="{FF2B5EF4-FFF2-40B4-BE49-F238E27FC236}">
                <a16:creationId xmlns:a16="http://schemas.microsoft.com/office/drawing/2014/main" id="{CE4E9173-BE07-8CC0-0C8A-C497E364426B}"/>
              </a:ext>
            </a:extLst>
          </p:cNvPr>
          <p:cNvSpPr txBox="1"/>
          <p:nvPr/>
        </p:nvSpPr>
        <p:spPr>
          <a:xfrm>
            <a:off x="583746" y="2181141"/>
            <a:ext cx="4380140" cy="2308324"/>
          </a:xfrm>
          <a:prstGeom prst="rect">
            <a:avLst/>
          </a:prstGeom>
          <a:noFill/>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ThoughtsALoud</a:t>
            </a:r>
            <a:r>
              <a:rPr lang="en-US" sz="2400" dirty="0">
                <a:latin typeface="Times New Roman" panose="02020603050405020304" pitchFamily="18" charset="0"/>
                <a:cs typeface="Times New Roman" panose="02020603050405020304" pitchFamily="18" charset="0"/>
              </a:rPr>
              <a:t> works with your specific situation and thought patterns. .Our website offers a range of proven, evidence-based therapeutic approaches to address your mental health needs.</a:t>
            </a:r>
          </a:p>
        </p:txBody>
      </p:sp>
      <p:pic>
        <p:nvPicPr>
          <p:cNvPr id="14" name="Google Shape;760;p67">
            <a:extLst>
              <a:ext uri="{FF2B5EF4-FFF2-40B4-BE49-F238E27FC236}">
                <a16:creationId xmlns:a16="http://schemas.microsoft.com/office/drawing/2014/main" id="{6CB612E2-8D45-50BE-7A8A-FA29599CAEA1}"/>
              </a:ext>
            </a:extLst>
          </p:cNvPr>
          <p:cNvPicPr preferRelativeResize="0"/>
          <p:nvPr/>
        </p:nvPicPr>
        <p:blipFill rotWithShape="1">
          <a:blip r:embed="rId3">
            <a:alphaModFix amt="87000"/>
          </a:blip>
          <a:srcRect/>
          <a:stretch/>
        </p:blipFill>
        <p:spPr>
          <a:xfrm rot="117638">
            <a:off x="6128660" y="1303331"/>
            <a:ext cx="1567218" cy="1599167"/>
          </a:xfrm>
          <a:prstGeom prst="rect">
            <a:avLst/>
          </a:prstGeom>
          <a:noFill/>
          <a:ln>
            <a:noFill/>
          </a:ln>
        </p:spPr>
      </p:pic>
      <p:pic>
        <p:nvPicPr>
          <p:cNvPr id="15" name="Google Shape;761;p67">
            <a:extLst>
              <a:ext uri="{FF2B5EF4-FFF2-40B4-BE49-F238E27FC236}">
                <a16:creationId xmlns:a16="http://schemas.microsoft.com/office/drawing/2014/main" id="{9844B36E-3AB6-FAB4-A58F-1C1E8CF9F238}"/>
              </a:ext>
            </a:extLst>
          </p:cNvPr>
          <p:cNvPicPr preferRelativeResize="0"/>
          <p:nvPr/>
        </p:nvPicPr>
        <p:blipFill>
          <a:blip r:embed="rId4">
            <a:alphaModFix amt="82000"/>
          </a:blip>
          <a:stretch>
            <a:fillRect/>
          </a:stretch>
        </p:blipFill>
        <p:spPr>
          <a:xfrm rot="-4516150">
            <a:off x="7347773" y="2702674"/>
            <a:ext cx="1045660" cy="1024787"/>
          </a:xfrm>
          <a:prstGeom prst="rect">
            <a:avLst/>
          </a:prstGeom>
          <a:noFill/>
          <a:ln>
            <a:noFill/>
          </a:ln>
        </p:spPr>
      </p:pic>
      <p:pic>
        <p:nvPicPr>
          <p:cNvPr id="16" name="Google Shape;762;p67">
            <a:extLst>
              <a:ext uri="{FF2B5EF4-FFF2-40B4-BE49-F238E27FC236}">
                <a16:creationId xmlns:a16="http://schemas.microsoft.com/office/drawing/2014/main" id="{FEEA70C0-52EB-22B9-8BDD-4565DF549614}"/>
              </a:ext>
            </a:extLst>
          </p:cNvPr>
          <p:cNvPicPr preferRelativeResize="0"/>
          <p:nvPr/>
        </p:nvPicPr>
        <p:blipFill rotWithShape="1">
          <a:blip r:embed="rId5">
            <a:alphaModFix amt="84000"/>
          </a:blip>
          <a:srcRect/>
          <a:stretch/>
        </p:blipFill>
        <p:spPr>
          <a:xfrm rot="-487122">
            <a:off x="8005683" y="2034456"/>
            <a:ext cx="472213" cy="481832"/>
          </a:xfrm>
          <a:prstGeom prst="rect">
            <a:avLst/>
          </a:prstGeom>
          <a:noFill/>
          <a:ln>
            <a:noFill/>
          </a:ln>
        </p:spPr>
      </p:pic>
      <p:pic>
        <p:nvPicPr>
          <p:cNvPr id="17" name="Google Shape;764;p67">
            <a:extLst>
              <a:ext uri="{FF2B5EF4-FFF2-40B4-BE49-F238E27FC236}">
                <a16:creationId xmlns:a16="http://schemas.microsoft.com/office/drawing/2014/main" id="{D9DA7A51-C3D0-8AB1-CDA0-96A684A4D106}"/>
              </a:ext>
            </a:extLst>
          </p:cNvPr>
          <p:cNvPicPr preferRelativeResize="0"/>
          <p:nvPr/>
        </p:nvPicPr>
        <p:blipFill rotWithShape="1">
          <a:blip r:embed="rId6">
            <a:alphaModFix amt="60000"/>
          </a:blip>
          <a:srcRect/>
          <a:stretch/>
        </p:blipFill>
        <p:spPr>
          <a:xfrm rot="-487117">
            <a:off x="5569242" y="4628810"/>
            <a:ext cx="168686" cy="172123"/>
          </a:xfrm>
          <a:prstGeom prst="rect">
            <a:avLst/>
          </a:prstGeom>
          <a:noFill/>
          <a:ln>
            <a:noFill/>
          </a:ln>
        </p:spPr>
      </p:pic>
      <p:grpSp>
        <p:nvGrpSpPr>
          <p:cNvPr id="18" name="Google Shape;765;p67">
            <a:extLst>
              <a:ext uri="{FF2B5EF4-FFF2-40B4-BE49-F238E27FC236}">
                <a16:creationId xmlns:a16="http://schemas.microsoft.com/office/drawing/2014/main" id="{E92CCD74-BFE6-1A51-7DA9-52BAD6CCD4E5}"/>
              </a:ext>
            </a:extLst>
          </p:cNvPr>
          <p:cNvGrpSpPr/>
          <p:nvPr/>
        </p:nvGrpSpPr>
        <p:grpSpPr>
          <a:xfrm>
            <a:off x="5888880" y="2571750"/>
            <a:ext cx="2431659" cy="3144301"/>
            <a:chOff x="5659148" y="1556993"/>
            <a:chExt cx="3217515" cy="4077415"/>
          </a:xfrm>
        </p:grpSpPr>
        <p:grpSp>
          <p:nvGrpSpPr>
            <p:cNvPr id="19" name="Google Shape;766;p67">
              <a:extLst>
                <a:ext uri="{FF2B5EF4-FFF2-40B4-BE49-F238E27FC236}">
                  <a16:creationId xmlns:a16="http://schemas.microsoft.com/office/drawing/2014/main" id="{D5A5C2AC-C0B1-96C2-E63D-529DA7BA355B}"/>
                </a:ext>
              </a:extLst>
            </p:cNvPr>
            <p:cNvGrpSpPr/>
            <p:nvPr/>
          </p:nvGrpSpPr>
          <p:grpSpPr>
            <a:xfrm>
              <a:off x="5659148" y="1556993"/>
              <a:ext cx="1710515" cy="4077415"/>
              <a:chOff x="1846575" y="1918400"/>
              <a:chExt cx="1203825" cy="2869600"/>
            </a:xfrm>
          </p:grpSpPr>
          <p:sp>
            <p:nvSpPr>
              <p:cNvPr id="21" name="Google Shape;767;p67">
                <a:extLst>
                  <a:ext uri="{FF2B5EF4-FFF2-40B4-BE49-F238E27FC236}">
                    <a16:creationId xmlns:a16="http://schemas.microsoft.com/office/drawing/2014/main" id="{2168D15C-46F1-D2AA-952D-13398DA83280}"/>
                  </a:ext>
                </a:extLst>
              </p:cNvPr>
              <p:cNvSpPr/>
              <p:nvPr/>
            </p:nvSpPr>
            <p:spPr>
              <a:xfrm>
                <a:off x="2427700" y="4245250"/>
                <a:ext cx="491025" cy="542750"/>
              </a:xfrm>
              <a:custGeom>
                <a:avLst/>
                <a:gdLst/>
                <a:ahLst/>
                <a:cxnLst/>
                <a:rect l="l" t="t" r="r" b="b"/>
                <a:pathLst>
                  <a:path w="19641" h="21710" extrusionOk="0">
                    <a:moveTo>
                      <a:pt x="19594" y="1"/>
                    </a:moveTo>
                    <a:cubicBezTo>
                      <a:pt x="19155" y="424"/>
                      <a:pt x="18638" y="769"/>
                      <a:pt x="18089" y="1004"/>
                    </a:cubicBezTo>
                    <a:cubicBezTo>
                      <a:pt x="17525" y="1255"/>
                      <a:pt x="16929" y="1458"/>
                      <a:pt x="16381" y="1740"/>
                    </a:cubicBezTo>
                    <a:cubicBezTo>
                      <a:pt x="15832" y="2038"/>
                      <a:pt x="15315" y="2399"/>
                      <a:pt x="14860" y="2822"/>
                    </a:cubicBezTo>
                    <a:cubicBezTo>
                      <a:pt x="14390" y="3230"/>
                      <a:pt x="13982" y="3700"/>
                      <a:pt x="13575" y="4154"/>
                    </a:cubicBezTo>
                    <a:cubicBezTo>
                      <a:pt x="11960" y="6020"/>
                      <a:pt x="10409" y="7947"/>
                      <a:pt x="8873" y="9860"/>
                    </a:cubicBezTo>
                    <a:cubicBezTo>
                      <a:pt x="7321" y="11788"/>
                      <a:pt x="5769" y="13700"/>
                      <a:pt x="4296" y="15675"/>
                    </a:cubicBezTo>
                    <a:cubicBezTo>
                      <a:pt x="2838" y="17650"/>
                      <a:pt x="1365" y="19625"/>
                      <a:pt x="1" y="21678"/>
                    </a:cubicBezTo>
                    <a:lnTo>
                      <a:pt x="48" y="21710"/>
                    </a:lnTo>
                    <a:cubicBezTo>
                      <a:pt x="1647" y="19844"/>
                      <a:pt x="3167" y="17901"/>
                      <a:pt x="4703" y="15988"/>
                    </a:cubicBezTo>
                    <a:cubicBezTo>
                      <a:pt x="6239" y="14060"/>
                      <a:pt x="7697" y="12070"/>
                      <a:pt x="9202" y="10126"/>
                    </a:cubicBezTo>
                    <a:cubicBezTo>
                      <a:pt x="10706" y="8167"/>
                      <a:pt x="12211" y="6223"/>
                      <a:pt x="13779" y="4327"/>
                    </a:cubicBezTo>
                    <a:cubicBezTo>
                      <a:pt x="14170" y="3856"/>
                      <a:pt x="14562" y="3386"/>
                      <a:pt x="15001" y="2963"/>
                    </a:cubicBezTo>
                    <a:cubicBezTo>
                      <a:pt x="15440" y="2556"/>
                      <a:pt x="15926" y="2179"/>
                      <a:pt x="16459" y="1882"/>
                    </a:cubicBezTo>
                    <a:cubicBezTo>
                      <a:pt x="16992" y="1584"/>
                      <a:pt x="17572" y="1364"/>
                      <a:pt x="18120" y="1113"/>
                    </a:cubicBezTo>
                    <a:cubicBezTo>
                      <a:pt x="18685" y="847"/>
                      <a:pt x="19202" y="487"/>
                      <a:pt x="19641" y="32"/>
                    </a:cubicBezTo>
                    <a:lnTo>
                      <a:pt x="195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8;p67">
                <a:extLst>
                  <a:ext uri="{FF2B5EF4-FFF2-40B4-BE49-F238E27FC236}">
                    <a16:creationId xmlns:a16="http://schemas.microsoft.com/office/drawing/2014/main" id="{C5106E23-734C-2E74-7004-FAEC5E31067F}"/>
                  </a:ext>
                </a:extLst>
              </p:cNvPr>
              <p:cNvSpPr/>
              <p:nvPr/>
            </p:nvSpPr>
            <p:spPr>
              <a:xfrm>
                <a:off x="2739225" y="3562850"/>
                <a:ext cx="311175" cy="584850"/>
              </a:xfrm>
              <a:custGeom>
                <a:avLst/>
                <a:gdLst/>
                <a:ahLst/>
                <a:cxnLst/>
                <a:rect l="l" t="t" r="r" b="b"/>
                <a:pathLst>
                  <a:path w="12447" h="23394" extrusionOk="0">
                    <a:moveTo>
                      <a:pt x="2100" y="1"/>
                    </a:moveTo>
                    <a:cubicBezTo>
                      <a:pt x="2012" y="1"/>
                      <a:pt x="1923" y="3"/>
                      <a:pt x="1835" y="8"/>
                    </a:cubicBezTo>
                    <a:cubicBezTo>
                      <a:pt x="1208" y="39"/>
                      <a:pt x="597" y="164"/>
                      <a:pt x="1" y="337"/>
                    </a:cubicBezTo>
                    <a:lnTo>
                      <a:pt x="17" y="384"/>
                    </a:lnTo>
                    <a:cubicBezTo>
                      <a:pt x="612" y="243"/>
                      <a:pt x="1224" y="117"/>
                      <a:pt x="1835" y="102"/>
                    </a:cubicBezTo>
                    <a:cubicBezTo>
                      <a:pt x="2446" y="102"/>
                      <a:pt x="3057" y="196"/>
                      <a:pt x="3622" y="384"/>
                    </a:cubicBezTo>
                    <a:cubicBezTo>
                      <a:pt x="4202" y="572"/>
                      <a:pt x="4719" y="917"/>
                      <a:pt x="5126" y="1356"/>
                    </a:cubicBezTo>
                    <a:cubicBezTo>
                      <a:pt x="5550" y="1794"/>
                      <a:pt x="5894" y="2296"/>
                      <a:pt x="6224" y="2813"/>
                    </a:cubicBezTo>
                    <a:cubicBezTo>
                      <a:pt x="6898" y="3832"/>
                      <a:pt x="7399" y="4945"/>
                      <a:pt x="8010" y="6027"/>
                    </a:cubicBezTo>
                    <a:cubicBezTo>
                      <a:pt x="8606" y="7124"/>
                      <a:pt x="9406" y="8080"/>
                      <a:pt x="10001" y="9130"/>
                    </a:cubicBezTo>
                    <a:cubicBezTo>
                      <a:pt x="10315" y="9647"/>
                      <a:pt x="10550" y="10196"/>
                      <a:pt x="10706" y="10776"/>
                    </a:cubicBezTo>
                    <a:cubicBezTo>
                      <a:pt x="10848" y="11356"/>
                      <a:pt x="10989" y="11951"/>
                      <a:pt x="11098" y="12563"/>
                    </a:cubicBezTo>
                    <a:cubicBezTo>
                      <a:pt x="11224" y="13158"/>
                      <a:pt x="11333" y="13754"/>
                      <a:pt x="11428" y="14365"/>
                    </a:cubicBezTo>
                    <a:cubicBezTo>
                      <a:pt x="11522" y="14961"/>
                      <a:pt x="11616" y="15572"/>
                      <a:pt x="11694" y="16184"/>
                    </a:cubicBezTo>
                    <a:cubicBezTo>
                      <a:pt x="11882" y="17390"/>
                      <a:pt x="12007" y="18613"/>
                      <a:pt x="12054" y="19820"/>
                    </a:cubicBezTo>
                    <a:cubicBezTo>
                      <a:pt x="12070" y="20431"/>
                      <a:pt x="12070" y="21043"/>
                      <a:pt x="12007" y="21654"/>
                    </a:cubicBezTo>
                    <a:cubicBezTo>
                      <a:pt x="11992" y="21952"/>
                      <a:pt x="11929" y="22249"/>
                      <a:pt x="11866" y="22547"/>
                    </a:cubicBezTo>
                    <a:cubicBezTo>
                      <a:pt x="11788" y="22829"/>
                      <a:pt x="11678" y="23127"/>
                      <a:pt x="11475" y="23347"/>
                    </a:cubicBezTo>
                    <a:lnTo>
                      <a:pt x="11506" y="23394"/>
                    </a:lnTo>
                    <a:cubicBezTo>
                      <a:pt x="11741" y="23174"/>
                      <a:pt x="11898" y="22892"/>
                      <a:pt x="12007" y="22594"/>
                    </a:cubicBezTo>
                    <a:cubicBezTo>
                      <a:pt x="12101" y="22297"/>
                      <a:pt x="12196" y="21999"/>
                      <a:pt x="12243" y="21685"/>
                    </a:cubicBezTo>
                    <a:cubicBezTo>
                      <a:pt x="12352" y="21074"/>
                      <a:pt x="12399" y="20447"/>
                      <a:pt x="12415" y="19820"/>
                    </a:cubicBezTo>
                    <a:cubicBezTo>
                      <a:pt x="12446" y="18582"/>
                      <a:pt x="12352" y="17343"/>
                      <a:pt x="12227" y="16121"/>
                    </a:cubicBezTo>
                    <a:cubicBezTo>
                      <a:pt x="12149" y="15494"/>
                      <a:pt x="12054" y="14883"/>
                      <a:pt x="11960" y="14271"/>
                    </a:cubicBezTo>
                    <a:cubicBezTo>
                      <a:pt x="11851" y="13660"/>
                      <a:pt x="11741" y="13064"/>
                      <a:pt x="11616" y="12453"/>
                    </a:cubicBezTo>
                    <a:cubicBezTo>
                      <a:pt x="11475" y="11842"/>
                      <a:pt x="11333" y="11246"/>
                      <a:pt x="11145" y="10650"/>
                    </a:cubicBezTo>
                    <a:cubicBezTo>
                      <a:pt x="10973" y="10039"/>
                      <a:pt x="10691" y="9444"/>
                      <a:pt x="10362" y="8911"/>
                    </a:cubicBezTo>
                    <a:cubicBezTo>
                      <a:pt x="9719" y="7845"/>
                      <a:pt x="8904" y="6920"/>
                      <a:pt x="8308" y="5854"/>
                    </a:cubicBezTo>
                    <a:cubicBezTo>
                      <a:pt x="7681" y="4804"/>
                      <a:pt x="7148" y="3691"/>
                      <a:pt x="6443" y="2657"/>
                    </a:cubicBezTo>
                    <a:cubicBezTo>
                      <a:pt x="6083" y="2155"/>
                      <a:pt x="5722" y="1653"/>
                      <a:pt x="5267" y="1199"/>
                    </a:cubicBezTo>
                    <a:cubicBezTo>
                      <a:pt x="4829" y="760"/>
                      <a:pt x="4280" y="415"/>
                      <a:pt x="3684" y="227"/>
                    </a:cubicBezTo>
                    <a:cubicBezTo>
                      <a:pt x="3161" y="80"/>
                      <a:pt x="2627" y="1"/>
                      <a:pt x="210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9;p67">
                <a:extLst>
                  <a:ext uri="{FF2B5EF4-FFF2-40B4-BE49-F238E27FC236}">
                    <a16:creationId xmlns:a16="http://schemas.microsoft.com/office/drawing/2014/main" id="{A1B81DCA-4DFD-40F2-1998-922A78DB796C}"/>
                  </a:ext>
                </a:extLst>
              </p:cNvPr>
              <p:cNvSpPr/>
              <p:nvPr/>
            </p:nvSpPr>
            <p:spPr>
              <a:xfrm>
                <a:off x="1846575" y="2657825"/>
                <a:ext cx="788850" cy="1022850"/>
              </a:xfrm>
              <a:custGeom>
                <a:avLst/>
                <a:gdLst/>
                <a:ahLst/>
                <a:cxnLst/>
                <a:rect l="l" t="t" r="r" b="b"/>
                <a:pathLst>
                  <a:path w="31554" h="40914" extrusionOk="0">
                    <a:moveTo>
                      <a:pt x="5393" y="1"/>
                    </a:moveTo>
                    <a:cubicBezTo>
                      <a:pt x="5299" y="1114"/>
                      <a:pt x="4891" y="2164"/>
                      <a:pt x="4484" y="3198"/>
                    </a:cubicBezTo>
                    <a:cubicBezTo>
                      <a:pt x="4280" y="3716"/>
                      <a:pt x="4076" y="4233"/>
                      <a:pt x="3919" y="4766"/>
                    </a:cubicBezTo>
                    <a:cubicBezTo>
                      <a:pt x="3747" y="5299"/>
                      <a:pt x="3575" y="5832"/>
                      <a:pt x="3371" y="6349"/>
                    </a:cubicBezTo>
                    <a:cubicBezTo>
                      <a:pt x="2979" y="7384"/>
                      <a:pt x="2509" y="8387"/>
                      <a:pt x="1960" y="9359"/>
                    </a:cubicBezTo>
                    <a:cubicBezTo>
                      <a:pt x="1678" y="9844"/>
                      <a:pt x="1396" y="10315"/>
                      <a:pt x="1098" y="10785"/>
                    </a:cubicBezTo>
                    <a:cubicBezTo>
                      <a:pt x="816" y="11271"/>
                      <a:pt x="518" y="11741"/>
                      <a:pt x="299" y="12274"/>
                    </a:cubicBezTo>
                    <a:cubicBezTo>
                      <a:pt x="189" y="12525"/>
                      <a:pt x="111" y="12807"/>
                      <a:pt x="48" y="13089"/>
                    </a:cubicBezTo>
                    <a:cubicBezTo>
                      <a:pt x="1" y="13371"/>
                      <a:pt x="1" y="13669"/>
                      <a:pt x="79" y="13967"/>
                    </a:cubicBezTo>
                    <a:cubicBezTo>
                      <a:pt x="142" y="14249"/>
                      <a:pt x="299" y="14515"/>
                      <a:pt x="487" y="14750"/>
                    </a:cubicBezTo>
                    <a:cubicBezTo>
                      <a:pt x="675" y="14970"/>
                      <a:pt x="879" y="15158"/>
                      <a:pt x="1082" y="15346"/>
                    </a:cubicBezTo>
                    <a:cubicBezTo>
                      <a:pt x="1506" y="15722"/>
                      <a:pt x="1929" y="16083"/>
                      <a:pt x="2399" y="16412"/>
                    </a:cubicBezTo>
                    <a:cubicBezTo>
                      <a:pt x="2854" y="16741"/>
                      <a:pt x="3386" y="16992"/>
                      <a:pt x="3919" y="17149"/>
                    </a:cubicBezTo>
                    <a:cubicBezTo>
                      <a:pt x="4468" y="17321"/>
                      <a:pt x="5017" y="17446"/>
                      <a:pt x="5550" y="17588"/>
                    </a:cubicBezTo>
                    <a:cubicBezTo>
                      <a:pt x="5816" y="17666"/>
                      <a:pt x="6067" y="17729"/>
                      <a:pt x="6318" y="17838"/>
                    </a:cubicBezTo>
                    <a:cubicBezTo>
                      <a:pt x="6568" y="17932"/>
                      <a:pt x="6788" y="18042"/>
                      <a:pt x="6850" y="18262"/>
                    </a:cubicBezTo>
                    <a:cubicBezTo>
                      <a:pt x="6913" y="18481"/>
                      <a:pt x="6945" y="18779"/>
                      <a:pt x="6992" y="19045"/>
                    </a:cubicBezTo>
                    <a:cubicBezTo>
                      <a:pt x="7023" y="19312"/>
                      <a:pt x="7023" y="19578"/>
                      <a:pt x="6992" y="19845"/>
                    </a:cubicBezTo>
                    <a:cubicBezTo>
                      <a:pt x="6945" y="20378"/>
                      <a:pt x="6788" y="20910"/>
                      <a:pt x="6553" y="21381"/>
                    </a:cubicBezTo>
                    <a:lnTo>
                      <a:pt x="6537" y="21428"/>
                    </a:lnTo>
                    <a:lnTo>
                      <a:pt x="6537" y="21459"/>
                    </a:lnTo>
                    <a:cubicBezTo>
                      <a:pt x="6568" y="22008"/>
                      <a:pt x="6662" y="22525"/>
                      <a:pt x="6866" y="23027"/>
                    </a:cubicBezTo>
                    <a:cubicBezTo>
                      <a:pt x="6976" y="23277"/>
                      <a:pt x="7117" y="23512"/>
                      <a:pt x="7305" y="23732"/>
                    </a:cubicBezTo>
                    <a:cubicBezTo>
                      <a:pt x="7509" y="23951"/>
                      <a:pt x="7760" y="24077"/>
                      <a:pt x="7995" y="24202"/>
                    </a:cubicBezTo>
                    <a:cubicBezTo>
                      <a:pt x="8481" y="24422"/>
                      <a:pt x="8982" y="24578"/>
                      <a:pt x="9484" y="24704"/>
                    </a:cubicBezTo>
                    <a:cubicBezTo>
                      <a:pt x="9938" y="24817"/>
                      <a:pt x="10392" y="24918"/>
                      <a:pt x="10858" y="24994"/>
                    </a:cubicBezTo>
                    <a:lnTo>
                      <a:pt x="10858" y="24994"/>
                    </a:lnTo>
                    <a:lnTo>
                      <a:pt x="10952" y="25530"/>
                    </a:lnTo>
                    <a:lnTo>
                      <a:pt x="10952" y="25530"/>
                    </a:lnTo>
                    <a:cubicBezTo>
                      <a:pt x="10630" y="25584"/>
                      <a:pt x="10329" y="25701"/>
                      <a:pt x="10048" y="25879"/>
                    </a:cubicBezTo>
                    <a:cubicBezTo>
                      <a:pt x="9876" y="25989"/>
                      <a:pt x="9735" y="26130"/>
                      <a:pt x="9594" y="26302"/>
                    </a:cubicBezTo>
                    <a:cubicBezTo>
                      <a:pt x="9484" y="26459"/>
                      <a:pt x="9374" y="26647"/>
                      <a:pt x="9311" y="26835"/>
                    </a:cubicBezTo>
                    <a:cubicBezTo>
                      <a:pt x="9186" y="27227"/>
                      <a:pt x="9155" y="27619"/>
                      <a:pt x="9186" y="27995"/>
                    </a:cubicBezTo>
                    <a:cubicBezTo>
                      <a:pt x="9217" y="28387"/>
                      <a:pt x="9296" y="28779"/>
                      <a:pt x="9499" y="29140"/>
                    </a:cubicBezTo>
                    <a:cubicBezTo>
                      <a:pt x="9703" y="29500"/>
                      <a:pt x="10064" y="29798"/>
                      <a:pt x="10487" y="29892"/>
                    </a:cubicBezTo>
                    <a:cubicBezTo>
                      <a:pt x="10894" y="29986"/>
                      <a:pt x="11239" y="29955"/>
                      <a:pt x="11506" y="30080"/>
                    </a:cubicBezTo>
                    <a:cubicBezTo>
                      <a:pt x="11772" y="30205"/>
                      <a:pt x="11976" y="30440"/>
                      <a:pt x="12195" y="30738"/>
                    </a:cubicBezTo>
                    <a:cubicBezTo>
                      <a:pt x="12399" y="31020"/>
                      <a:pt x="12572" y="31303"/>
                      <a:pt x="12650" y="31600"/>
                    </a:cubicBezTo>
                    <a:cubicBezTo>
                      <a:pt x="12791" y="32212"/>
                      <a:pt x="12540" y="32917"/>
                      <a:pt x="12462" y="33669"/>
                    </a:cubicBezTo>
                    <a:cubicBezTo>
                      <a:pt x="12384" y="34406"/>
                      <a:pt x="12399" y="35174"/>
                      <a:pt x="12556" y="35911"/>
                    </a:cubicBezTo>
                    <a:cubicBezTo>
                      <a:pt x="12713" y="36663"/>
                      <a:pt x="13026" y="37369"/>
                      <a:pt x="13449" y="37995"/>
                    </a:cubicBezTo>
                    <a:cubicBezTo>
                      <a:pt x="13873" y="38622"/>
                      <a:pt x="14406" y="39171"/>
                      <a:pt x="15001" y="39626"/>
                    </a:cubicBezTo>
                    <a:cubicBezTo>
                      <a:pt x="15581" y="40080"/>
                      <a:pt x="16271" y="40456"/>
                      <a:pt x="17007" y="40644"/>
                    </a:cubicBezTo>
                    <a:cubicBezTo>
                      <a:pt x="17660" y="40843"/>
                      <a:pt x="18338" y="40913"/>
                      <a:pt x="19018" y="40913"/>
                    </a:cubicBezTo>
                    <a:cubicBezTo>
                      <a:pt x="19090" y="40913"/>
                      <a:pt x="19161" y="40912"/>
                      <a:pt x="19233" y="40911"/>
                    </a:cubicBezTo>
                    <a:cubicBezTo>
                      <a:pt x="20707" y="40848"/>
                      <a:pt x="22149" y="40503"/>
                      <a:pt x="23528" y="40017"/>
                    </a:cubicBezTo>
                    <a:cubicBezTo>
                      <a:pt x="24907" y="39532"/>
                      <a:pt x="26240" y="38936"/>
                      <a:pt x="27541" y="38309"/>
                    </a:cubicBezTo>
                    <a:cubicBezTo>
                      <a:pt x="28857" y="37698"/>
                      <a:pt x="30158" y="37055"/>
                      <a:pt x="31553" y="36648"/>
                    </a:cubicBezTo>
                    <a:lnTo>
                      <a:pt x="31538" y="36585"/>
                    </a:lnTo>
                    <a:cubicBezTo>
                      <a:pt x="30127" y="36945"/>
                      <a:pt x="28779" y="37525"/>
                      <a:pt x="27447" y="38090"/>
                    </a:cubicBezTo>
                    <a:cubicBezTo>
                      <a:pt x="26114" y="38669"/>
                      <a:pt x="24782" y="39234"/>
                      <a:pt x="23418" y="39673"/>
                    </a:cubicBezTo>
                    <a:cubicBezTo>
                      <a:pt x="22039" y="40096"/>
                      <a:pt x="20628" y="40441"/>
                      <a:pt x="19218" y="40456"/>
                    </a:cubicBezTo>
                    <a:cubicBezTo>
                      <a:pt x="18512" y="40456"/>
                      <a:pt x="17807" y="40378"/>
                      <a:pt x="17133" y="40174"/>
                    </a:cubicBezTo>
                    <a:cubicBezTo>
                      <a:pt x="16475" y="39986"/>
                      <a:pt x="15863" y="39657"/>
                      <a:pt x="15315" y="39218"/>
                    </a:cubicBezTo>
                    <a:cubicBezTo>
                      <a:pt x="14202" y="38356"/>
                      <a:pt x="13371" y="37165"/>
                      <a:pt x="13089" y="35801"/>
                    </a:cubicBezTo>
                    <a:cubicBezTo>
                      <a:pt x="12948" y="35127"/>
                      <a:pt x="12916" y="34422"/>
                      <a:pt x="12995" y="33716"/>
                    </a:cubicBezTo>
                    <a:cubicBezTo>
                      <a:pt x="13026" y="33372"/>
                      <a:pt x="13089" y="33042"/>
                      <a:pt x="13152" y="32666"/>
                    </a:cubicBezTo>
                    <a:cubicBezTo>
                      <a:pt x="13214" y="32290"/>
                      <a:pt x="13246" y="31883"/>
                      <a:pt x="13136" y="31475"/>
                    </a:cubicBezTo>
                    <a:cubicBezTo>
                      <a:pt x="13042" y="31067"/>
                      <a:pt x="12822" y="30738"/>
                      <a:pt x="12603" y="30440"/>
                    </a:cubicBezTo>
                    <a:cubicBezTo>
                      <a:pt x="12384" y="30143"/>
                      <a:pt x="12101" y="29814"/>
                      <a:pt x="11694" y="29641"/>
                    </a:cubicBezTo>
                    <a:cubicBezTo>
                      <a:pt x="11302" y="29453"/>
                      <a:pt x="10879" y="29500"/>
                      <a:pt x="10597" y="29437"/>
                    </a:cubicBezTo>
                    <a:cubicBezTo>
                      <a:pt x="10440" y="29390"/>
                      <a:pt x="10315" y="29343"/>
                      <a:pt x="10189" y="29249"/>
                    </a:cubicBezTo>
                    <a:cubicBezTo>
                      <a:pt x="10079" y="29155"/>
                      <a:pt x="9985" y="29045"/>
                      <a:pt x="9891" y="28904"/>
                    </a:cubicBezTo>
                    <a:cubicBezTo>
                      <a:pt x="9594" y="28356"/>
                      <a:pt x="9546" y="27603"/>
                      <a:pt x="9735" y="26976"/>
                    </a:cubicBezTo>
                    <a:cubicBezTo>
                      <a:pt x="9782" y="26820"/>
                      <a:pt x="9860" y="26679"/>
                      <a:pt x="9938" y="26553"/>
                    </a:cubicBezTo>
                    <a:cubicBezTo>
                      <a:pt x="10032" y="26428"/>
                      <a:pt x="10158" y="26318"/>
                      <a:pt x="10283" y="26240"/>
                    </a:cubicBezTo>
                    <a:cubicBezTo>
                      <a:pt x="10550" y="26052"/>
                      <a:pt x="10894" y="25942"/>
                      <a:pt x="11192" y="25911"/>
                    </a:cubicBezTo>
                    <a:lnTo>
                      <a:pt x="11427" y="25895"/>
                    </a:lnTo>
                    <a:lnTo>
                      <a:pt x="11396" y="25675"/>
                    </a:lnTo>
                    <a:lnTo>
                      <a:pt x="11239" y="24782"/>
                    </a:lnTo>
                    <a:lnTo>
                      <a:pt x="11208" y="24641"/>
                    </a:lnTo>
                    <a:lnTo>
                      <a:pt x="11067" y="24610"/>
                    </a:lnTo>
                    <a:cubicBezTo>
                      <a:pt x="10565" y="24547"/>
                      <a:pt x="10064" y="24437"/>
                      <a:pt x="9578" y="24327"/>
                    </a:cubicBezTo>
                    <a:cubicBezTo>
                      <a:pt x="9092" y="24202"/>
                      <a:pt x="8606" y="24061"/>
                      <a:pt x="8151" y="23857"/>
                    </a:cubicBezTo>
                    <a:cubicBezTo>
                      <a:pt x="7932" y="23763"/>
                      <a:pt x="7728" y="23638"/>
                      <a:pt x="7587" y="23481"/>
                    </a:cubicBezTo>
                    <a:cubicBezTo>
                      <a:pt x="7430" y="23309"/>
                      <a:pt x="7305" y="23105"/>
                      <a:pt x="7211" y="22885"/>
                    </a:cubicBezTo>
                    <a:cubicBezTo>
                      <a:pt x="7013" y="22459"/>
                      <a:pt x="6918" y="21958"/>
                      <a:pt x="6885" y="21498"/>
                    </a:cubicBezTo>
                    <a:lnTo>
                      <a:pt x="6885" y="21498"/>
                    </a:lnTo>
                    <a:cubicBezTo>
                      <a:pt x="7125" y="20977"/>
                      <a:pt x="7275" y="20442"/>
                      <a:pt x="7336" y="19876"/>
                    </a:cubicBezTo>
                    <a:cubicBezTo>
                      <a:pt x="7352" y="19594"/>
                      <a:pt x="7352" y="19296"/>
                      <a:pt x="7305" y="18998"/>
                    </a:cubicBezTo>
                    <a:cubicBezTo>
                      <a:pt x="7258" y="18732"/>
                      <a:pt x="7242" y="18465"/>
                      <a:pt x="7148" y="18152"/>
                    </a:cubicBezTo>
                    <a:cubicBezTo>
                      <a:pt x="7086" y="17995"/>
                      <a:pt x="6976" y="17838"/>
                      <a:pt x="6835" y="17760"/>
                    </a:cubicBezTo>
                    <a:cubicBezTo>
                      <a:pt x="6709" y="17666"/>
                      <a:pt x="6568" y="17588"/>
                      <a:pt x="6443" y="17541"/>
                    </a:cubicBezTo>
                    <a:cubicBezTo>
                      <a:pt x="6161" y="17446"/>
                      <a:pt x="5894" y="17368"/>
                      <a:pt x="5628" y="17290"/>
                    </a:cubicBezTo>
                    <a:cubicBezTo>
                      <a:pt x="5079" y="17149"/>
                      <a:pt x="4531" y="17039"/>
                      <a:pt x="4013" y="16882"/>
                    </a:cubicBezTo>
                    <a:cubicBezTo>
                      <a:pt x="2948" y="16584"/>
                      <a:pt x="2086" y="15895"/>
                      <a:pt x="1255" y="15158"/>
                    </a:cubicBezTo>
                    <a:cubicBezTo>
                      <a:pt x="1051" y="14970"/>
                      <a:pt x="847" y="14782"/>
                      <a:pt x="675" y="14578"/>
                    </a:cubicBezTo>
                    <a:cubicBezTo>
                      <a:pt x="502" y="14374"/>
                      <a:pt x="361" y="14155"/>
                      <a:pt x="299" y="13904"/>
                    </a:cubicBezTo>
                    <a:cubicBezTo>
                      <a:pt x="236" y="13653"/>
                      <a:pt x="236" y="13387"/>
                      <a:pt x="267" y="13120"/>
                    </a:cubicBezTo>
                    <a:cubicBezTo>
                      <a:pt x="314" y="12870"/>
                      <a:pt x="393" y="12603"/>
                      <a:pt x="502" y="12352"/>
                    </a:cubicBezTo>
                    <a:cubicBezTo>
                      <a:pt x="706" y="11851"/>
                      <a:pt x="988" y="11365"/>
                      <a:pt x="1270" y="10879"/>
                    </a:cubicBezTo>
                    <a:cubicBezTo>
                      <a:pt x="1553" y="10409"/>
                      <a:pt x="1835" y="9923"/>
                      <a:pt x="2101" y="9437"/>
                    </a:cubicBezTo>
                    <a:cubicBezTo>
                      <a:pt x="2650" y="8465"/>
                      <a:pt x="3120" y="7446"/>
                      <a:pt x="3496" y="6396"/>
                    </a:cubicBezTo>
                    <a:cubicBezTo>
                      <a:pt x="3684" y="5863"/>
                      <a:pt x="3857" y="5330"/>
                      <a:pt x="4013" y="4797"/>
                    </a:cubicBezTo>
                    <a:cubicBezTo>
                      <a:pt x="4186" y="4280"/>
                      <a:pt x="4374" y="3747"/>
                      <a:pt x="4578" y="3230"/>
                    </a:cubicBezTo>
                    <a:cubicBezTo>
                      <a:pt x="4954" y="2195"/>
                      <a:pt x="5361" y="1129"/>
                      <a:pt x="5440" y="17"/>
                    </a:cubicBezTo>
                    <a:lnTo>
                      <a:pt x="53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0;p67">
                <a:extLst>
                  <a:ext uri="{FF2B5EF4-FFF2-40B4-BE49-F238E27FC236}">
                    <a16:creationId xmlns:a16="http://schemas.microsoft.com/office/drawing/2014/main" id="{CD4B294B-1DB3-78AA-72E8-DF3B3F104A00}"/>
                  </a:ext>
                </a:extLst>
              </p:cNvPr>
              <p:cNvSpPr/>
              <p:nvPr/>
            </p:nvSpPr>
            <p:spPr>
              <a:xfrm>
                <a:off x="1919075" y="1918400"/>
                <a:ext cx="67025" cy="596050"/>
              </a:xfrm>
              <a:custGeom>
                <a:avLst/>
                <a:gdLst/>
                <a:ahLst/>
                <a:cxnLst/>
                <a:rect l="l" t="t" r="r" b="b"/>
                <a:pathLst>
                  <a:path w="2681" h="23842" extrusionOk="0">
                    <a:moveTo>
                      <a:pt x="2289" y="0"/>
                    </a:moveTo>
                    <a:cubicBezTo>
                      <a:pt x="1380" y="1834"/>
                      <a:pt x="784" y="3809"/>
                      <a:pt x="424" y="5831"/>
                    </a:cubicBezTo>
                    <a:cubicBezTo>
                      <a:pt x="48" y="7853"/>
                      <a:pt x="1" y="9922"/>
                      <a:pt x="79" y="11960"/>
                    </a:cubicBezTo>
                    <a:cubicBezTo>
                      <a:pt x="173" y="14013"/>
                      <a:pt x="345" y="16067"/>
                      <a:pt x="847" y="18073"/>
                    </a:cubicBezTo>
                    <a:cubicBezTo>
                      <a:pt x="988" y="18559"/>
                      <a:pt x="1129" y="19076"/>
                      <a:pt x="1349" y="19562"/>
                    </a:cubicBezTo>
                    <a:cubicBezTo>
                      <a:pt x="1474" y="19797"/>
                      <a:pt x="1599" y="20032"/>
                      <a:pt x="1740" y="20252"/>
                    </a:cubicBezTo>
                    <a:cubicBezTo>
                      <a:pt x="1881" y="20471"/>
                      <a:pt x="2023" y="20659"/>
                      <a:pt x="2132" y="20879"/>
                    </a:cubicBezTo>
                    <a:cubicBezTo>
                      <a:pt x="2336" y="21302"/>
                      <a:pt x="2399" y="21803"/>
                      <a:pt x="2446" y="22305"/>
                    </a:cubicBezTo>
                    <a:cubicBezTo>
                      <a:pt x="2493" y="22807"/>
                      <a:pt x="2477" y="23324"/>
                      <a:pt x="2493" y="23825"/>
                    </a:cubicBezTo>
                    <a:lnTo>
                      <a:pt x="2540" y="23841"/>
                    </a:lnTo>
                    <a:cubicBezTo>
                      <a:pt x="2603" y="23324"/>
                      <a:pt x="2665" y="22822"/>
                      <a:pt x="2681" y="22305"/>
                    </a:cubicBezTo>
                    <a:cubicBezTo>
                      <a:pt x="2681" y="21788"/>
                      <a:pt x="2665" y="21255"/>
                      <a:pt x="2461" y="20738"/>
                    </a:cubicBezTo>
                    <a:cubicBezTo>
                      <a:pt x="2367" y="20471"/>
                      <a:pt x="2226" y="20252"/>
                      <a:pt x="2101" y="20032"/>
                    </a:cubicBezTo>
                    <a:cubicBezTo>
                      <a:pt x="1976" y="19813"/>
                      <a:pt x="1866" y="19593"/>
                      <a:pt x="1772" y="19374"/>
                    </a:cubicBezTo>
                    <a:cubicBezTo>
                      <a:pt x="1584" y="18919"/>
                      <a:pt x="1474" y="18433"/>
                      <a:pt x="1364" y="17948"/>
                    </a:cubicBezTo>
                    <a:cubicBezTo>
                      <a:pt x="925" y="15973"/>
                      <a:pt x="643" y="13966"/>
                      <a:pt x="502" y="11944"/>
                    </a:cubicBezTo>
                    <a:cubicBezTo>
                      <a:pt x="377" y="9907"/>
                      <a:pt x="361" y="7869"/>
                      <a:pt x="675" y="5863"/>
                    </a:cubicBezTo>
                    <a:cubicBezTo>
                      <a:pt x="972" y="3856"/>
                      <a:pt x="1505" y="1881"/>
                      <a:pt x="2336" y="16"/>
                    </a:cubicBezTo>
                    <a:lnTo>
                      <a:pt x="2289"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71;p67">
              <a:extLst>
                <a:ext uri="{FF2B5EF4-FFF2-40B4-BE49-F238E27FC236}">
                  <a16:creationId xmlns:a16="http://schemas.microsoft.com/office/drawing/2014/main" id="{4F1998F6-CE1C-E7E2-6271-F524EF17E3B2}"/>
                </a:ext>
              </a:extLst>
            </p:cNvPr>
            <p:cNvSpPr/>
            <p:nvPr/>
          </p:nvSpPr>
          <p:spPr>
            <a:xfrm>
              <a:off x="8390253" y="3625693"/>
              <a:ext cx="486411" cy="1517811"/>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761;p67">
            <a:extLst>
              <a:ext uri="{FF2B5EF4-FFF2-40B4-BE49-F238E27FC236}">
                <a16:creationId xmlns:a16="http://schemas.microsoft.com/office/drawing/2014/main" id="{1D46C39B-D7AF-2B8A-CF2D-304DFF0483C1}"/>
              </a:ext>
            </a:extLst>
          </p:cNvPr>
          <p:cNvPicPr preferRelativeResize="0"/>
          <p:nvPr/>
        </p:nvPicPr>
        <p:blipFill>
          <a:blip r:embed="rId4">
            <a:alphaModFix amt="82000"/>
          </a:blip>
          <a:stretch>
            <a:fillRect/>
          </a:stretch>
        </p:blipFill>
        <p:spPr>
          <a:xfrm rot="-4516150">
            <a:off x="7165174" y="1720776"/>
            <a:ext cx="1324186" cy="1167640"/>
          </a:xfrm>
          <a:prstGeom prst="rect">
            <a:avLst/>
          </a:prstGeom>
          <a:noFill/>
          <a:ln>
            <a:noFill/>
          </a:ln>
        </p:spPr>
      </p:pic>
    </p:spTree>
    <p:extLst>
      <p:ext uri="{BB962C8B-B14F-4D97-AF65-F5344CB8AC3E}">
        <p14:creationId xmlns:p14="http://schemas.microsoft.com/office/powerpoint/2010/main" val="2240950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3"/>
          <p:cNvSpPr txBox="1">
            <a:spLocks noGrp="1"/>
          </p:cNvSpPr>
          <p:nvPr>
            <p:ph type="title"/>
          </p:nvPr>
        </p:nvSpPr>
        <p:spPr>
          <a:xfrm>
            <a:off x="3779625" y="1566600"/>
            <a:ext cx="4651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662" name="Google Shape;662;p63"/>
          <p:cNvSpPr txBox="1">
            <a:spLocks noGrp="1"/>
          </p:cNvSpPr>
          <p:nvPr>
            <p:ph type="subTitle" idx="1"/>
          </p:nvPr>
        </p:nvSpPr>
        <p:spPr>
          <a:xfrm>
            <a:off x="4127427" y="2381627"/>
            <a:ext cx="4651200" cy="20837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Our extensive psychological website is intended to give you the tools and assistance you need to deal with the challenges associated with mental health. Designed to empower you on your road to Wellness, this area offers you access to emergency services, practical activities, and expert guidance.</a:t>
            </a:r>
            <a:endParaRPr dirty="0"/>
          </a:p>
        </p:txBody>
      </p:sp>
      <p:grpSp>
        <p:nvGrpSpPr>
          <p:cNvPr id="663" name="Google Shape;663;p63"/>
          <p:cNvGrpSpPr/>
          <p:nvPr/>
        </p:nvGrpSpPr>
        <p:grpSpPr>
          <a:xfrm flipH="1">
            <a:off x="48267" y="1347692"/>
            <a:ext cx="3047485" cy="4814387"/>
            <a:chOff x="1559166" y="1445635"/>
            <a:chExt cx="2474009" cy="3908417"/>
          </a:xfrm>
        </p:grpSpPr>
        <p:sp>
          <p:nvSpPr>
            <p:cNvPr id="664" name="Google Shape;664;p63"/>
            <p:cNvSpPr/>
            <p:nvPr/>
          </p:nvSpPr>
          <p:spPr>
            <a:xfrm>
              <a:off x="2691425" y="4288177"/>
              <a:ext cx="375025" cy="650500"/>
            </a:xfrm>
            <a:custGeom>
              <a:avLst/>
              <a:gdLst/>
              <a:ahLst/>
              <a:cxnLst/>
              <a:rect l="l" t="t" r="r" b="b"/>
              <a:pathLst>
                <a:path w="15001" h="26020" extrusionOk="0">
                  <a:moveTo>
                    <a:pt x="14970" y="1"/>
                  </a:moveTo>
                  <a:cubicBezTo>
                    <a:pt x="12807" y="1443"/>
                    <a:pt x="10863" y="3167"/>
                    <a:pt x="9076" y="5063"/>
                  </a:cubicBezTo>
                  <a:cubicBezTo>
                    <a:pt x="8183" y="6004"/>
                    <a:pt x="7336" y="6991"/>
                    <a:pt x="6537" y="8010"/>
                  </a:cubicBezTo>
                  <a:cubicBezTo>
                    <a:pt x="5753" y="9045"/>
                    <a:pt x="5016" y="10126"/>
                    <a:pt x="4327" y="11223"/>
                  </a:cubicBezTo>
                  <a:cubicBezTo>
                    <a:pt x="3668" y="12336"/>
                    <a:pt x="3041" y="13496"/>
                    <a:pt x="2509" y="14672"/>
                  </a:cubicBezTo>
                  <a:cubicBezTo>
                    <a:pt x="1976" y="15863"/>
                    <a:pt x="1505" y="17086"/>
                    <a:pt x="1129" y="18324"/>
                  </a:cubicBezTo>
                  <a:cubicBezTo>
                    <a:pt x="753" y="19578"/>
                    <a:pt x="471" y="20847"/>
                    <a:pt x="283" y="22133"/>
                  </a:cubicBezTo>
                  <a:cubicBezTo>
                    <a:pt x="95" y="23418"/>
                    <a:pt x="1" y="24719"/>
                    <a:pt x="16" y="26020"/>
                  </a:cubicBezTo>
                  <a:lnTo>
                    <a:pt x="126" y="26020"/>
                  </a:lnTo>
                  <a:cubicBezTo>
                    <a:pt x="142" y="25691"/>
                    <a:pt x="173" y="25377"/>
                    <a:pt x="204" y="25048"/>
                  </a:cubicBezTo>
                  <a:cubicBezTo>
                    <a:pt x="236" y="24735"/>
                    <a:pt x="267" y="24421"/>
                    <a:pt x="314" y="24092"/>
                  </a:cubicBezTo>
                  <a:cubicBezTo>
                    <a:pt x="393" y="23449"/>
                    <a:pt x="487" y="22822"/>
                    <a:pt x="612" y="22195"/>
                  </a:cubicBezTo>
                  <a:cubicBezTo>
                    <a:pt x="863" y="20926"/>
                    <a:pt x="1176" y="19688"/>
                    <a:pt x="1584" y="18481"/>
                  </a:cubicBezTo>
                  <a:cubicBezTo>
                    <a:pt x="1991" y="17258"/>
                    <a:pt x="2462" y="16067"/>
                    <a:pt x="3010" y="14907"/>
                  </a:cubicBezTo>
                  <a:cubicBezTo>
                    <a:pt x="3543" y="13747"/>
                    <a:pt x="4154" y="12618"/>
                    <a:pt x="4813" y="11521"/>
                  </a:cubicBezTo>
                  <a:cubicBezTo>
                    <a:pt x="5487" y="10424"/>
                    <a:pt x="6208" y="9374"/>
                    <a:pt x="6976" y="8339"/>
                  </a:cubicBezTo>
                  <a:cubicBezTo>
                    <a:pt x="7728" y="7305"/>
                    <a:pt x="8559" y="6317"/>
                    <a:pt x="9405" y="5361"/>
                  </a:cubicBezTo>
                  <a:cubicBezTo>
                    <a:pt x="10267" y="4405"/>
                    <a:pt x="11145" y="3480"/>
                    <a:pt x="12086" y="2587"/>
                  </a:cubicBezTo>
                  <a:cubicBezTo>
                    <a:pt x="13010" y="1693"/>
                    <a:pt x="13982" y="847"/>
                    <a:pt x="15001" y="48"/>
                  </a:cubicBezTo>
                  <a:lnTo>
                    <a:pt x="1497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3"/>
            <p:cNvSpPr/>
            <p:nvPr/>
          </p:nvSpPr>
          <p:spPr>
            <a:xfrm>
              <a:off x="2261950" y="4377127"/>
              <a:ext cx="541975" cy="976925"/>
            </a:xfrm>
            <a:custGeom>
              <a:avLst/>
              <a:gdLst/>
              <a:ahLst/>
              <a:cxnLst/>
              <a:rect l="l" t="t" r="r" b="b"/>
              <a:pathLst>
                <a:path w="21679" h="39077" extrusionOk="0">
                  <a:moveTo>
                    <a:pt x="21615" y="1"/>
                  </a:moveTo>
                  <a:cubicBezTo>
                    <a:pt x="20894" y="1740"/>
                    <a:pt x="20158" y="3465"/>
                    <a:pt x="19374" y="5173"/>
                  </a:cubicBezTo>
                  <a:cubicBezTo>
                    <a:pt x="18606" y="6882"/>
                    <a:pt x="17807" y="8590"/>
                    <a:pt x="16976" y="10267"/>
                  </a:cubicBezTo>
                  <a:cubicBezTo>
                    <a:pt x="16145" y="11960"/>
                    <a:pt x="15283" y="13622"/>
                    <a:pt x="14358" y="15252"/>
                  </a:cubicBezTo>
                  <a:cubicBezTo>
                    <a:pt x="13433" y="16882"/>
                    <a:pt x="12462" y="18481"/>
                    <a:pt x="11333" y="19954"/>
                  </a:cubicBezTo>
                  <a:cubicBezTo>
                    <a:pt x="11051" y="20330"/>
                    <a:pt x="10753" y="20691"/>
                    <a:pt x="10455" y="21020"/>
                  </a:cubicBezTo>
                  <a:cubicBezTo>
                    <a:pt x="10299" y="21192"/>
                    <a:pt x="10142" y="21365"/>
                    <a:pt x="9985" y="21537"/>
                  </a:cubicBezTo>
                  <a:cubicBezTo>
                    <a:pt x="9891" y="21616"/>
                    <a:pt x="9813" y="21694"/>
                    <a:pt x="9734" y="21772"/>
                  </a:cubicBezTo>
                  <a:cubicBezTo>
                    <a:pt x="9640" y="21851"/>
                    <a:pt x="9562" y="21929"/>
                    <a:pt x="9468" y="22023"/>
                  </a:cubicBezTo>
                  <a:cubicBezTo>
                    <a:pt x="8794" y="22681"/>
                    <a:pt x="8151" y="23371"/>
                    <a:pt x="7524" y="24092"/>
                  </a:cubicBezTo>
                  <a:cubicBezTo>
                    <a:pt x="6286" y="25518"/>
                    <a:pt x="5126" y="27023"/>
                    <a:pt x="4092" y="28606"/>
                  </a:cubicBezTo>
                  <a:cubicBezTo>
                    <a:pt x="3057" y="30189"/>
                    <a:pt x="2148" y="31851"/>
                    <a:pt x="1411" y="33591"/>
                  </a:cubicBezTo>
                  <a:cubicBezTo>
                    <a:pt x="1051" y="34468"/>
                    <a:pt x="753" y="35362"/>
                    <a:pt x="502" y="36287"/>
                  </a:cubicBezTo>
                  <a:cubicBezTo>
                    <a:pt x="251" y="37196"/>
                    <a:pt x="79" y="38136"/>
                    <a:pt x="1" y="39077"/>
                  </a:cubicBezTo>
                  <a:lnTo>
                    <a:pt x="110" y="39077"/>
                  </a:lnTo>
                  <a:cubicBezTo>
                    <a:pt x="377" y="37227"/>
                    <a:pt x="957" y="35425"/>
                    <a:pt x="1725" y="33732"/>
                  </a:cubicBezTo>
                  <a:cubicBezTo>
                    <a:pt x="2493" y="32023"/>
                    <a:pt x="3449" y="30409"/>
                    <a:pt x="4499" y="28857"/>
                  </a:cubicBezTo>
                  <a:cubicBezTo>
                    <a:pt x="5549" y="27321"/>
                    <a:pt x="6694" y="25848"/>
                    <a:pt x="7947" y="24453"/>
                  </a:cubicBezTo>
                  <a:cubicBezTo>
                    <a:pt x="8559" y="23747"/>
                    <a:pt x="9201" y="23073"/>
                    <a:pt x="9860" y="22415"/>
                  </a:cubicBezTo>
                  <a:cubicBezTo>
                    <a:pt x="9954" y="22337"/>
                    <a:pt x="10032" y="22258"/>
                    <a:pt x="10111" y="22180"/>
                  </a:cubicBezTo>
                  <a:cubicBezTo>
                    <a:pt x="10205" y="22101"/>
                    <a:pt x="10283" y="22007"/>
                    <a:pt x="10377" y="21929"/>
                  </a:cubicBezTo>
                  <a:cubicBezTo>
                    <a:pt x="10549" y="21757"/>
                    <a:pt x="10706" y="21584"/>
                    <a:pt x="10863" y="21412"/>
                  </a:cubicBezTo>
                  <a:cubicBezTo>
                    <a:pt x="11192" y="21051"/>
                    <a:pt x="11490" y="20675"/>
                    <a:pt x="11788" y="20299"/>
                  </a:cubicBezTo>
                  <a:cubicBezTo>
                    <a:pt x="12932" y="18778"/>
                    <a:pt x="13904" y="17164"/>
                    <a:pt x="14829" y="15518"/>
                  </a:cubicBezTo>
                  <a:cubicBezTo>
                    <a:pt x="15738" y="13857"/>
                    <a:pt x="16584" y="12180"/>
                    <a:pt x="17383" y="10471"/>
                  </a:cubicBezTo>
                  <a:cubicBezTo>
                    <a:pt x="18982" y="7054"/>
                    <a:pt x="20409" y="3574"/>
                    <a:pt x="21678" y="32"/>
                  </a:cubicBezTo>
                  <a:lnTo>
                    <a:pt x="2161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3"/>
            <p:cNvSpPr/>
            <p:nvPr/>
          </p:nvSpPr>
          <p:spPr>
            <a:xfrm>
              <a:off x="3622875" y="3374550"/>
              <a:ext cx="410300" cy="1275900"/>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3"/>
            <p:cNvSpPr/>
            <p:nvPr/>
          </p:nvSpPr>
          <p:spPr>
            <a:xfrm>
              <a:off x="1673375" y="2774600"/>
              <a:ext cx="85075" cy="217525"/>
            </a:xfrm>
            <a:custGeom>
              <a:avLst/>
              <a:gdLst/>
              <a:ahLst/>
              <a:cxnLst/>
              <a:rect l="l" t="t" r="r" b="b"/>
              <a:pathLst>
                <a:path w="3403" h="8701" extrusionOk="0">
                  <a:moveTo>
                    <a:pt x="2634" y="1"/>
                  </a:moveTo>
                  <a:lnTo>
                    <a:pt x="2524" y="17"/>
                  </a:lnTo>
                  <a:cubicBezTo>
                    <a:pt x="2524" y="455"/>
                    <a:pt x="2477" y="894"/>
                    <a:pt x="2352" y="1302"/>
                  </a:cubicBezTo>
                  <a:cubicBezTo>
                    <a:pt x="2227" y="1725"/>
                    <a:pt x="2038" y="2101"/>
                    <a:pt x="1756" y="2383"/>
                  </a:cubicBezTo>
                  <a:cubicBezTo>
                    <a:pt x="1694" y="2462"/>
                    <a:pt x="1615" y="2524"/>
                    <a:pt x="1537" y="2587"/>
                  </a:cubicBezTo>
                  <a:cubicBezTo>
                    <a:pt x="1490" y="2618"/>
                    <a:pt x="1474" y="2634"/>
                    <a:pt x="1411" y="2666"/>
                  </a:cubicBezTo>
                  <a:cubicBezTo>
                    <a:pt x="1349" y="2713"/>
                    <a:pt x="1317" y="2760"/>
                    <a:pt x="1270" y="2791"/>
                  </a:cubicBezTo>
                  <a:cubicBezTo>
                    <a:pt x="1082" y="2948"/>
                    <a:pt x="910" y="3120"/>
                    <a:pt x="769" y="3308"/>
                  </a:cubicBezTo>
                  <a:cubicBezTo>
                    <a:pt x="471" y="3684"/>
                    <a:pt x="236" y="4123"/>
                    <a:pt x="110" y="4609"/>
                  </a:cubicBezTo>
                  <a:cubicBezTo>
                    <a:pt x="1" y="5095"/>
                    <a:pt x="48" y="5628"/>
                    <a:pt x="236" y="6083"/>
                  </a:cubicBezTo>
                  <a:cubicBezTo>
                    <a:pt x="424" y="6553"/>
                    <a:pt x="706" y="6945"/>
                    <a:pt x="1051" y="7274"/>
                  </a:cubicBezTo>
                  <a:cubicBezTo>
                    <a:pt x="1725" y="7932"/>
                    <a:pt x="2540" y="8371"/>
                    <a:pt x="3371" y="8700"/>
                  </a:cubicBezTo>
                  <a:lnTo>
                    <a:pt x="3402" y="8653"/>
                  </a:lnTo>
                  <a:cubicBezTo>
                    <a:pt x="2665" y="8136"/>
                    <a:pt x="1929" y="7619"/>
                    <a:pt x="1380" y="6960"/>
                  </a:cubicBezTo>
                  <a:cubicBezTo>
                    <a:pt x="1098" y="6647"/>
                    <a:pt x="863" y="6286"/>
                    <a:pt x="737" y="5910"/>
                  </a:cubicBezTo>
                  <a:cubicBezTo>
                    <a:pt x="596" y="5518"/>
                    <a:pt x="581" y="5126"/>
                    <a:pt x="675" y="4735"/>
                  </a:cubicBezTo>
                  <a:cubicBezTo>
                    <a:pt x="753" y="4343"/>
                    <a:pt x="957" y="3982"/>
                    <a:pt x="1192" y="3653"/>
                  </a:cubicBezTo>
                  <a:cubicBezTo>
                    <a:pt x="1317" y="3481"/>
                    <a:pt x="1458" y="3324"/>
                    <a:pt x="1615" y="3183"/>
                  </a:cubicBezTo>
                  <a:cubicBezTo>
                    <a:pt x="1647" y="3151"/>
                    <a:pt x="1694" y="3104"/>
                    <a:pt x="1709" y="3089"/>
                  </a:cubicBezTo>
                  <a:cubicBezTo>
                    <a:pt x="1756" y="3057"/>
                    <a:pt x="1819" y="3010"/>
                    <a:pt x="1866" y="2963"/>
                  </a:cubicBezTo>
                  <a:cubicBezTo>
                    <a:pt x="1960" y="2885"/>
                    <a:pt x="2038" y="2791"/>
                    <a:pt x="2117" y="2697"/>
                  </a:cubicBezTo>
                  <a:cubicBezTo>
                    <a:pt x="2446" y="2321"/>
                    <a:pt x="2603" y="1850"/>
                    <a:pt x="2681" y="1380"/>
                  </a:cubicBezTo>
                  <a:cubicBezTo>
                    <a:pt x="2744" y="910"/>
                    <a:pt x="2744" y="455"/>
                    <a:pt x="26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3"/>
            <p:cNvSpPr/>
            <p:nvPr/>
          </p:nvSpPr>
          <p:spPr>
            <a:xfrm>
              <a:off x="1698450" y="2987775"/>
              <a:ext cx="228875" cy="326850"/>
            </a:xfrm>
            <a:custGeom>
              <a:avLst/>
              <a:gdLst/>
              <a:ahLst/>
              <a:cxnLst/>
              <a:rect l="l" t="t" r="r" b="b"/>
              <a:pathLst>
                <a:path w="9155" h="13074" extrusionOk="0">
                  <a:moveTo>
                    <a:pt x="2274" y="1"/>
                  </a:moveTo>
                  <a:cubicBezTo>
                    <a:pt x="2054" y="16"/>
                    <a:pt x="1835" y="63"/>
                    <a:pt x="1615" y="142"/>
                  </a:cubicBezTo>
                  <a:cubicBezTo>
                    <a:pt x="1176" y="283"/>
                    <a:pt x="785" y="596"/>
                    <a:pt x="534" y="988"/>
                  </a:cubicBezTo>
                  <a:cubicBezTo>
                    <a:pt x="283" y="1380"/>
                    <a:pt x="158" y="1819"/>
                    <a:pt x="79" y="2242"/>
                  </a:cubicBezTo>
                  <a:cubicBezTo>
                    <a:pt x="17" y="2665"/>
                    <a:pt x="1" y="3104"/>
                    <a:pt x="17" y="3527"/>
                  </a:cubicBezTo>
                  <a:lnTo>
                    <a:pt x="17" y="3543"/>
                  </a:lnTo>
                  <a:cubicBezTo>
                    <a:pt x="48" y="3716"/>
                    <a:pt x="79" y="3841"/>
                    <a:pt x="126" y="3982"/>
                  </a:cubicBezTo>
                  <a:cubicBezTo>
                    <a:pt x="173" y="4107"/>
                    <a:pt x="220" y="4248"/>
                    <a:pt x="283" y="4374"/>
                  </a:cubicBezTo>
                  <a:cubicBezTo>
                    <a:pt x="393" y="4640"/>
                    <a:pt x="534" y="4875"/>
                    <a:pt x="706" y="5111"/>
                  </a:cubicBezTo>
                  <a:cubicBezTo>
                    <a:pt x="1051" y="5565"/>
                    <a:pt x="1490" y="5941"/>
                    <a:pt x="1976" y="6223"/>
                  </a:cubicBezTo>
                  <a:cubicBezTo>
                    <a:pt x="2101" y="6286"/>
                    <a:pt x="2227" y="6349"/>
                    <a:pt x="2352" y="6412"/>
                  </a:cubicBezTo>
                  <a:cubicBezTo>
                    <a:pt x="2493" y="6459"/>
                    <a:pt x="2587" y="6506"/>
                    <a:pt x="2713" y="6553"/>
                  </a:cubicBezTo>
                  <a:cubicBezTo>
                    <a:pt x="2932" y="6662"/>
                    <a:pt x="3151" y="6788"/>
                    <a:pt x="3355" y="6929"/>
                  </a:cubicBezTo>
                  <a:cubicBezTo>
                    <a:pt x="3559" y="7070"/>
                    <a:pt x="3747" y="7227"/>
                    <a:pt x="3857" y="7399"/>
                  </a:cubicBezTo>
                  <a:cubicBezTo>
                    <a:pt x="3920" y="7477"/>
                    <a:pt x="3967" y="7571"/>
                    <a:pt x="3967" y="7650"/>
                  </a:cubicBezTo>
                  <a:cubicBezTo>
                    <a:pt x="3981" y="7722"/>
                    <a:pt x="3969" y="7793"/>
                    <a:pt x="3943" y="7865"/>
                  </a:cubicBezTo>
                  <a:lnTo>
                    <a:pt x="3943" y="7865"/>
                  </a:lnTo>
                  <a:cubicBezTo>
                    <a:pt x="3622" y="8233"/>
                    <a:pt x="3317" y="8616"/>
                    <a:pt x="3026" y="9013"/>
                  </a:cubicBezTo>
                  <a:cubicBezTo>
                    <a:pt x="2744" y="9405"/>
                    <a:pt x="2477" y="9829"/>
                    <a:pt x="2227" y="10252"/>
                  </a:cubicBezTo>
                  <a:cubicBezTo>
                    <a:pt x="1976" y="10691"/>
                    <a:pt x="1756" y="11129"/>
                    <a:pt x="1584" y="11600"/>
                  </a:cubicBezTo>
                  <a:cubicBezTo>
                    <a:pt x="1412" y="12070"/>
                    <a:pt x="1286" y="12572"/>
                    <a:pt x="1286" y="13073"/>
                  </a:cubicBezTo>
                  <a:lnTo>
                    <a:pt x="1396" y="13073"/>
                  </a:lnTo>
                  <a:cubicBezTo>
                    <a:pt x="1427" y="12838"/>
                    <a:pt x="1474" y="12603"/>
                    <a:pt x="1553" y="12368"/>
                  </a:cubicBezTo>
                  <a:cubicBezTo>
                    <a:pt x="1615" y="12133"/>
                    <a:pt x="1709" y="11913"/>
                    <a:pt x="1803" y="11694"/>
                  </a:cubicBezTo>
                  <a:cubicBezTo>
                    <a:pt x="2007" y="11255"/>
                    <a:pt x="2242" y="10832"/>
                    <a:pt x="2509" y="10440"/>
                  </a:cubicBezTo>
                  <a:cubicBezTo>
                    <a:pt x="2775" y="10032"/>
                    <a:pt x="3057" y="9640"/>
                    <a:pt x="3371" y="9264"/>
                  </a:cubicBezTo>
                  <a:cubicBezTo>
                    <a:pt x="3669" y="8888"/>
                    <a:pt x="3982" y="8512"/>
                    <a:pt x="4311" y="8167"/>
                  </a:cubicBezTo>
                  <a:lnTo>
                    <a:pt x="4327" y="8151"/>
                  </a:lnTo>
                  <a:lnTo>
                    <a:pt x="4343" y="8120"/>
                  </a:lnTo>
                  <a:cubicBezTo>
                    <a:pt x="4437" y="7963"/>
                    <a:pt x="4484" y="7775"/>
                    <a:pt x="4452" y="7603"/>
                  </a:cubicBezTo>
                  <a:cubicBezTo>
                    <a:pt x="4437" y="7415"/>
                    <a:pt x="4374" y="7258"/>
                    <a:pt x="4280" y="7117"/>
                  </a:cubicBezTo>
                  <a:cubicBezTo>
                    <a:pt x="4108" y="6850"/>
                    <a:pt x="3888" y="6662"/>
                    <a:pt x="3653" y="6506"/>
                  </a:cubicBezTo>
                  <a:cubicBezTo>
                    <a:pt x="3418" y="6333"/>
                    <a:pt x="3183" y="6208"/>
                    <a:pt x="2948" y="6082"/>
                  </a:cubicBezTo>
                  <a:cubicBezTo>
                    <a:pt x="2822" y="6020"/>
                    <a:pt x="2681" y="5957"/>
                    <a:pt x="2572" y="5910"/>
                  </a:cubicBezTo>
                  <a:cubicBezTo>
                    <a:pt x="2462" y="5863"/>
                    <a:pt x="2352" y="5800"/>
                    <a:pt x="2242" y="5738"/>
                  </a:cubicBezTo>
                  <a:cubicBezTo>
                    <a:pt x="1819" y="5487"/>
                    <a:pt x="1443" y="5173"/>
                    <a:pt x="1161" y="4766"/>
                  </a:cubicBezTo>
                  <a:cubicBezTo>
                    <a:pt x="1020" y="4578"/>
                    <a:pt x="894" y="4358"/>
                    <a:pt x="800" y="4139"/>
                  </a:cubicBezTo>
                  <a:cubicBezTo>
                    <a:pt x="753" y="4029"/>
                    <a:pt x="706" y="3919"/>
                    <a:pt x="659" y="3810"/>
                  </a:cubicBezTo>
                  <a:cubicBezTo>
                    <a:pt x="628" y="3700"/>
                    <a:pt x="597" y="3559"/>
                    <a:pt x="581" y="3465"/>
                  </a:cubicBezTo>
                  <a:lnTo>
                    <a:pt x="581" y="3496"/>
                  </a:lnTo>
                  <a:cubicBezTo>
                    <a:pt x="565" y="3104"/>
                    <a:pt x="565" y="2697"/>
                    <a:pt x="628" y="2321"/>
                  </a:cubicBezTo>
                  <a:cubicBezTo>
                    <a:pt x="691" y="1944"/>
                    <a:pt x="800" y="1584"/>
                    <a:pt x="988" y="1270"/>
                  </a:cubicBezTo>
                  <a:cubicBezTo>
                    <a:pt x="1176" y="973"/>
                    <a:pt x="1443" y="737"/>
                    <a:pt x="1788" y="612"/>
                  </a:cubicBezTo>
                  <a:cubicBezTo>
                    <a:pt x="1945" y="549"/>
                    <a:pt x="2133" y="502"/>
                    <a:pt x="2305" y="487"/>
                  </a:cubicBezTo>
                  <a:lnTo>
                    <a:pt x="2587" y="487"/>
                  </a:lnTo>
                  <a:cubicBezTo>
                    <a:pt x="2644" y="487"/>
                    <a:pt x="2701" y="492"/>
                    <a:pt x="2755" y="500"/>
                  </a:cubicBezTo>
                  <a:lnTo>
                    <a:pt x="2755" y="500"/>
                  </a:lnTo>
                  <a:cubicBezTo>
                    <a:pt x="2792" y="548"/>
                    <a:pt x="2833" y="585"/>
                    <a:pt x="2869" y="612"/>
                  </a:cubicBezTo>
                  <a:cubicBezTo>
                    <a:pt x="2932" y="675"/>
                    <a:pt x="2995" y="722"/>
                    <a:pt x="3073" y="769"/>
                  </a:cubicBezTo>
                  <a:cubicBezTo>
                    <a:pt x="3198" y="847"/>
                    <a:pt x="3340" y="894"/>
                    <a:pt x="3481" y="941"/>
                  </a:cubicBezTo>
                  <a:cubicBezTo>
                    <a:pt x="3747" y="1035"/>
                    <a:pt x="4014" y="1098"/>
                    <a:pt x="4280" y="1161"/>
                  </a:cubicBezTo>
                  <a:cubicBezTo>
                    <a:pt x="4829" y="1270"/>
                    <a:pt x="5362" y="1333"/>
                    <a:pt x="5910" y="1380"/>
                  </a:cubicBezTo>
                  <a:cubicBezTo>
                    <a:pt x="6443" y="1427"/>
                    <a:pt x="6992" y="1458"/>
                    <a:pt x="7525" y="1474"/>
                  </a:cubicBezTo>
                  <a:cubicBezTo>
                    <a:pt x="8073" y="1505"/>
                    <a:pt x="8606" y="1505"/>
                    <a:pt x="9155" y="1505"/>
                  </a:cubicBezTo>
                  <a:lnTo>
                    <a:pt x="9155" y="1443"/>
                  </a:lnTo>
                  <a:cubicBezTo>
                    <a:pt x="8888" y="1411"/>
                    <a:pt x="8622" y="1396"/>
                    <a:pt x="8355" y="1364"/>
                  </a:cubicBezTo>
                  <a:cubicBezTo>
                    <a:pt x="8089" y="1333"/>
                    <a:pt x="7807" y="1317"/>
                    <a:pt x="7540" y="1286"/>
                  </a:cubicBezTo>
                  <a:cubicBezTo>
                    <a:pt x="7007" y="1223"/>
                    <a:pt x="6474" y="1145"/>
                    <a:pt x="5941" y="1067"/>
                  </a:cubicBezTo>
                  <a:cubicBezTo>
                    <a:pt x="5424" y="988"/>
                    <a:pt x="4891" y="894"/>
                    <a:pt x="4374" y="769"/>
                  </a:cubicBezTo>
                  <a:cubicBezTo>
                    <a:pt x="4123" y="706"/>
                    <a:pt x="3872" y="628"/>
                    <a:pt x="3622" y="534"/>
                  </a:cubicBezTo>
                  <a:cubicBezTo>
                    <a:pt x="3512" y="487"/>
                    <a:pt x="3402" y="440"/>
                    <a:pt x="3308" y="377"/>
                  </a:cubicBezTo>
                  <a:cubicBezTo>
                    <a:pt x="3214" y="314"/>
                    <a:pt x="3136" y="236"/>
                    <a:pt x="3120" y="204"/>
                  </a:cubicBezTo>
                  <a:lnTo>
                    <a:pt x="3104" y="95"/>
                  </a:lnTo>
                  <a:lnTo>
                    <a:pt x="2963" y="63"/>
                  </a:lnTo>
                  <a:cubicBezTo>
                    <a:pt x="2838" y="32"/>
                    <a:pt x="2728" y="16"/>
                    <a:pt x="261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3"/>
            <p:cNvSpPr/>
            <p:nvPr/>
          </p:nvSpPr>
          <p:spPr>
            <a:xfrm>
              <a:off x="1717650" y="3130800"/>
              <a:ext cx="1127800" cy="416975"/>
            </a:xfrm>
            <a:custGeom>
              <a:avLst/>
              <a:gdLst/>
              <a:ahLst/>
              <a:cxnLst/>
              <a:rect l="l" t="t" r="r" b="b"/>
              <a:pathLst>
                <a:path w="45112" h="16679" extrusionOk="0">
                  <a:moveTo>
                    <a:pt x="44861" y="1"/>
                  </a:moveTo>
                  <a:cubicBezTo>
                    <a:pt x="44547" y="4217"/>
                    <a:pt x="42134" y="7885"/>
                    <a:pt x="37854" y="10628"/>
                  </a:cubicBezTo>
                  <a:cubicBezTo>
                    <a:pt x="33152" y="13638"/>
                    <a:pt x="26334" y="15534"/>
                    <a:pt x="17619" y="16255"/>
                  </a:cubicBezTo>
                  <a:cubicBezTo>
                    <a:pt x="16357" y="16359"/>
                    <a:pt x="15157" y="16410"/>
                    <a:pt x="14019" y="16410"/>
                  </a:cubicBezTo>
                  <a:cubicBezTo>
                    <a:pt x="8613" y="16410"/>
                    <a:pt x="4642" y="15248"/>
                    <a:pt x="2415" y="12995"/>
                  </a:cubicBezTo>
                  <a:cubicBezTo>
                    <a:pt x="283" y="10832"/>
                    <a:pt x="503" y="8371"/>
                    <a:pt x="503" y="8340"/>
                  </a:cubicBezTo>
                  <a:lnTo>
                    <a:pt x="236" y="8324"/>
                  </a:lnTo>
                  <a:lnTo>
                    <a:pt x="236" y="8324"/>
                  </a:lnTo>
                  <a:cubicBezTo>
                    <a:pt x="236" y="8418"/>
                    <a:pt x="1" y="10910"/>
                    <a:pt x="2227" y="13183"/>
                  </a:cubicBezTo>
                  <a:cubicBezTo>
                    <a:pt x="4515" y="15503"/>
                    <a:pt x="8434" y="16678"/>
                    <a:pt x="13904" y="16678"/>
                  </a:cubicBezTo>
                  <a:cubicBezTo>
                    <a:pt x="15080" y="16678"/>
                    <a:pt x="16334" y="16631"/>
                    <a:pt x="17650" y="16522"/>
                  </a:cubicBezTo>
                  <a:cubicBezTo>
                    <a:pt x="26397" y="15801"/>
                    <a:pt x="33246" y="13888"/>
                    <a:pt x="37996" y="10847"/>
                  </a:cubicBezTo>
                  <a:cubicBezTo>
                    <a:pt x="42337" y="8057"/>
                    <a:pt x="44814" y="4311"/>
                    <a:pt x="45112" y="17"/>
                  </a:cubicBezTo>
                  <a:lnTo>
                    <a:pt x="448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3"/>
            <p:cNvSpPr/>
            <p:nvPr/>
          </p:nvSpPr>
          <p:spPr>
            <a:xfrm rot="-839590">
              <a:off x="1608637" y="2217158"/>
              <a:ext cx="286843" cy="444389"/>
            </a:xfrm>
            <a:custGeom>
              <a:avLst/>
              <a:gdLst/>
              <a:ahLst/>
              <a:cxnLst/>
              <a:rect l="l" t="t" r="r" b="b"/>
              <a:pathLst>
                <a:path w="11474" h="17776" extrusionOk="0">
                  <a:moveTo>
                    <a:pt x="11254" y="1"/>
                  </a:moveTo>
                  <a:cubicBezTo>
                    <a:pt x="8966" y="3731"/>
                    <a:pt x="6427" y="6693"/>
                    <a:pt x="4389" y="9060"/>
                  </a:cubicBezTo>
                  <a:cubicBezTo>
                    <a:pt x="3057" y="10612"/>
                    <a:pt x="2007" y="11835"/>
                    <a:pt x="1442" y="12806"/>
                  </a:cubicBezTo>
                  <a:cubicBezTo>
                    <a:pt x="0" y="15267"/>
                    <a:pt x="3041" y="17744"/>
                    <a:pt x="3072" y="17775"/>
                  </a:cubicBezTo>
                  <a:lnTo>
                    <a:pt x="3245" y="17571"/>
                  </a:lnTo>
                  <a:cubicBezTo>
                    <a:pt x="3213" y="17540"/>
                    <a:pt x="345" y="15205"/>
                    <a:pt x="1677" y="12932"/>
                  </a:cubicBezTo>
                  <a:cubicBezTo>
                    <a:pt x="2226" y="11991"/>
                    <a:pt x="3260" y="10769"/>
                    <a:pt x="4593" y="9233"/>
                  </a:cubicBezTo>
                  <a:cubicBezTo>
                    <a:pt x="6630" y="6850"/>
                    <a:pt x="9185" y="3888"/>
                    <a:pt x="11474" y="126"/>
                  </a:cubicBezTo>
                  <a:lnTo>
                    <a:pt x="1125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3"/>
            <p:cNvSpPr/>
            <p:nvPr/>
          </p:nvSpPr>
          <p:spPr>
            <a:xfrm rot="715001">
              <a:off x="1975482" y="1489284"/>
              <a:ext cx="484775" cy="594106"/>
            </a:xfrm>
            <a:custGeom>
              <a:avLst/>
              <a:gdLst/>
              <a:ahLst/>
              <a:cxnLst/>
              <a:rect l="l" t="t" r="r" b="b"/>
              <a:pathLst>
                <a:path w="19390" h="23763" extrusionOk="0">
                  <a:moveTo>
                    <a:pt x="19295" y="0"/>
                  </a:moveTo>
                  <a:cubicBezTo>
                    <a:pt x="11427" y="2586"/>
                    <a:pt x="6599" y="8903"/>
                    <a:pt x="3934" y="13731"/>
                  </a:cubicBezTo>
                  <a:cubicBezTo>
                    <a:pt x="1050" y="18966"/>
                    <a:pt x="0" y="23653"/>
                    <a:pt x="0" y="23700"/>
                  </a:cubicBezTo>
                  <a:lnTo>
                    <a:pt x="251" y="23762"/>
                  </a:lnTo>
                  <a:cubicBezTo>
                    <a:pt x="298" y="23574"/>
                    <a:pt x="4452" y="5157"/>
                    <a:pt x="19389" y="251"/>
                  </a:cubicBezTo>
                  <a:lnTo>
                    <a:pt x="1929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3"/>
            <p:cNvSpPr/>
            <p:nvPr/>
          </p:nvSpPr>
          <p:spPr>
            <a:xfrm>
              <a:off x="2568000" y="3447425"/>
              <a:ext cx="240625" cy="704600"/>
            </a:xfrm>
            <a:custGeom>
              <a:avLst/>
              <a:gdLst/>
              <a:ahLst/>
              <a:cxnLst/>
              <a:rect l="l" t="t" r="r" b="b"/>
              <a:pathLst>
                <a:path w="9625" h="28184" extrusionOk="0">
                  <a:moveTo>
                    <a:pt x="220" y="1"/>
                  </a:moveTo>
                  <a:lnTo>
                    <a:pt x="0" y="142"/>
                  </a:lnTo>
                  <a:cubicBezTo>
                    <a:pt x="94" y="283"/>
                    <a:pt x="9358" y="15017"/>
                    <a:pt x="9311" y="28183"/>
                  </a:cubicBezTo>
                  <a:lnTo>
                    <a:pt x="9562" y="28183"/>
                  </a:lnTo>
                  <a:cubicBezTo>
                    <a:pt x="9624" y="14954"/>
                    <a:pt x="314" y="142"/>
                    <a:pt x="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3" name="Google Shape;673;p63"/>
          <p:cNvPicPr preferRelativeResize="0"/>
          <p:nvPr/>
        </p:nvPicPr>
        <p:blipFill>
          <a:blip r:embed="rId3">
            <a:alphaModFix amt="82000"/>
          </a:blip>
          <a:stretch>
            <a:fillRect/>
          </a:stretch>
        </p:blipFill>
        <p:spPr>
          <a:xfrm rot="-4516157">
            <a:off x="-35621" y="585476"/>
            <a:ext cx="2506140" cy="2506122"/>
          </a:xfrm>
          <a:prstGeom prst="rect">
            <a:avLst/>
          </a:prstGeom>
          <a:noFill/>
          <a:ln>
            <a:noFill/>
          </a:ln>
        </p:spPr>
      </p:pic>
      <p:pic>
        <p:nvPicPr>
          <p:cNvPr id="674" name="Google Shape;674;p63"/>
          <p:cNvPicPr preferRelativeResize="0"/>
          <p:nvPr/>
        </p:nvPicPr>
        <p:blipFill rotWithShape="1">
          <a:blip r:embed="rId4">
            <a:alphaModFix amt="75000"/>
          </a:blip>
          <a:srcRect/>
          <a:stretch/>
        </p:blipFill>
        <p:spPr>
          <a:xfrm rot="-487108">
            <a:off x="770444" y="3472066"/>
            <a:ext cx="413344" cy="413320"/>
          </a:xfrm>
          <a:prstGeom prst="rect">
            <a:avLst/>
          </a:prstGeom>
          <a:noFill/>
          <a:ln>
            <a:noFill/>
          </a:ln>
        </p:spPr>
      </p:pic>
      <p:pic>
        <p:nvPicPr>
          <p:cNvPr id="675" name="Google Shape;675;p63"/>
          <p:cNvPicPr preferRelativeResize="0"/>
          <p:nvPr/>
        </p:nvPicPr>
        <p:blipFill rotWithShape="1">
          <a:blip r:embed="rId5">
            <a:alphaModFix amt="84000"/>
          </a:blip>
          <a:srcRect/>
          <a:stretch/>
        </p:blipFill>
        <p:spPr>
          <a:xfrm rot="-487123">
            <a:off x="132463" y="2304486"/>
            <a:ext cx="1283301" cy="1283303"/>
          </a:xfrm>
          <a:prstGeom prst="rect">
            <a:avLst/>
          </a:prstGeom>
          <a:noFill/>
          <a:ln>
            <a:noFill/>
          </a:ln>
        </p:spPr>
      </p:pic>
      <p:pic>
        <p:nvPicPr>
          <p:cNvPr id="676" name="Google Shape;676;p63"/>
          <p:cNvPicPr preferRelativeResize="0"/>
          <p:nvPr/>
        </p:nvPicPr>
        <p:blipFill rotWithShape="1">
          <a:blip r:embed="rId6">
            <a:alphaModFix amt="60000"/>
          </a:blip>
          <a:srcRect/>
          <a:stretch/>
        </p:blipFill>
        <p:spPr>
          <a:xfrm rot="-487117">
            <a:off x="3152180" y="1675731"/>
            <a:ext cx="223202" cy="22320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barn(outVertical)">
                                      <p:cBhvr>
                                        <p:cTn id="7" dur="500"/>
                                        <p:tgtEl>
                                          <p:spTgt spid="66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62">
                                            <p:txEl>
                                              <p:pRg st="0" end="0"/>
                                            </p:txEl>
                                          </p:spTgt>
                                        </p:tgtEl>
                                        <p:attrNameLst>
                                          <p:attrName>style.visibility</p:attrName>
                                        </p:attrNameLst>
                                      </p:cBhvr>
                                      <p:to>
                                        <p:strVal val="visible"/>
                                      </p:to>
                                    </p:set>
                                    <p:animEffect transition="in" filter="fade">
                                      <p:cBhvr>
                                        <p:cTn id="11" dur="1000"/>
                                        <p:tgtEl>
                                          <p:spTgt spid="662">
                                            <p:txEl>
                                              <p:pRg st="0" end="0"/>
                                            </p:txEl>
                                          </p:spTgt>
                                        </p:tgtEl>
                                      </p:cBhvr>
                                    </p:animEffect>
                                    <p:anim calcmode="lin" valueType="num">
                                      <p:cBhvr>
                                        <p:cTn id="12" dur="1000" fill="hold"/>
                                        <p:tgtEl>
                                          <p:spTgt spid="66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 grpId="0"/>
      <p:bldP spid="66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85"/>
          <p:cNvSpPr txBox="1">
            <a:spLocks noGrp="1"/>
          </p:cNvSpPr>
          <p:nvPr>
            <p:ph type="title"/>
          </p:nvPr>
        </p:nvSpPr>
        <p:spPr>
          <a:xfrm>
            <a:off x="1100663" y="44709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Key Features of our Website</a:t>
            </a:r>
            <a:endParaRPr sz="4000" dirty="0"/>
          </a:p>
        </p:txBody>
      </p:sp>
      <p:grpSp>
        <p:nvGrpSpPr>
          <p:cNvPr id="1184" name="Google Shape;1184;p85"/>
          <p:cNvGrpSpPr/>
          <p:nvPr/>
        </p:nvGrpSpPr>
        <p:grpSpPr>
          <a:xfrm>
            <a:off x="1755941" y="1782701"/>
            <a:ext cx="1601624" cy="4951644"/>
            <a:chOff x="2144825" y="1916833"/>
            <a:chExt cx="1043676" cy="3226668"/>
          </a:xfrm>
        </p:grpSpPr>
        <p:sp>
          <p:nvSpPr>
            <p:cNvPr id="1185" name="Google Shape;1185;p85"/>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5"/>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5"/>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88" name="Google Shape;1188;p85"/>
          <p:cNvPicPr preferRelativeResize="0"/>
          <p:nvPr/>
        </p:nvPicPr>
        <p:blipFill>
          <a:blip r:embed="rId3">
            <a:alphaModFix/>
          </a:blip>
          <a:stretch>
            <a:fillRect/>
          </a:stretch>
        </p:blipFill>
        <p:spPr>
          <a:xfrm flipH="1">
            <a:off x="984109" y="2231999"/>
            <a:ext cx="1821254" cy="1469931"/>
          </a:xfrm>
          <a:prstGeom prst="rect">
            <a:avLst/>
          </a:prstGeom>
          <a:noFill/>
          <a:ln>
            <a:noFill/>
          </a:ln>
        </p:spPr>
      </p:pic>
      <p:pic>
        <p:nvPicPr>
          <p:cNvPr id="1189" name="Google Shape;1189;p85"/>
          <p:cNvPicPr preferRelativeResize="0"/>
          <p:nvPr/>
        </p:nvPicPr>
        <p:blipFill>
          <a:blip r:embed="rId4">
            <a:alphaModFix/>
          </a:blip>
          <a:stretch>
            <a:fillRect/>
          </a:stretch>
        </p:blipFill>
        <p:spPr>
          <a:xfrm>
            <a:off x="1425884" y="1459361"/>
            <a:ext cx="1585230" cy="1279432"/>
          </a:xfrm>
          <a:prstGeom prst="rect">
            <a:avLst/>
          </a:prstGeom>
          <a:noFill/>
          <a:ln>
            <a:noFill/>
          </a:ln>
        </p:spPr>
      </p:pic>
      <p:pic>
        <p:nvPicPr>
          <p:cNvPr id="1190" name="Google Shape;1190;p85"/>
          <p:cNvPicPr preferRelativeResize="0"/>
          <p:nvPr/>
        </p:nvPicPr>
        <p:blipFill>
          <a:blip r:embed="rId5">
            <a:alphaModFix/>
          </a:blip>
          <a:stretch>
            <a:fillRect/>
          </a:stretch>
        </p:blipFill>
        <p:spPr>
          <a:xfrm>
            <a:off x="1038942" y="1865099"/>
            <a:ext cx="579790" cy="467945"/>
          </a:xfrm>
          <a:prstGeom prst="rect">
            <a:avLst/>
          </a:prstGeom>
          <a:noFill/>
          <a:ln>
            <a:noFill/>
          </a:ln>
        </p:spPr>
      </p:pic>
      <p:sp>
        <p:nvSpPr>
          <p:cNvPr id="1191" name="Google Shape;1191;p85"/>
          <p:cNvSpPr txBox="1"/>
          <p:nvPr/>
        </p:nvSpPr>
        <p:spPr>
          <a:xfrm>
            <a:off x="3638928" y="2966964"/>
            <a:ext cx="4727821" cy="408000"/>
          </a:xfrm>
          <a:prstGeom prst="rect">
            <a:avLst/>
          </a:prstGeom>
          <a:noFill/>
          <a:ln>
            <a:noFill/>
          </a:ln>
        </p:spPr>
        <p:txBody>
          <a:bodyPr spcFirstLastPara="1" wrap="square" lIns="91425" tIns="91425" rIns="91425" bIns="91425" anchor="ctr" anchorCtr="0">
            <a:noAutofit/>
          </a:bodyPr>
          <a:lstStyle/>
          <a:p>
            <a:pPr marL="342900" lvl="0" indent="-342900" algn="just">
              <a:buClr>
                <a:srgbClr val="002060"/>
              </a:buClr>
              <a:buFont typeface="Arial" panose="020B0604020202020204" pitchFamily="34" charset="0"/>
              <a:buChar char="•"/>
            </a:pPr>
            <a:r>
              <a:rPr lang="en-US" sz="1850" dirty="0">
                <a:solidFill>
                  <a:srgbClr val="002060"/>
                </a:solidFill>
                <a:latin typeface="Times New Roman" panose="02020603050405020304" pitchFamily="18" charset="0"/>
                <a:ea typeface="DM Serif Text"/>
                <a:cs typeface="Times New Roman" panose="02020603050405020304" pitchFamily="18" charset="0"/>
                <a:sym typeface="DM Serif Text"/>
              </a:rPr>
              <a:t>Crisis Support: Immediate access to crisis hotlines, emergency contacts, and intervention resources for users in acute distress, with our unique, SOS feature.</a:t>
            </a:r>
          </a:p>
          <a:p>
            <a:pPr marL="342900" lvl="0" indent="-342900" algn="just">
              <a:buClr>
                <a:srgbClr val="002060"/>
              </a:buClr>
              <a:buFont typeface="Arial" panose="020B0604020202020204" pitchFamily="34" charset="0"/>
              <a:buChar char="•"/>
            </a:pPr>
            <a:r>
              <a:rPr lang="en-US" sz="1850" dirty="0">
                <a:solidFill>
                  <a:srgbClr val="002060"/>
                </a:solidFill>
                <a:latin typeface="Times New Roman" panose="02020603050405020304" pitchFamily="18" charset="0"/>
                <a:ea typeface="DM Serif Text"/>
                <a:cs typeface="Times New Roman" panose="02020603050405020304" pitchFamily="18" charset="0"/>
                <a:sym typeface="DM Serif Text"/>
              </a:rPr>
              <a:t>Privacy Protection: Stringent privacy measures to safeguard user data and ensure confidentiality in all interactions.</a:t>
            </a:r>
          </a:p>
          <a:p>
            <a:pPr marL="342900" lvl="0" indent="-342900" algn="just">
              <a:buClr>
                <a:srgbClr val="002060"/>
              </a:buClr>
              <a:buFont typeface="Arial" panose="020B0604020202020204" pitchFamily="34" charset="0"/>
              <a:buChar char="•"/>
            </a:pPr>
            <a:r>
              <a:rPr lang="en-US" sz="1850" dirty="0">
                <a:solidFill>
                  <a:srgbClr val="002060"/>
                </a:solidFill>
                <a:latin typeface="Times New Roman" panose="02020603050405020304" pitchFamily="18" charset="0"/>
                <a:ea typeface="DM Serif Text"/>
                <a:cs typeface="Times New Roman" panose="02020603050405020304" pitchFamily="18" charset="0"/>
                <a:sym typeface="DM Serif Text"/>
              </a:rPr>
              <a:t>Access to licensed therapists and counselors for one-on-one sessions via text Chatbots.</a:t>
            </a:r>
          </a:p>
          <a:p>
            <a:pPr marL="342900" lvl="0" indent="-342900" algn="just">
              <a:buClr>
                <a:srgbClr val="002060"/>
              </a:buClr>
              <a:buFont typeface="Arial" panose="020B0604020202020204" pitchFamily="34" charset="0"/>
              <a:buChar char="•"/>
            </a:pPr>
            <a:r>
              <a:rPr lang="en-US" sz="1850" dirty="0">
                <a:solidFill>
                  <a:srgbClr val="002060"/>
                </a:solidFill>
                <a:latin typeface="Times New Roman" panose="02020603050405020304" pitchFamily="18" charset="0"/>
                <a:ea typeface="DM Serif Text"/>
                <a:cs typeface="Times New Roman" panose="02020603050405020304" pitchFamily="18" charset="0"/>
                <a:sym typeface="DM Serif Text"/>
              </a:rPr>
              <a:t>We are able to locate and obtain information on the different psychologists and counsellors in our area.</a:t>
            </a:r>
            <a:endParaRPr lang="en" sz="1850" dirty="0">
              <a:solidFill>
                <a:srgbClr val="002060"/>
              </a:solidFill>
              <a:latin typeface="Times New Roman" panose="02020603050405020304" pitchFamily="18" charset="0"/>
              <a:ea typeface="DM Serif Text"/>
              <a:cs typeface="Times New Roman" panose="02020603050405020304" pitchFamily="18" charset="0"/>
              <a:sym typeface="DM Serif Text"/>
            </a:endParaRPr>
          </a:p>
          <a:p>
            <a:pPr marL="457200" lvl="0" indent="-457200" algn="just" rtl="0">
              <a:spcBef>
                <a:spcPts val="0"/>
              </a:spcBef>
              <a:spcAft>
                <a:spcPts val="0"/>
              </a:spcAft>
              <a:buClr>
                <a:srgbClr val="002060"/>
              </a:buClr>
              <a:buAutoNum type="arabicPeriod"/>
            </a:pPr>
            <a:endParaRPr lang="en" sz="1850" dirty="0">
              <a:solidFill>
                <a:srgbClr val="002060"/>
              </a:solidFill>
              <a:latin typeface="Times New Roman" panose="02020603050405020304" pitchFamily="18" charset="0"/>
              <a:ea typeface="DM Serif Text"/>
              <a:cs typeface="Times New Roman" panose="02020603050405020304" pitchFamily="18" charset="0"/>
              <a:sym typeface="DM Serif Tex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80"/>
                                        </p:tgtEl>
                                        <p:attrNameLst>
                                          <p:attrName>style.visibility</p:attrName>
                                        </p:attrNameLst>
                                      </p:cBhvr>
                                      <p:to>
                                        <p:strVal val="visible"/>
                                      </p:to>
                                    </p:set>
                                    <p:animEffect transition="in" filter="barn(inVertical)">
                                      <p:cBhvr>
                                        <p:cTn id="7" dur="500"/>
                                        <p:tgtEl>
                                          <p:spTgt spid="118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91">
                                            <p:txEl>
                                              <p:pRg st="0" end="0"/>
                                            </p:txEl>
                                          </p:spTgt>
                                        </p:tgtEl>
                                        <p:attrNameLst>
                                          <p:attrName>style.visibility</p:attrName>
                                        </p:attrNameLst>
                                      </p:cBhvr>
                                      <p:to>
                                        <p:strVal val="visible"/>
                                      </p:to>
                                    </p:set>
                                    <p:anim calcmode="lin" valueType="num">
                                      <p:cBhvr additive="base">
                                        <p:cTn id="11" dur="500" fill="hold"/>
                                        <p:tgtEl>
                                          <p:spTgt spid="119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191">
                                            <p:txEl>
                                              <p:pRg st="1" end="1"/>
                                            </p:txEl>
                                          </p:spTgt>
                                        </p:tgtEl>
                                        <p:attrNameLst>
                                          <p:attrName>style.visibility</p:attrName>
                                        </p:attrNameLst>
                                      </p:cBhvr>
                                      <p:to>
                                        <p:strVal val="visible"/>
                                      </p:to>
                                    </p:set>
                                    <p:anim calcmode="lin" valueType="num">
                                      <p:cBhvr additive="base">
                                        <p:cTn id="16" dur="500" fill="hold"/>
                                        <p:tgtEl>
                                          <p:spTgt spid="1191">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91">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191">
                                            <p:txEl>
                                              <p:pRg st="2" end="2"/>
                                            </p:txEl>
                                          </p:spTgt>
                                        </p:tgtEl>
                                        <p:attrNameLst>
                                          <p:attrName>style.visibility</p:attrName>
                                        </p:attrNameLst>
                                      </p:cBhvr>
                                      <p:to>
                                        <p:strVal val="visible"/>
                                      </p:to>
                                    </p:set>
                                    <p:anim calcmode="lin" valueType="num">
                                      <p:cBhvr additive="base">
                                        <p:cTn id="21" dur="500" fill="hold"/>
                                        <p:tgtEl>
                                          <p:spTgt spid="11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91">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191">
                                            <p:txEl>
                                              <p:pRg st="3" end="3"/>
                                            </p:txEl>
                                          </p:spTgt>
                                        </p:tgtEl>
                                        <p:attrNameLst>
                                          <p:attrName>style.visibility</p:attrName>
                                        </p:attrNameLst>
                                      </p:cBhvr>
                                      <p:to>
                                        <p:strVal val="visible"/>
                                      </p:to>
                                    </p:set>
                                    <p:anim calcmode="lin" valueType="num">
                                      <p:cBhvr additive="base">
                                        <p:cTn id="26" dur="500" fill="hold"/>
                                        <p:tgtEl>
                                          <p:spTgt spid="119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 grpId="0"/>
      <p:bldP spid="11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C5FE-BB7D-9402-F52E-F069D67FEC73}"/>
              </a:ext>
            </a:extLst>
          </p:cNvPr>
          <p:cNvSpPr>
            <a:spLocks noGrp="1"/>
          </p:cNvSpPr>
          <p:nvPr>
            <p:ph type="title"/>
          </p:nvPr>
        </p:nvSpPr>
        <p:spPr>
          <a:xfrm>
            <a:off x="3263700" y="425750"/>
            <a:ext cx="5016900" cy="998700"/>
          </a:xfrm>
        </p:spPr>
        <p:txBody>
          <a:bodyPr/>
          <a:lstStyle/>
          <a:p>
            <a:r>
              <a:rPr lang="en-GB" dirty="0"/>
              <a:t>SOS Click</a:t>
            </a:r>
            <a:endParaRPr lang="en-US" dirty="0"/>
          </a:p>
        </p:txBody>
      </p:sp>
      <p:sp>
        <p:nvSpPr>
          <p:cNvPr id="3" name="Subtitle 2">
            <a:extLst>
              <a:ext uri="{FF2B5EF4-FFF2-40B4-BE49-F238E27FC236}">
                <a16:creationId xmlns:a16="http://schemas.microsoft.com/office/drawing/2014/main" id="{77B389AE-FB17-66CE-23C3-F8CA2A707D0E}"/>
              </a:ext>
            </a:extLst>
          </p:cNvPr>
          <p:cNvSpPr>
            <a:spLocks noGrp="1"/>
          </p:cNvSpPr>
          <p:nvPr>
            <p:ph type="subTitle" idx="1"/>
          </p:nvPr>
        </p:nvSpPr>
        <p:spPr>
          <a:xfrm>
            <a:off x="200025" y="2810450"/>
            <a:ext cx="6880425" cy="721500"/>
          </a:xfrm>
        </p:spPr>
        <p:txBody>
          <a:bodyPr/>
          <a:lstStyle/>
          <a:p>
            <a:pPr algn="just"/>
            <a:r>
              <a:rPr lang="en-GB" sz="2400" dirty="0">
                <a:latin typeface="Times New Roman" panose="02020603050405020304" pitchFamily="18" charset="0"/>
                <a:cs typeface="Times New Roman" panose="02020603050405020304" pitchFamily="18" charset="0"/>
              </a:rPr>
              <a:t>	The instillation in the website for anyone who feels uneasy or see panic attack or any kind of mishaps like suicide can click the SOS for the helpline to get active and ambulance to know the location to reach on. With an assistance on call for the duration till which the ambulance or any other kind of help reaches the location.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383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B01C-2FDA-5298-62CB-D54954F045F7}"/>
              </a:ext>
            </a:extLst>
          </p:cNvPr>
          <p:cNvSpPr>
            <a:spLocks noGrp="1"/>
          </p:cNvSpPr>
          <p:nvPr>
            <p:ph type="title"/>
          </p:nvPr>
        </p:nvSpPr>
        <p:spPr>
          <a:xfrm>
            <a:off x="1769962" y="1254425"/>
            <a:ext cx="5604075" cy="998700"/>
          </a:xfrm>
        </p:spPr>
        <p:txBody>
          <a:bodyPr/>
          <a:lstStyle/>
          <a:p>
            <a:r>
              <a:rPr lang="en-GB" sz="8800" dirty="0"/>
              <a:t>Exercises</a:t>
            </a:r>
            <a:endParaRPr lang="en-US" sz="8800" dirty="0"/>
          </a:p>
        </p:txBody>
      </p:sp>
      <p:sp>
        <p:nvSpPr>
          <p:cNvPr id="3" name="Subtitle 2">
            <a:extLst>
              <a:ext uri="{FF2B5EF4-FFF2-40B4-BE49-F238E27FC236}">
                <a16:creationId xmlns:a16="http://schemas.microsoft.com/office/drawing/2014/main" id="{E716AFED-BCE0-1B29-567B-727EA080562A}"/>
              </a:ext>
            </a:extLst>
          </p:cNvPr>
          <p:cNvSpPr>
            <a:spLocks noGrp="1"/>
          </p:cNvSpPr>
          <p:nvPr>
            <p:ph type="subTitle" idx="1"/>
          </p:nvPr>
        </p:nvSpPr>
        <p:spPr>
          <a:xfrm>
            <a:off x="1488975" y="2734250"/>
            <a:ext cx="6166050" cy="721500"/>
          </a:xfrm>
        </p:spPr>
        <p:txBody>
          <a:bodyPr/>
          <a:lstStyle/>
          <a:p>
            <a:pPr algn="just"/>
            <a:r>
              <a:rPr lang="en-GB" sz="2400" dirty="0">
                <a:latin typeface="Times New Roman" panose="02020603050405020304" pitchFamily="18" charset="0"/>
                <a:cs typeface="Times New Roman" panose="02020603050405020304" pitchFamily="18" charset="0"/>
              </a:rPr>
              <a:t>	A temporary aid for basic level of anxiety, panic, scare, uneasiness, breathlessness and several other issues with a constant reminder to the user to keep practicing them daily.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2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B01C-2FDA-5298-62CB-D54954F045F7}"/>
              </a:ext>
            </a:extLst>
          </p:cNvPr>
          <p:cNvSpPr>
            <a:spLocks noGrp="1"/>
          </p:cNvSpPr>
          <p:nvPr>
            <p:ph type="title"/>
          </p:nvPr>
        </p:nvSpPr>
        <p:spPr>
          <a:xfrm>
            <a:off x="1769962" y="1254425"/>
            <a:ext cx="5604075" cy="998700"/>
          </a:xfrm>
        </p:spPr>
        <p:txBody>
          <a:bodyPr/>
          <a:lstStyle/>
          <a:p>
            <a:r>
              <a:rPr lang="en-GB" sz="8800" dirty="0"/>
              <a:t>Survey</a:t>
            </a:r>
            <a:endParaRPr lang="en-US" sz="8800" dirty="0"/>
          </a:p>
        </p:txBody>
      </p:sp>
      <p:sp>
        <p:nvSpPr>
          <p:cNvPr id="3" name="Subtitle 2">
            <a:extLst>
              <a:ext uri="{FF2B5EF4-FFF2-40B4-BE49-F238E27FC236}">
                <a16:creationId xmlns:a16="http://schemas.microsoft.com/office/drawing/2014/main" id="{E716AFED-BCE0-1B29-567B-727EA080562A}"/>
              </a:ext>
            </a:extLst>
          </p:cNvPr>
          <p:cNvSpPr>
            <a:spLocks noGrp="1"/>
          </p:cNvSpPr>
          <p:nvPr>
            <p:ph type="subTitle" idx="1"/>
          </p:nvPr>
        </p:nvSpPr>
        <p:spPr>
          <a:xfrm>
            <a:off x="1488975" y="2734250"/>
            <a:ext cx="6166050" cy="721500"/>
          </a:xfrm>
        </p:spPr>
        <p:txBody>
          <a:bodyPr/>
          <a:lstStyle/>
          <a:p>
            <a:pPr algn="just"/>
            <a:r>
              <a:rPr lang="en-GB" sz="2400" dirty="0">
                <a:latin typeface="Times New Roman" panose="02020603050405020304" pitchFamily="18" charset="0"/>
                <a:cs typeface="Times New Roman" panose="02020603050405020304" pitchFamily="18" charset="0"/>
              </a:rPr>
              <a:t>	A survey for the people who are unaware of their uneasiness and for our specialist to know their patient’s problems at a better and deeper level.</a:t>
            </a:r>
            <a:endParaRPr lang="en-US" sz="24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378A1ED3-B791-5A3C-E58E-FF7EEC94B911}"/>
              </a:ext>
            </a:extLst>
          </p:cNvPr>
          <p:cNvSpPr txBox="1">
            <a:spLocks/>
          </p:cNvSpPr>
          <p:nvPr/>
        </p:nvSpPr>
        <p:spPr>
          <a:xfrm>
            <a:off x="-82650" y="4422000"/>
            <a:ext cx="6166050" cy="7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mbay"/>
              <a:buNone/>
              <a:defRPr sz="16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160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1600"/>
              </a:spcBef>
              <a:spcAft>
                <a:spcPts val="160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algn="just"/>
            <a:r>
              <a:rPr lang="en-GB" sz="1800" dirty="0">
                <a:latin typeface="Times New Roman" panose="02020603050405020304" pitchFamily="18" charset="0"/>
                <a:cs typeface="Times New Roman" panose="02020603050405020304" pitchFamily="18" charset="0"/>
              </a:rPr>
              <a:t>*Appendix shared at the end of the ppt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247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CCBB-35D5-31E8-F3CC-BF8ECF8A108D}"/>
              </a:ext>
            </a:extLst>
          </p:cNvPr>
          <p:cNvSpPr>
            <a:spLocks noGrp="1"/>
          </p:cNvSpPr>
          <p:nvPr>
            <p:ph type="title"/>
          </p:nvPr>
        </p:nvSpPr>
        <p:spPr>
          <a:xfrm>
            <a:off x="1609725" y="932692"/>
            <a:ext cx="5470725" cy="998700"/>
          </a:xfrm>
        </p:spPr>
        <p:txBody>
          <a:bodyPr/>
          <a:lstStyle/>
          <a:p>
            <a:r>
              <a:rPr lang="en-GB" dirty="0"/>
              <a:t>Professionals</a:t>
            </a:r>
            <a:endParaRPr lang="en-US" dirty="0"/>
          </a:p>
        </p:txBody>
      </p:sp>
      <p:sp>
        <p:nvSpPr>
          <p:cNvPr id="3" name="Subtitle 2">
            <a:extLst>
              <a:ext uri="{FF2B5EF4-FFF2-40B4-BE49-F238E27FC236}">
                <a16:creationId xmlns:a16="http://schemas.microsoft.com/office/drawing/2014/main" id="{E468C4E2-E37B-5046-D382-56328AD7D179}"/>
              </a:ext>
            </a:extLst>
          </p:cNvPr>
          <p:cNvSpPr>
            <a:spLocks noGrp="1"/>
          </p:cNvSpPr>
          <p:nvPr>
            <p:ph type="subTitle" idx="1"/>
          </p:nvPr>
        </p:nvSpPr>
        <p:spPr>
          <a:xfrm>
            <a:off x="270933" y="2797242"/>
            <a:ext cx="6809517" cy="721500"/>
          </a:xfrm>
        </p:spPr>
        <p:txBody>
          <a:bodyPr/>
          <a:lstStyle/>
          <a:p>
            <a:pPr algn="just"/>
            <a:r>
              <a:rPr lang="en-GB" sz="2400" dirty="0">
                <a:latin typeface="Times New Roman" panose="02020603050405020304" pitchFamily="18" charset="0"/>
                <a:cs typeface="Times New Roman" panose="02020603050405020304" pitchFamily="18" charset="0"/>
              </a:rPr>
              <a:t>	Gathering up many professionals who are in the field to help children for free or at a low price. Selection of the professionals on the basis of their experience. Professionals page is represented to the kids for choosing who to contact on basis of their accessibility, field in which they are facing problems and on charges.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6774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4AAF-D9D1-C65E-1767-B4E8CED492B9}"/>
              </a:ext>
            </a:extLst>
          </p:cNvPr>
          <p:cNvSpPr>
            <a:spLocks noGrp="1"/>
          </p:cNvSpPr>
          <p:nvPr>
            <p:ph type="title"/>
          </p:nvPr>
        </p:nvSpPr>
        <p:spPr>
          <a:xfrm>
            <a:off x="2063550" y="780897"/>
            <a:ext cx="7080450" cy="998700"/>
          </a:xfrm>
        </p:spPr>
        <p:txBody>
          <a:bodyPr/>
          <a:lstStyle/>
          <a:p>
            <a:r>
              <a:rPr lang="en-US" sz="4400" b="1" dirty="0"/>
              <a:t>Cognitive Behavioral Therapy (CBT) Exercises</a:t>
            </a:r>
            <a:br>
              <a:rPr lang="en-US" sz="4400" b="1" dirty="0"/>
            </a:br>
            <a:endParaRPr lang="en-US" sz="4400" dirty="0"/>
          </a:p>
        </p:txBody>
      </p:sp>
      <p:sp>
        <p:nvSpPr>
          <p:cNvPr id="3" name="Subtitle 2">
            <a:extLst>
              <a:ext uri="{FF2B5EF4-FFF2-40B4-BE49-F238E27FC236}">
                <a16:creationId xmlns:a16="http://schemas.microsoft.com/office/drawing/2014/main" id="{4BA3B36E-E783-BD13-7275-AB327BADBBAB}"/>
              </a:ext>
            </a:extLst>
          </p:cNvPr>
          <p:cNvSpPr>
            <a:spLocks noGrp="1"/>
          </p:cNvSpPr>
          <p:nvPr>
            <p:ph type="subTitle" idx="1"/>
          </p:nvPr>
        </p:nvSpPr>
        <p:spPr>
          <a:xfrm>
            <a:off x="498021" y="2859435"/>
            <a:ext cx="8017329" cy="721500"/>
          </a:xfrm>
        </p:spPr>
        <p:txBody>
          <a:bodyPr/>
          <a:lstStyle/>
          <a:p>
            <a:pPr marL="139700" indent="0" algn="just"/>
            <a:r>
              <a:rPr lang="en-US" sz="2400" b="1" dirty="0">
                <a:latin typeface="Times New Roman" panose="02020603050405020304" pitchFamily="18" charset="0"/>
                <a:cs typeface="Times New Roman" panose="02020603050405020304" pitchFamily="18" charset="0"/>
              </a:rPr>
              <a:t>Thought Records</a:t>
            </a:r>
          </a:p>
          <a:p>
            <a:pPr marL="139700" indent="0" algn="just"/>
            <a:r>
              <a:rPr lang="en-US" sz="1800" dirty="0">
                <a:latin typeface="Times New Roman" panose="02020603050405020304" pitchFamily="18" charset="0"/>
                <a:cs typeface="Times New Roman" panose="02020603050405020304" pitchFamily="18" charset="0"/>
              </a:rPr>
              <a:t>Identify and challenge negative thought patterns by writing down your thoughts, feelings, and evidence for and against those thoughts.</a:t>
            </a:r>
          </a:p>
          <a:p>
            <a:pPr marL="139700" indent="0" algn="just"/>
            <a:r>
              <a:rPr lang="en-US" sz="2400" b="1" dirty="0">
                <a:latin typeface="Times New Roman" panose="02020603050405020304" pitchFamily="18" charset="0"/>
                <a:cs typeface="Times New Roman" panose="02020603050405020304" pitchFamily="18" charset="0"/>
              </a:rPr>
              <a:t>Behavioral Experiments</a:t>
            </a:r>
          </a:p>
          <a:p>
            <a:pPr marL="139700" indent="0" algn="just"/>
            <a:r>
              <a:rPr lang="en-US" sz="1800" dirty="0">
                <a:latin typeface="Times New Roman" panose="02020603050405020304" pitchFamily="18" charset="0"/>
                <a:cs typeface="Times New Roman" panose="02020603050405020304" pitchFamily="18" charset="0"/>
              </a:rPr>
              <a:t>Test out your beliefs and assumptions through small, manageable experiments to see if they hold true in real life.</a:t>
            </a:r>
          </a:p>
          <a:p>
            <a:pPr marL="139700" indent="0" algn="just"/>
            <a:r>
              <a:rPr lang="en-US" sz="2400" b="1" dirty="0">
                <a:latin typeface="Times New Roman" panose="02020603050405020304" pitchFamily="18" charset="0"/>
                <a:cs typeface="Times New Roman" panose="02020603050405020304" pitchFamily="18" charset="0"/>
              </a:rPr>
              <a:t>Mindfulness Exercises</a:t>
            </a:r>
          </a:p>
          <a:p>
            <a:pPr marL="139700" indent="0" algn="just"/>
            <a:r>
              <a:rPr lang="en-US" sz="1800" dirty="0">
                <a:latin typeface="Times New Roman" panose="02020603050405020304" pitchFamily="18" charset="0"/>
                <a:cs typeface="Times New Roman" panose="02020603050405020304" pitchFamily="18" charset="0"/>
              </a:rPr>
              <a:t>Practice being present and non-judgmental through breathing exercises, </a:t>
            </a:r>
          </a:p>
          <a:p>
            <a:pPr marL="139700" indent="0" algn="just"/>
            <a:r>
              <a:rPr lang="en-US" sz="1800" dirty="0">
                <a:latin typeface="Times New Roman" panose="02020603050405020304" pitchFamily="18" charset="0"/>
                <a:cs typeface="Times New Roman" panose="02020603050405020304" pitchFamily="18" charset="0"/>
              </a:rPr>
              <a:t>body scans, and other mindfulness techniques.</a:t>
            </a:r>
          </a:p>
          <a:p>
            <a:pPr algn="just"/>
            <a:endParaRPr lang="en-US" sz="1800" dirty="0"/>
          </a:p>
        </p:txBody>
      </p:sp>
    </p:spTree>
    <p:extLst>
      <p:ext uri="{BB962C8B-B14F-4D97-AF65-F5344CB8AC3E}">
        <p14:creationId xmlns:p14="http://schemas.microsoft.com/office/powerpoint/2010/main" val="1697150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DCC6-CC66-99EB-DAAD-B4DF4840C2F4}"/>
              </a:ext>
            </a:extLst>
          </p:cNvPr>
          <p:cNvSpPr>
            <a:spLocks noGrp="1"/>
          </p:cNvSpPr>
          <p:nvPr>
            <p:ph type="title"/>
          </p:nvPr>
        </p:nvSpPr>
        <p:spPr>
          <a:xfrm>
            <a:off x="2202342" y="658432"/>
            <a:ext cx="6713057" cy="998700"/>
          </a:xfrm>
        </p:spPr>
        <p:txBody>
          <a:bodyPr/>
          <a:lstStyle/>
          <a:p>
            <a:r>
              <a:rPr lang="en-US" sz="4400" b="1" dirty="0"/>
              <a:t>Mindfulness and Relaxation Techniques</a:t>
            </a:r>
            <a:br>
              <a:rPr lang="en-US" sz="4400" b="1" dirty="0"/>
            </a:br>
            <a:endParaRPr lang="en-US" sz="4400" dirty="0"/>
          </a:p>
        </p:txBody>
      </p:sp>
      <p:sp>
        <p:nvSpPr>
          <p:cNvPr id="3" name="Subtitle 2">
            <a:extLst>
              <a:ext uri="{FF2B5EF4-FFF2-40B4-BE49-F238E27FC236}">
                <a16:creationId xmlns:a16="http://schemas.microsoft.com/office/drawing/2014/main" id="{5DF1A467-FA24-B505-89BA-EFC2737FAC13}"/>
              </a:ext>
            </a:extLst>
          </p:cNvPr>
          <p:cNvSpPr>
            <a:spLocks noGrp="1"/>
          </p:cNvSpPr>
          <p:nvPr>
            <p:ph type="subTitle" idx="1"/>
          </p:nvPr>
        </p:nvSpPr>
        <p:spPr>
          <a:xfrm>
            <a:off x="555171" y="2569428"/>
            <a:ext cx="7576457" cy="911215"/>
          </a:xfrm>
        </p:spPr>
        <p:txBody>
          <a:bodyPr/>
          <a:lstStyle/>
          <a:p>
            <a:pPr algn="just"/>
            <a:r>
              <a:rPr lang="en-US" sz="2000" dirty="0">
                <a:latin typeface="Times New Roman" panose="02020603050405020304" pitchFamily="18" charset="0"/>
                <a:cs typeface="Times New Roman" panose="02020603050405020304" pitchFamily="18" charset="0"/>
              </a:rPr>
              <a:t>     Discover the transformative power of mindfulness and relaxation practices. From deep breathing exercises to gentle yoga, these techniques can help alleviate symptoms of depression and promote overall emotional well-being.</a:t>
            </a:r>
          </a:p>
          <a:p>
            <a:pPr algn="just"/>
            <a:r>
              <a:rPr lang="en-US" sz="2000" dirty="0">
                <a:latin typeface="Times New Roman" panose="02020603050405020304" pitchFamily="18" charset="0"/>
                <a:cs typeface="Times New Roman" panose="02020603050405020304" pitchFamily="18" charset="0"/>
              </a:rPr>
              <a:t>     By cultivating present-moment awareness and engaging in soothing, restorative activities, you can find greater inner peace and clarity to navigate life's challenges.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449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23EC-6468-E637-FD11-D2C0A513479D}"/>
              </a:ext>
            </a:extLst>
          </p:cNvPr>
          <p:cNvSpPr>
            <a:spLocks noGrp="1"/>
          </p:cNvSpPr>
          <p:nvPr>
            <p:ph type="title"/>
          </p:nvPr>
        </p:nvSpPr>
        <p:spPr>
          <a:xfrm>
            <a:off x="2406449" y="674759"/>
            <a:ext cx="6517114" cy="998700"/>
          </a:xfrm>
        </p:spPr>
        <p:txBody>
          <a:bodyPr/>
          <a:lstStyle/>
          <a:p>
            <a:r>
              <a:rPr lang="en-US" sz="4400" b="1" dirty="0"/>
              <a:t>Journaling and Self-Reflection Activities</a:t>
            </a:r>
            <a:br>
              <a:rPr lang="en-US" sz="4400" b="1" dirty="0"/>
            </a:br>
            <a:endParaRPr lang="en-US" sz="4400" dirty="0"/>
          </a:p>
        </p:txBody>
      </p:sp>
      <p:sp>
        <p:nvSpPr>
          <p:cNvPr id="3" name="Subtitle 2">
            <a:extLst>
              <a:ext uri="{FF2B5EF4-FFF2-40B4-BE49-F238E27FC236}">
                <a16:creationId xmlns:a16="http://schemas.microsoft.com/office/drawing/2014/main" id="{9D374A9E-481A-7F30-6EB3-687A2C4FD224}"/>
              </a:ext>
            </a:extLst>
          </p:cNvPr>
          <p:cNvSpPr>
            <a:spLocks noGrp="1"/>
          </p:cNvSpPr>
          <p:nvPr>
            <p:ph type="subTitle" idx="1"/>
          </p:nvPr>
        </p:nvSpPr>
        <p:spPr>
          <a:xfrm>
            <a:off x="288825" y="2773034"/>
            <a:ext cx="8566350" cy="721500"/>
          </a:xfrm>
        </p:spPr>
        <p:txBody>
          <a:bodyPr/>
          <a:lstStyle/>
          <a:p>
            <a:pPr algn="just"/>
            <a:r>
              <a:rPr lang="en-US" sz="2400" b="1" dirty="0">
                <a:latin typeface="Times New Roman" panose="02020603050405020304" pitchFamily="18" charset="0"/>
                <a:cs typeface="Times New Roman" panose="02020603050405020304" pitchFamily="18" charset="0"/>
              </a:rPr>
              <a:t>Therapeutic Journaling</a:t>
            </a:r>
          </a:p>
          <a:p>
            <a:pPr algn="just"/>
            <a:r>
              <a:rPr lang="en-US" sz="1800" dirty="0">
                <a:latin typeface="Times New Roman" panose="02020603050405020304" pitchFamily="18" charset="0"/>
                <a:cs typeface="Times New Roman" panose="02020603050405020304" pitchFamily="18" charset="0"/>
              </a:rPr>
              <a:t>Engaging in regular journaling allows you to process emotions, gain self-awareness, and</a:t>
            </a:r>
          </a:p>
          <a:p>
            <a:pPr algn="just"/>
            <a:r>
              <a:rPr lang="en-US" sz="1800" dirty="0">
                <a:latin typeface="Times New Roman" panose="02020603050405020304" pitchFamily="18" charset="0"/>
                <a:cs typeface="Times New Roman" panose="02020603050405020304" pitchFamily="18" charset="0"/>
              </a:rPr>
              <a:t>track your progress on your mental health journey.</a:t>
            </a:r>
          </a:p>
          <a:p>
            <a:pPr algn="just"/>
            <a:r>
              <a:rPr lang="en-US" sz="2400" b="1" dirty="0">
                <a:latin typeface="Times New Roman" panose="02020603050405020304" pitchFamily="18" charset="0"/>
                <a:cs typeface="Times New Roman" panose="02020603050405020304" pitchFamily="18" charset="0"/>
              </a:rPr>
              <a:t>Goal-Setting and Planning</a:t>
            </a:r>
          </a:p>
          <a:p>
            <a:pPr algn="just"/>
            <a:r>
              <a:rPr lang="en-US" sz="1800" dirty="0">
                <a:latin typeface="Times New Roman" panose="02020603050405020304" pitchFamily="18" charset="0"/>
                <a:cs typeface="Times New Roman" panose="02020603050405020304" pitchFamily="18" charset="0"/>
              </a:rPr>
              <a:t>Journaling provides a space to set achievable goals, map out actionable steps, and</a:t>
            </a:r>
          </a:p>
          <a:p>
            <a:pPr algn="just"/>
            <a:r>
              <a:rPr lang="en-US" sz="1800" dirty="0">
                <a:latin typeface="Times New Roman" panose="02020603050405020304" pitchFamily="18" charset="0"/>
                <a:cs typeface="Times New Roman" panose="02020603050405020304" pitchFamily="18" charset="0"/>
              </a:rPr>
              <a:t>celebrate your accomplishments along the way.</a:t>
            </a:r>
          </a:p>
          <a:p>
            <a:pPr algn="just"/>
            <a:r>
              <a:rPr lang="en-US" sz="2400" b="1" dirty="0">
                <a:latin typeface="Times New Roman" panose="02020603050405020304" pitchFamily="18" charset="0"/>
                <a:cs typeface="Times New Roman" panose="02020603050405020304" pitchFamily="18" charset="0"/>
              </a:rPr>
              <a:t>Self-Acceptance Exercises</a:t>
            </a:r>
          </a:p>
          <a:p>
            <a:pPr algn="just"/>
            <a:r>
              <a:rPr lang="en-US" sz="1800" dirty="0">
                <a:latin typeface="Times New Roman" panose="02020603050405020304" pitchFamily="18" charset="0"/>
                <a:cs typeface="Times New Roman" panose="02020603050405020304" pitchFamily="18" charset="0"/>
              </a:rPr>
              <a:t>Engaging in reflective writing can foster self-compassion, uncover your </a:t>
            </a:r>
          </a:p>
          <a:p>
            <a:pPr algn="just"/>
            <a:r>
              <a:rPr lang="en-US" sz="1800" dirty="0">
                <a:latin typeface="Times New Roman" panose="02020603050405020304" pitchFamily="18" charset="0"/>
                <a:cs typeface="Times New Roman" panose="02020603050405020304" pitchFamily="18" charset="0"/>
              </a:rPr>
              <a:t>inner strengths, and help you embrace all aspects of who you are.</a:t>
            </a:r>
          </a:p>
          <a:p>
            <a:endParaRPr lang="en-US" dirty="0"/>
          </a:p>
        </p:txBody>
      </p:sp>
    </p:spTree>
    <p:extLst>
      <p:ext uri="{BB962C8B-B14F-4D97-AF65-F5344CB8AC3E}">
        <p14:creationId xmlns:p14="http://schemas.microsoft.com/office/powerpoint/2010/main" val="2627598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25" name="Google Shape;625;p62"/>
          <p:cNvPicPr preferRelativeResize="0"/>
          <p:nvPr/>
        </p:nvPicPr>
        <p:blipFill rotWithShape="1">
          <a:blip r:embed="rId3">
            <a:alphaModFix/>
          </a:blip>
          <a:srcRect l="15266" t="3832" r="9641" b="5125"/>
          <a:stretch/>
        </p:blipFill>
        <p:spPr>
          <a:xfrm>
            <a:off x="5206750" y="1710588"/>
            <a:ext cx="642700" cy="628900"/>
          </a:xfrm>
          <a:prstGeom prst="rect">
            <a:avLst/>
          </a:prstGeom>
          <a:noFill/>
          <a:ln>
            <a:noFill/>
          </a:ln>
        </p:spPr>
      </p:pic>
      <p:pic>
        <p:nvPicPr>
          <p:cNvPr id="626" name="Google Shape;626;p62"/>
          <p:cNvPicPr preferRelativeResize="0"/>
          <p:nvPr/>
        </p:nvPicPr>
        <p:blipFill rotWithShape="1">
          <a:blip r:embed="rId3">
            <a:alphaModFix/>
          </a:blip>
          <a:srcRect l="15266" t="3832" r="9641" b="5125"/>
          <a:stretch/>
        </p:blipFill>
        <p:spPr>
          <a:xfrm>
            <a:off x="3280750" y="2176788"/>
            <a:ext cx="642700" cy="628900"/>
          </a:xfrm>
          <a:prstGeom prst="rect">
            <a:avLst/>
          </a:prstGeom>
          <a:noFill/>
          <a:ln>
            <a:noFill/>
          </a:ln>
        </p:spPr>
      </p:pic>
      <p:pic>
        <p:nvPicPr>
          <p:cNvPr id="627" name="Google Shape;627;p62"/>
          <p:cNvPicPr preferRelativeResize="0"/>
          <p:nvPr/>
        </p:nvPicPr>
        <p:blipFill rotWithShape="1">
          <a:blip r:embed="rId3">
            <a:alphaModFix/>
          </a:blip>
          <a:srcRect l="15266" t="3832" r="9641" b="5125"/>
          <a:stretch/>
        </p:blipFill>
        <p:spPr>
          <a:xfrm>
            <a:off x="7182100" y="2176788"/>
            <a:ext cx="642700" cy="628900"/>
          </a:xfrm>
          <a:prstGeom prst="rect">
            <a:avLst/>
          </a:prstGeom>
          <a:noFill/>
          <a:ln>
            <a:noFill/>
          </a:ln>
        </p:spPr>
      </p:pic>
      <p:pic>
        <p:nvPicPr>
          <p:cNvPr id="628" name="Google Shape;628;p62"/>
          <p:cNvPicPr preferRelativeResize="0"/>
          <p:nvPr/>
        </p:nvPicPr>
        <p:blipFill rotWithShape="1">
          <a:blip r:embed="rId3">
            <a:alphaModFix/>
          </a:blip>
          <a:srcRect l="15266" t="3832" r="9641" b="5125"/>
          <a:stretch/>
        </p:blipFill>
        <p:spPr>
          <a:xfrm>
            <a:off x="1354750" y="1710588"/>
            <a:ext cx="642700" cy="628900"/>
          </a:xfrm>
          <a:prstGeom prst="rect">
            <a:avLst/>
          </a:prstGeom>
          <a:noFill/>
          <a:ln>
            <a:noFill/>
          </a:ln>
        </p:spPr>
      </p:pic>
      <p:sp>
        <p:nvSpPr>
          <p:cNvPr id="629" name="Google Shape;629;p62">
            <a:hlinkClick r:id="rId4" action="ppaction://hlinksldjump"/>
          </p:cNvPr>
          <p:cNvSpPr txBox="1">
            <a:spLocks noGrp="1"/>
          </p:cNvSpPr>
          <p:nvPr>
            <p:ph type="title"/>
          </p:nvPr>
        </p:nvSpPr>
        <p:spPr>
          <a:xfrm>
            <a:off x="600546" y="2787072"/>
            <a:ext cx="2119907"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Problems &amp; Audience we Target</a:t>
            </a:r>
            <a:endParaRPr dirty="0"/>
          </a:p>
        </p:txBody>
      </p:sp>
      <p:sp>
        <p:nvSpPr>
          <p:cNvPr id="630" name="Google Shape;630;p62">
            <a:hlinkClick r:id="rId5" action="ppaction://hlinksldjump"/>
          </p:cNvPr>
          <p:cNvSpPr txBox="1">
            <a:spLocks noGrp="1"/>
          </p:cNvSpPr>
          <p:nvPr>
            <p:ph type="title" idx="6"/>
          </p:nvPr>
        </p:nvSpPr>
        <p:spPr>
          <a:xfrm>
            <a:off x="4589763" y="2561447"/>
            <a:ext cx="1926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t>
            </a:r>
            <a:br>
              <a:rPr lang="en" dirty="0"/>
            </a:br>
            <a:r>
              <a:rPr lang="en" dirty="0"/>
              <a:t>Website </a:t>
            </a:r>
            <a:endParaRPr dirty="0"/>
          </a:p>
        </p:txBody>
      </p:sp>
      <p:sp>
        <p:nvSpPr>
          <p:cNvPr id="632" name="Google Shape;632;p62">
            <a:hlinkClick r:id="rId6" action="ppaction://hlinksldjump"/>
          </p:cNvPr>
          <p:cNvSpPr txBox="1">
            <a:spLocks noGrp="1"/>
          </p:cNvSpPr>
          <p:nvPr>
            <p:ph type="title" idx="9"/>
          </p:nvPr>
        </p:nvSpPr>
        <p:spPr>
          <a:xfrm>
            <a:off x="6491100" y="3039525"/>
            <a:ext cx="1926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34" name="Google Shape;634;p62">
            <a:hlinkClick r:id="rId4" action="ppaction://hlinksldjump"/>
          </p:cNvPr>
          <p:cNvSpPr txBox="1">
            <a:spLocks noGrp="1"/>
          </p:cNvSpPr>
          <p:nvPr>
            <p:ph type="title" idx="2"/>
          </p:nvPr>
        </p:nvSpPr>
        <p:spPr>
          <a:xfrm>
            <a:off x="1213500" y="1796838"/>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36" name="Google Shape;636;p62">
            <a:hlinkClick r:id="rId7" action="ppaction://hlinksldjump"/>
          </p:cNvPr>
          <p:cNvSpPr txBox="1">
            <a:spLocks noGrp="1"/>
          </p:cNvSpPr>
          <p:nvPr>
            <p:ph type="title" idx="3"/>
          </p:nvPr>
        </p:nvSpPr>
        <p:spPr>
          <a:xfrm>
            <a:off x="2679777" y="3121484"/>
            <a:ext cx="1926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t>
            </a:r>
            <a:br>
              <a:rPr lang="en" dirty="0"/>
            </a:br>
            <a:r>
              <a:rPr lang="en" dirty="0"/>
              <a:t>Objective </a:t>
            </a:r>
            <a:endParaRPr dirty="0"/>
          </a:p>
        </p:txBody>
      </p:sp>
      <p:sp>
        <p:nvSpPr>
          <p:cNvPr id="638" name="Google Shape;638;p62">
            <a:hlinkClick r:id="rId7" action="ppaction://hlinksldjump"/>
          </p:cNvPr>
          <p:cNvSpPr txBox="1">
            <a:spLocks noGrp="1"/>
          </p:cNvSpPr>
          <p:nvPr>
            <p:ph type="title" idx="4"/>
          </p:nvPr>
        </p:nvSpPr>
        <p:spPr>
          <a:xfrm>
            <a:off x="3155088" y="2260250"/>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39" name="Google Shape;639;p62">
            <a:hlinkClick r:id="rId5" action="ppaction://hlinksldjump"/>
          </p:cNvPr>
          <p:cNvSpPr txBox="1">
            <a:spLocks noGrp="1"/>
          </p:cNvSpPr>
          <p:nvPr>
            <p:ph type="title" idx="7"/>
          </p:nvPr>
        </p:nvSpPr>
        <p:spPr>
          <a:xfrm>
            <a:off x="5081100" y="1792463"/>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0" name="Google Shape;640;p62">
            <a:hlinkClick r:id="rId6" action="ppaction://hlinksldjump"/>
          </p:cNvPr>
          <p:cNvSpPr txBox="1">
            <a:spLocks noGrp="1"/>
          </p:cNvSpPr>
          <p:nvPr>
            <p:ph type="title" idx="13"/>
          </p:nvPr>
        </p:nvSpPr>
        <p:spPr>
          <a:xfrm>
            <a:off x="7056438" y="2260125"/>
            <a:ext cx="8940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41" name="Google Shape;641;p6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dk2"/>
                </a:solidFill>
                <a:sym typeface="DM Serif Text"/>
              </a:rPr>
              <a:t>Table of </a:t>
            </a:r>
            <a:r>
              <a:rPr lang="en" sz="4800" dirty="0"/>
              <a:t>c</a:t>
            </a:r>
            <a:r>
              <a:rPr lang="en" sz="4800" dirty="0">
                <a:solidFill>
                  <a:schemeClr val="dk2"/>
                </a:solidFill>
                <a:sym typeface="DM Serif Text"/>
              </a:rPr>
              <a:t>ontents</a:t>
            </a:r>
            <a:endParaRPr sz="4800" dirty="0">
              <a:solidFill>
                <a:schemeClr val="dk2"/>
              </a:solidFill>
              <a:sym typeface="DM Serif Text"/>
            </a:endParaRPr>
          </a:p>
        </p:txBody>
      </p:sp>
      <p:pic>
        <p:nvPicPr>
          <p:cNvPr id="642" name="Google Shape;642;p62"/>
          <p:cNvPicPr preferRelativeResize="0"/>
          <p:nvPr/>
        </p:nvPicPr>
        <p:blipFill>
          <a:blip r:embed="rId8">
            <a:alphaModFix/>
          </a:blip>
          <a:stretch>
            <a:fillRect/>
          </a:stretch>
        </p:blipFill>
        <p:spPr>
          <a:xfrm>
            <a:off x="-363459" y="4342675"/>
            <a:ext cx="1230028" cy="992750"/>
          </a:xfrm>
          <a:prstGeom prst="rect">
            <a:avLst/>
          </a:prstGeom>
          <a:noFill/>
          <a:ln>
            <a:noFill/>
          </a:ln>
        </p:spPr>
      </p:pic>
      <p:pic>
        <p:nvPicPr>
          <p:cNvPr id="643" name="Google Shape;643;p62"/>
          <p:cNvPicPr preferRelativeResize="0"/>
          <p:nvPr/>
        </p:nvPicPr>
        <p:blipFill>
          <a:blip r:embed="rId9">
            <a:alphaModFix/>
          </a:blip>
          <a:stretch>
            <a:fillRect/>
          </a:stretch>
        </p:blipFill>
        <p:spPr>
          <a:xfrm>
            <a:off x="-267584" y="475975"/>
            <a:ext cx="1230028" cy="992750"/>
          </a:xfrm>
          <a:prstGeom prst="rect">
            <a:avLst/>
          </a:prstGeom>
          <a:noFill/>
          <a:ln>
            <a:noFill/>
          </a:ln>
        </p:spPr>
      </p:pic>
      <p:pic>
        <p:nvPicPr>
          <p:cNvPr id="644" name="Google Shape;644;p62"/>
          <p:cNvPicPr preferRelativeResize="0"/>
          <p:nvPr/>
        </p:nvPicPr>
        <p:blipFill>
          <a:blip r:embed="rId10">
            <a:alphaModFix/>
          </a:blip>
          <a:stretch>
            <a:fillRect/>
          </a:stretch>
        </p:blipFill>
        <p:spPr>
          <a:xfrm>
            <a:off x="-404173" y="-341075"/>
            <a:ext cx="1503225" cy="1213249"/>
          </a:xfrm>
          <a:prstGeom prst="rect">
            <a:avLst/>
          </a:prstGeom>
          <a:noFill/>
          <a:ln>
            <a:noFill/>
          </a:ln>
        </p:spPr>
      </p:pic>
      <p:pic>
        <p:nvPicPr>
          <p:cNvPr id="645" name="Google Shape;645;p62"/>
          <p:cNvPicPr preferRelativeResize="0"/>
          <p:nvPr/>
        </p:nvPicPr>
        <p:blipFill>
          <a:blip r:embed="rId11">
            <a:alphaModFix amt="35000"/>
          </a:blip>
          <a:stretch>
            <a:fillRect/>
          </a:stretch>
        </p:blipFill>
        <p:spPr>
          <a:xfrm>
            <a:off x="8262041" y="445025"/>
            <a:ext cx="1230028" cy="992750"/>
          </a:xfrm>
          <a:prstGeom prst="rect">
            <a:avLst/>
          </a:prstGeom>
          <a:noFill/>
          <a:ln>
            <a:noFill/>
          </a:ln>
        </p:spPr>
      </p:pic>
      <p:pic>
        <p:nvPicPr>
          <p:cNvPr id="646" name="Google Shape;646;p62"/>
          <p:cNvPicPr preferRelativeResize="0"/>
          <p:nvPr/>
        </p:nvPicPr>
        <p:blipFill>
          <a:blip r:embed="rId12">
            <a:alphaModFix/>
          </a:blip>
          <a:stretch>
            <a:fillRect/>
          </a:stretch>
        </p:blipFill>
        <p:spPr>
          <a:xfrm>
            <a:off x="7950452" y="-290275"/>
            <a:ext cx="1541625" cy="1244241"/>
          </a:xfrm>
          <a:prstGeom prst="rect">
            <a:avLst/>
          </a:prstGeom>
          <a:noFill/>
          <a:ln>
            <a:noFill/>
          </a:ln>
        </p:spPr>
      </p:pic>
      <p:pic>
        <p:nvPicPr>
          <p:cNvPr id="647" name="Google Shape;647;p62"/>
          <p:cNvPicPr preferRelativeResize="0"/>
          <p:nvPr/>
        </p:nvPicPr>
        <p:blipFill>
          <a:blip r:embed="rId13">
            <a:alphaModFix/>
          </a:blip>
          <a:stretch>
            <a:fillRect/>
          </a:stretch>
        </p:blipFill>
        <p:spPr>
          <a:xfrm>
            <a:off x="284738" y="4342664"/>
            <a:ext cx="856725" cy="691461"/>
          </a:xfrm>
          <a:prstGeom prst="rect">
            <a:avLst/>
          </a:prstGeom>
          <a:noFill/>
          <a:ln>
            <a:noFill/>
          </a:ln>
        </p:spPr>
      </p:pic>
      <p:pic>
        <p:nvPicPr>
          <p:cNvPr id="648" name="Google Shape;648;p62"/>
          <p:cNvPicPr preferRelativeResize="0"/>
          <p:nvPr/>
        </p:nvPicPr>
        <p:blipFill>
          <a:blip r:embed="rId14">
            <a:alphaModFix amt="51000"/>
          </a:blip>
          <a:stretch>
            <a:fillRect/>
          </a:stretch>
        </p:blipFill>
        <p:spPr>
          <a:xfrm>
            <a:off x="8417091" y="4342675"/>
            <a:ext cx="1230028" cy="992750"/>
          </a:xfrm>
          <a:prstGeom prst="rect">
            <a:avLst/>
          </a:prstGeom>
          <a:noFill/>
          <a:ln>
            <a:noFill/>
          </a:ln>
        </p:spPr>
      </p:pic>
      <p:pic>
        <p:nvPicPr>
          <p:cNvPr id="649" name="Google Shape;649;p62"/>
          <p:cNvPicPr preferRelativeResize="0"/>
          <p:nvPr/>
        </p:nvPicPr>
        <p:blipFill>
          <a:blip r:embed="rId15">
            <a:alphaModFix amt="83000"/>
          </a:blip>
          <a:stretch>
            <a:fillRect/>
          </a:stretch>
        </p:blipFill>
        <p:spPr>
          <a:xfrm>
            <a:off x="8039625" y="4242728"/>
            <a:ext cx="1104375" cy="891344"/>
          </a:xfrm>
          <a:prstGeom prst="rect">
            <a:avLst/>
          </a:prstGeom>
          <a:noFill/>
          <a:ln>
            <a:noFill/>
          </a:ln>
        </p:spPr>
      </p:pic>
      <p:pic>
        <p:nvPicPr>
          <p:cNvPr id="650" name="Google Shape;650;p62"/>
          <p:cNvPicPr preferRelativeResize="0"/>
          <p:nvPr/>
        </p:nvPicPr>
        <p:blipFill rotWithShape="1">
          <a:blip r:embed="rId16">
            <a:alphaModFix amt="60000"/>
          </a:blip>
          <a:srcRect/>
          <a:stretch/>
        </p:blipFill>
        <p:spPr>
          <a:xfrm rot="-487117">
            <a:off x="139955" y="2379644"/>
            <a:ext cx="223202" cy="223203"/>
          </a:xfrm>
          <a:prstGeom prst="rect">
            <a:avLst/>
          </a:prstGeom>
          <a:noFill/>
          <a:ln>
            <a:noFill/>
          </a:ln>
        </p:spPr>
      </p:pic>
      <p:pic>
        <p:nvPicPr>
          <p:cNvPr id="651" name="Google Shape;651;p62"/>
          <p:cNvPicPr preferRelativeResize="0"/>
          <p:nvPr/>
        </p:nvPicPr>
        <p:blipFill rotWithShape="1">
          <a:blip r:embed="rId16">
            <a:alphaModFix amt="60000"/>
          </a:blip>
          <a:srcRect/>
          <a:stretch/>
        </p:blipFill>
        <p:spPr>
          <a:xfrm rot="-487117">
            <a:off x="5864080" y="4796269"/>
            <a:ext cx="223202" cy="223203"/>
          </a:xfrm>
          <a:prstGeom prst="rect">
            <a:avLst/>
          </a:prstGeom>
          <a:noFill/>
          <a:ln>
            <a:noFill/>
          </a:ln>
        </p:spPr>
      </p:pic>
      <p:pic>
        <p:nvPicPr>
          <p:cNvPr id="652" name="Google Shape;652;p62"/>
          <p:cNvPicPr preferRelativeResize="0"/>
          <p:nvPr/>
        </p:nvPicPr>
        <p:blipFill rotWithShape="1">
          <a:blip r:embed="rId17">
            <a:alphaModFix amt="60000"/>
          </a:blip>
          <a:srcRect/>
          <a:stretch/>
        </p:blipFill>
        <p:spPr>
          <a:xfrm rot="-487117">
            <a:off x="8706080" y="2274894"/>
            <a:ext cx="223202" cy="223203"/>
          </a:xfrm>
          <a:prstGeom prst="rect">
            <a:avLst/>
          </a:prstGeom>
          <a:noFill/>
          <a:ln>
            <a:noFill/>
          </a:ln>
        </p:spPr>
      </p:pic>
      <p:pic>
        <p:nvPicPr>
          <p:cNvPr id="653" name="Google Shape;653;p62"/>
          <p:cNvPicPr preferRelativeResize="0"/>
          <p:nvPr/>
        </p:nvPicPr>
        <p:blipFill rotWithShape="1">
          <a:blip r:embed="rId17">
            <a:alphaModFix amt="60000"/>
          </a:blip>
          <a:srcRect/>
          <a:stretch/>
        </p:blipFill>
        <p:spPr>
          <a:xfrm rot="-487117">
            <a:off x="2401255" y="4457444"/>
            <a:ext cx="223202" cy="22320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anim calcmode="lin" valueType="num">
                                      <p:cBhvr>
                                        <p:cTn id="7" dur="500" fill="hold"/>
                                        <p:tgtEl>
                                          <p:spTgt spid="641"/>
                                        </p:tgtEl>
                                        <p:attrNameLst>
                                          <p:attrName>ppt_w</p:attrName>
                                        </p:attrNameLst>
                                      </p:cBhvr>
                                      <p:tavLst>
                                        <p:tav tm="0">
                                          <p:val>
                                            <p:fltVal val="0"/>
                                          </p:val>
                                        </p:tav>
                                        <p:tav tm="100000">
                                          <p:val>
                                            <p:strVal val="#ppt_w"/>
                                          </p:val>
                                        </p:tav>
                                      </p:tavLst>
                                    </p:anim>
                                    <p:anim calcmode="lin" valueType="num">
                                      <p:cBhvr>
                                        <p:cTn id="8" dur="500" fill="hold"/>
                                        <p:tgtEl>
                                          <p:spTgt spid="641"/>
                                        </p:tgtEl>
                                        <p:attrNameLst>
                                          <p:attrName>ppt_h</p:attrName>
                                        </p:attrNameLst>
                                      </p:cBhvr>
                                      <p:tavLst>
                                        <p:tav tm="0">
                                          <p:val>
                                            <p:fltVal val="0"/>
                                          </p:val>
                                        </p:tav>
                                        <p:tav tm="100000">
                                          <p:val>
                                            <p:strVal val="#ppt_h"/>
                                          </p:val>
                                        </p:tav>
                                      </p:tavLst>
                                    </p:anim>
                                    <p:animEffect transition="in" filter="fade">
                                      <p:cBhvr>
                                        <p:cTn id="9" dur="500"/>
                                        <p:tgtEl>
                                          <p:spTgt spid="64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28"/>
                                        </p:tgtEl>
                                        <p:attrNameLst>
                                          <p:attrName>style.visibility</p:attrName>
                                        </p:attrNameLst>
                                      </p:cBhvr>
                                      <p:to>
                                        <p:strVal val="visible"/>
                                      </p:to>
                                    </p:set>
                                    <p:animEffect transition="in" filter="wipe(up)">
                                      <p:cBhvr>
                                        <p:cTn id="14" dur="500"/>
                                        <p:tgtEl>
                                          <p:spTgt spid="62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34"/>
                                        </p:tgtEl>
                                        <p:attrNameLst>
                                          <p:attrName>style.visibility</p:attrName>
                                        </p:attrNameLst>
                                      </p:cBhvr>
                                      <p:to>
                                        <p:strVal val="visible"/>
                                      </p:to>
                                    </p:set>
                                    <p:animEffect transition="in" filter="wipe(up)">
                                      <p:cBhvr>
                                        <p:cTn id="17" dur="500"/>
                                        <p:tgtEl>
                                          <p:spTgt spid="63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629"/>
                                        </p:tgtEl>
                                        <p:attrNameLst>
                                          <p:attrName>style.visibility</p:attrName>
                                        </p:attrNameLst>
                                      </p:cBhvr>
                                      <p:to>
                                        <p:strVal val="visible"/>
                                      </p:to>
                                    </p:set>
                                    <p:animEffect transition="in" filter="fade">
                                      <p:cBhvr>
                                        <p:cTn id="21" dur="1000"/>
                                        <p:tgtEl>
                                          <p:spTgt spid="6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38"/>
                                        </p:tgtEl>
                                        <p:attrNameLst>
                                          <p:attrName>style.visibility</p:attrName>
                                        </p:attrNameLst>
                                      </p:cBhvr>
                                      <p:to>
                                        <p:strVal val="visible"/>
                                      </p:to>
                                    </p:set>
                                    <p:animEffect transition="in" filter="wipe(up)">
                                      <p:cBhvr>
                                        <p:cTn id="26" dur="500"/>
                                        <p:tgtEl>
                                          <p:spTgt spid="638"/>
                                        </p:tgtEl>
                                      </p:cBhvr>
                                    </p:animEffect>
                                  </p:childTnLst>
                                </p:cTn>
                              </p:par>
                              <p:par>
                                <p:cTn id="27" presetID="22" presetClass="entr" presetSubtype="1" fill="hold" nodeType="withEffect">
                                  <p:stCondLst>
                                    <p:cond delay="0"/>
                                  </p:stCondLst>
                                  <p:childTnLst>
                                    <p:set>
                                      <p:cBhvr>
                                        <p:cTn id="28" dur="1" fill="hold">
                                          <p:stCondLst>
                                            <p:cond delay="0"/>
                                          </p:stCondLst>
                                        </p:cTn>
                                        <p:tgtEl>
                                          <p:spTgt spid="626"/>
                                        </p:tgtEl>
                                        <p:attrNameLst>
                                          <p:attrName>style.visibility</p:attrName>
                                        </p:attrNameLst>
                                      </p:cBhvr>
                                      <p:to>
                                        <p:strVal val="visible"/>
                                      </p:to>
                                    </p:set>
                                    <p:animEffect transition="in" filter="wipe(up)">
                                      <p:cBhvr>
                                        <p:cTn id="29" dur="500"/>
                                        <p:tgtEl>
                                          <p:spTgt spid="62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636"/>
                                        </p:tgtEl>
                                        <p:attrNameLst>
                                          <p:attrName>style.visibility</p:attrName>
                                        </p:attrNameLst>
                                      </p:cBhvr>
                                      <p:to>
                                        <p:strVal val="visible"/>
                                      </p:to>
                                    </p:set>
                                    <p:animEffect transition="in" filter="fade">
                                      <p:cBhvr>
                                        <p:cTn id="33" dur="1000"/>
                                        <p:tgtEl>
                                          <p:spTgt spid="6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39"/>
                                        </p:tgtEl>
                                        <p:attrNameLst>
                                          <p:attrName>style.visibility</p:attrName>
                                        </p:attrNameLst>
                                      </p:cBhvr>
                                      <p:to>
                                        <p:strVal val="visible"/>
                                      </p:to>
                                    </p:set>
                                    <p:animEffect transition="in" filter="wipe(up)">
                                      <p:cBhvr>
                                        <p:cTn id="38" dur="500"/>
                                        <p:tgtEl>
                                          <p:spTgt spid="639"/>
                                        </p:tgtEl>
                                      </p:cBhvr>
                                    </p:animEffect>
                                  </p:childTnLst>
                                </p:cTn>
                              </p:par>
                              <p:par>
                                <p:cTn id="39" presetID="22" presetClass="entr" presetSubtype="1" fill="hold" nodeType="withEffect">
                                  <p:stCondLst>
                                    <p:cond delay="0"/>
                                  </p:stCondLst>
                                  <p:childTnLst>
                                    <p:set>
                                      <p:cBhvr>
                                        <p:cTn id="40" dur="1" fill="hold">
                                          <p:stCondLst>
                                            <p:cond delay="0"/>
                                          </p:stCondLst>
                                        </p:cTn>
                                        <p:tgtEl>
                                          <p:spTgt spid="625"/>
                                        </p:tgtEl>
                                        <p:attrNameLst>
                                          <p:attrName>style.visibility</p:attrName>
                                        </p:attrNameLst>
                                      </p:cBhvr>
                                      <p:to>
                                        <p:strVal val="visible"/>
                                      </p:to>
                                    </p:set>
                                    <p:animEffect transition="in" filter="wipe(up)">
                                      <p:cBhvr>
                                        <p:cTn id="41" dur="500"/>
                                        <p:tgtEl>
                                          <p:spTgt spid="625"/>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630"/>
                                        </p:tgtEl>
                                        <p:attrNameLst>
                                          <p:attrName>style.visibility</p:attrName>
                                        </p:attrNameLst>
                                      </p:cBhvr>
                                      <p:to>
                                        <p:strVal val="visible"/>
                                      </p:to>
                                    </p:set>
                                    <p:animEffect transition="in" filter="fade">
                                      <p:cBhvr>
                                        <p:cTn id="45" dur="1000"/>
                                        <p:tgtEl>
                                          <p:spTgt spid="6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40"/>
                                        </p:tgtEl>
                                        <p:attrNameLst>
                                          <p:attrName>style.visibility</p:attrName>
                                        </p:attrNameLst>
                                      </p:cBhvr>
                                      <p:to>
                                        <p:strVal val="visible"/>
                                      </p:to>
                                    </p:set>
                                    <p:animEffect transition="in" filter="wipe(up)">
                                      <p:cBhvr>
                                        <p:cTn id="50" dur="500"/>
                                        <p:tgtEl>
                                          <p:spTgt spid="640"/>
                                        </p:tgtEl>
                                      </p:cBhvr>
                                    </p:animEffect>
                                  </p:childTnLst>
                                </p:cTn>
                              </p:par>
                              <p:par>
                                <p:cTn id="51" presetID="22" presetClass="entr" presetSubtype="1" fill="hold" nodeType="withEffect">
                                  <p:stCondLst>
                                    <p:cond delay="0"/>
                                  </p:stCondLst>
                                  <p:childTnLst>
                                    <p:set>
                                      <p:cBhvr>
                                        <p:cTn id="52" dur="1" fill="hold">
                                          <p:stCondLst>
                                            <p:cond delay="0"/>
                                          </p:stCondLst>
                                        </p:cTn>
                                        <p:tgtEl>
                                          <p:spTgt spid="627"/>
                                        </p:tgtEl>
                                        <p:attrNameLst>
                                          <p:attrName>style.visibility</p:attrName>
                                        </p:attrNameLst>
                                      </p:cBhvr>
                                      <p:to>
                                        <p:strVal val="visible"/>
                                      </p:to>
                                    </p:set>
                                    <p:animEffect transition="in" filter="wipe(up)">
                                      <p:cBhvr>
                                        <p:cTn id="53" dur="500"/>
                                        <p:tgtEl>
                                          <p:spTgt spid="627"/>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632"/>
                                        </p:tgtEl>
                                        <p:attrNameLst>
                                          <p:attrName>style.visibility</p:attrName>
                                        </p:attrNameLst>
                                      </p:cBhvr>
                                      <p:to>
                                        <p:strVal val="visible"/>
                                      </p:to>
                                    </p:set>
                                    <p:animEffect transition="in" filter="fade">
                                      <p:cBhvr>
                                        <p:cTn id="57" dur="1000"/>
                                        <p:tgtEl>
                                          <p:spTgt spid="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 grpId="0"/>
      <p:bldP spid="638" grpId="0"/>
      <p:bldP spid="639" grpId="0"/>
      <p:bldP spid="640" grpId="0"/>
      <p:bldP spid="6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1303-6B92-B6A9-6A28-0681BCA188A6}"/>
              </a:ext>
            </a:extLst>
          </p:cNvPr>
          <p:cNvSpPr>
            <a:spLocks noGrp="1"/>
          </p:cNvSpPr>
          <p:nvPr>
            <p:ph type="title"/>
          </p:nvPr>
        </p:nvSpPr>
        <p:spPr>
          <a:xfrm>
            <a:off x="2039058" y="674760"/>
            <a:ext cx="6957985" cy="998700"/>
          </a:xfrm>
        </p:spPr>
        <p:txBody>
          <a:bodyPr/>
          <a:lstStyle/>
          <a:p>
            <a:r>
              <a:rPr lang="en-US" sz="4400" b="1" dirty="0"/>
              <a:t>Support Groups and </a:t>
            </a:r>
            <a:br>
              <a:rPr lang="en-US" sz="4400" b="1" dirty="0"/>
            </a:br>
            <a:r>
              <a:rPr lang="en-US" sz="4400" b="1" dirty="0"/>
              <a:t>Community Resources</a:t>
            </a:r>
            <a:br>
              <a:rPr lang="en-US" sz="4400" b="1" dirty="0"/>
            </a:br>
            <a:endParaRPr lang="en-US" sz="4400" dirty="0"/>
          </a:p>
        </p:txBody>
      </p:sp>
      <p:sp>
        <p:nvSpPr>
          <p:cNvPr id="5" name="TextBox 4">
            <a:extLst>
              <a:ext uri="{FF2B5EF4-FFF2-40B4-BE49-F238E27FC236}">
                <a16:creationId xmlns:a16="http://schemas.microsoft.com/office/drawing/2014/main" id="{F82C94CD-7373-C2C5-4697-E6BAAEF9ABF8}"/>
              </a:ext>
            </a:extLst>
          </p:cNvPr>
          <p:cNvSpPr txBox="1"/>
          <p:nvPr/>
        </p:nvSpPr>
        <p:spPr>
          <a:xfrm>
            <a:off x="622526" y="1673460"/>
            <a:ext cx="7898947" cy="2862322"/>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Local Support Groups</a:t>
            </a:r>
          </a:p>
          <a:p>
            <a:pPr algn="just"/>
            <a:r>
              <a:rPr lang="en-US" sz="1800" dirty="0">
                <a:latin typeface="Times New Roman" panose="02020603050405020304" pitchFamily="18" charset="0"/>
                <a:cs typeface="Times New Roman" panose="02020603050405020304" pitchFamily="18" charset="0"/>
              </a:rPr>
              <a:t>Connect with others facing similar challenges in your community. Share experiences, coping strategies, and find mutual understanding and encouragement.</a:t>
            </a:r>
          </a:p>
          <a:p>
            <a:pPr algn="just"/>
            <a:r>
              <a:rPr lang="en-US" sz="2400" b="1" dirty="0">
                <a:latin typeface="Times New Roman" panose="02020603050405020304" pitchFamily="18" charset="0"/>
                <a:cs typeface="Times New Roman" panose="02020603050405020304" pitchFamily="18" charset="0"/>
              </a:rPr>
              <a:t>Online Forums</a:t>
            </a:r>
          </a:p>
          <a:p>
            <a:pPr algn="just"/>
            <a:r>
              <a:rPr lang="en-US" sz="1800" dirty="0">
                <a:latin typeface="Times New Roman" panose="02020603050405020304" pitchFamily="18" charset="0"/>
                <a:cs typeface="Times New Roman" panose="02020603050405020304" pitchFamily="18" charset="0"/>
              </a:rPr>
              <a:t>Participate in online discussion forums to access 24/7 support from a broader network of individuals dealing with depression.</a:t>
            </a:r>
          </a:p>
          <a:p>
            <a:pPr algn="just"/>
            <a:r>
              <a:rPr lang="en-US" sz="2400" b="1" dirty="0">
                <a:latin typeface="Times New Roman" panose="02020603050405020304" pitchFamily="18" charset="0"/>
                <a:cs typeface="Times New Roman" panose="02020603050405020304" pitchFamily="18" charset="0"/>
              </a:rPr>
              <a:t>Community Outreach Programs</a:t>
            </a:r>
          </a:p>
          <a:p>
            <a:pPr algn="just"/>
            <a:r>
              <a:rPr lang="en-US" sz="1800" dirty="0">
                <a:latin typeface="Times New Roman" panose="02020603050405020304" pitchFamily="18" charset="0"/>
                <a:cs typeface="Times New Roman" panose="02020603050405020304" pitchFamily="18" charset="0"/>
              </a:rPr>
              <a:t>Explore local programs that offer counseling, wellness workshops, </a:t>
            </a:r>
          </a:p>
          <a:p>
            <a:pPr algn="just"/>
            <a:r>
              <a:rPr lang="en-US" sz="1800" dirty="0">
                <a:latin typeface="Times New Roman" panose="02020603050405020304" pitchFamily="18" charset="0"/>
                <a:cs typeface="Times New Roman" panose="02020603050405020304" pitchFamily="18" charset="0"/>
              </a:rPr>
              <a:t>and social activities to promote mental health and well-being.</a:t>
            </a:r>
          </a:p>
        </p:txBody>
      </p:sp>
    </p:spTree>
    <p:extLst>
      <p:ext uri="{BB962C8B-B14F-4D97-AF65-F5344CB8AC3E}">
        <p14:creationId xmlns:p14="http://schemas.microsoft.com/office/powerpoint/2010/main" val="3025531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E6DC-86B2-BD3D-16BD-1CA93D9A6A0E}"/>
              </a:ext>
            </a:extLst>
          </p:cNvPr>
          <p:cNvSpPr>
            <a:spLocks noGrp="1"/>
          </p:cNvSpPr>
          <p:nvPr>
            <p:ph type="title"/>
          </p:nvPr>
        </p:nvSpPr>
        <p:spPr>
          <a:xfrm>
            <a:off x="2169684" y="560461"/>
            <a:ext cx="6974316" cy="998700"/>
          </a:xfrm>
        </p:spPr>
        <p:txBody>
          <a:bodyPr/>
          <a:lstStyle/>
          <a:p>
            <a:r>
              <a:rPr lang="en-US" sz="4400" b="1" dirty="0"/>
              <a:t>Medication Management and Referrals</a:t>
            </a:r>
            <a:br>
              <a:rPr lang="en-US" sz="4400" b="1" dirty="0"/>
            </a:br>
            <a:endParaRPr lang="en-US" sz="4400" dirty="0"/>
          </a:p>
        </p:txBody>
      </p:sp>
      <p:sp>
        <p:nvSpPr>
          <p:cNvPr id="3" name="Subtitle 2">
            <a:extLst>
              <a:ext uri="{FF2B5EF4-FFF2-40B4-BE49-F238E27FC236}">
                <a16:creationId xmlns:a16="http://schemas.microsoft.com/office/drawing/2014/main" id="{1948C27F-6E7C-2C3F-5ED1-35DFA4E1E12B}"/>
              </a:ext>
            </a:extLst>
          </p:cNvPr>
          <p:cNvSpPr>
            <a:spLocks noGrp="1"/>
          </p:cNvSpPr>
          <p:nvPr>
            <p:ph type="subTitle" idx="1"/>
          </p:nvPr>
        </p:nvSpPr>
        <p:spPr>
          <a:xfrm>
            <a:off x="432707" y="2937679"/>
            <a:ext cx="8278585" cy="721500"/>
          </a:xfrm>
        </p:spPr>
        <p:txBody>
          <a:bodyPr/>
          <a:lstStyle/>
          <a:p>
            <a:pPr algn="just"/>
            <a:r>
              <a:rPr lang="en-US" sz="2400" b="1" dirty="0">
                <a:latin typeface="Times New Roman" panose="02020603050405020304" pitchFamily="18" charset="0"/>
                <a:cs typeface="Times New Roman" panose="02020603050405020304" pitchFamily="18" charset="0"/>
              </a:rPr>
              <a:t>Personalized Medication Plans</a:t>
            </a:r>
          </a:p>
          <a:p>
            <a:pPr algn="just"/>
            <a:r>
              <a:rPr lang="en-US" sz="1800" dirty="0">
                <a:latin typeface="Times New Roman" panose="02020603050405020304" pitchFamily="18" charset="0"/>
                <a:cs typeface="Times New Roman" panose="02020603050405020304" pitchFamily="18" charset="0"/>
              </a:rPr>
              <a:t>Our team of mental health professionals will work closely with you to develop a</a:t>
            </a:r>
          </a:p>
          <a:p>
            <a:pPr algn="just"/>
            <a:r>
              <a:rPr lang="en-US" sz="1800" dirty="0">
                <a:latin typeface="Times New Roman" panose="02020603050405020304" pitchFamily="18" charset="0"/>
                <a:cs typeface="Times New Roman" panose="02020603050405020304" pitchFamily="18" charset="0"/>
              </a:rPr>
              <a:t>personalized medication plan tailored to your specific needs and symptoms.</a:t>
            </a:r>
          </a:p>
          <a:p>
            <a:pPr algn="just"/>
            <a:r>
              <a:rPr lang="en-US" sz="2400" b="1" dirty="0">
                <a:latin typeface="Times New Roman" panose="02020603050405020304" pitchFamily="18" charset="0"/>
                <a:cs typeface="Times New Roman" panose="02020603050405020304" pitchFamily="18" charset="0"/>
              </a:rPr>
              <a:t>Medication Monitoring</a:t>
            </a:r>
          </a:p>
          <a:p>
            <a:pPr algn="just"/>
            <a:r>
              <a:rPr lang="en-US" sz="1800" dirty="0">
                <a:latin typeface="Times New Roman" panose="02020603050405020304" pitchFamily="18" charset="0"/>
                <a:cs typeface="Times New Roman" panose="02020603050405020304" pitchFamily="18" charset="0"/>
              </a:rPr>
              <a:t>We'll closely monitor the effectiveness of your medications and make adjustments as</a:t>
            </a:r>
          </a:p>
          <a:p>
            <a:pPr algn="just"/>
            <a:r>
              <a:rPr lang="en-US" sz="1800" dirty="0">
                <a:latin typeface="Times New Roman" panose="02020603050405020304" pitchFamily="18" charset="0"/>
                <a:cs typeface="Times New Roman" panose="02020603050405020304" pitchFamily="18" charset="0"/>
              </a:rPr>
              <a:t>needed to ensure you're getting the best possible treatment.</a:t>
            </a:r>
          </a:p>
          <a:p>
            <a:pPr algn="just"/>
            <a:r>
              <a:rPr lang="en-US" sz="2400" b="1" dirty="0">
                <a:latin typeface="Times New Roman" panose="02020603050405020304" pitchFamily="18" charset="0"/>
                <a:cs typeface="Times New Roman" panose="02020603050405020304" pitchFamily="18" charset="0"/>
              </a:rPr>
              <a:t>Referrals to Specialists</a:t>
            </a:r>
          </a:p>
          <a:p>
            <a:pPr algn="just"/>
            <a:r>
              <a:rPr lang="en-US" sz="1800" dirty="0">
                <a:latin typeface="Times New Roman" panose="02020603050405020304" pitchFamily="18" charset="0"/>
                <a:cs typeface="Times New Roman" panose="02020603050405020304" pitchFamily="18" charset="0"/>
              </a:rPr>
              <a:t>If your case requires additional support, we'll provide referrals to trusted </a:t>
            </a:r>
          </a:p>
          <a:p>
            <a:pPr algn="just"/>
            <a:r>
              <a:rPr lang="en-US" sz="1800" dirty="0">
                <a:latin typeface="Times New Roman" panose="02020603050405020304" pitchFamily="18" charset="0"/>
                <a:cs typeface="Times New Roman" panose="02020603050405020304" pitchFamily="18" charset="0"/>
              </a:rPr>
              <a:t>psychiatrists, therapists, and other mental health specialists in your local area.</a:t>
            </a:r>
          </a:p>
          <a:p>
            <a:pPr algn="just"/>
            <a:r>
              <a:rPr lang="en-US" sz="2400" b="1" dirty="0">
                <a:latin typeface="Times New Roman" panose="02020603050405020304" pitchFamily="18" charset="0"/>
                <a:cs typeface="Times New Roman" panose="02020603050405020304" pitchFamily="18" charset="0"/>
              </a:rPr>
              <a:t>Ongoing Support</a:t>
            </a:r>
          </a:p>
          <a:p>
            <a:pPr algn="just"/>
            <a:r>
              <a:rPr lang="en-US" sz="1800" dirty="0">
                <a:latin typeface="Times New Roman" panose="02020603050405020304" pitchFamily="18" charset="0"/>
                <a:cs typeface="Times New Roman" panose="02020603050405020304" pitchFamily="18" charset="0"/>
              </a:rPr>
              <a:t>Our team will be with you every step of the way, providing guidance </a:t>
            </a:r>
          </a:p>
          <a:p>
            <a:pPr algn="just"/>
            <a:r>
              <a:rPr lang="en-US" sz="1800" dirty="0">
                <a:latin typeface="Times New Roman" panose="02020603050405020304" pitchFamily="18" charset="0"/>
                <a:cs typeface="Times New Roman" panose="02020603050405020304" pitchFamily="18" charset="0"/>
              </a:rPr>
              <a:t>and support throughout your medication management journey.</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961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6000"/>
                            </p:stCondLst>
                            <p:childTnLst>
                              <p:par>
                                <p:cTn id="64" presetID="2" presetClass="entr" presetSubtype="4" fill="hold" grpId="0" nodeType="after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 calcmode="lin" valueType="num">
                                      <p:cBhvr additive="base">
                                        <p:cTn id="6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A30A-FB84-9DBA-1F11-4B7DBA4BD424}"/>
              </a:ext>
            </a:extLst>
          </p:cNvPr>
          <p:cNvSpPr>
            <a:spLocks noGrp="1"/>
          </p:cNvSpPr>
          <p:nvPr>
            <p:ph type="title"/>
          </p:nvPr>
        </p:nvSpPr>
        <p:spPr>
          <a:xfrm>
            <a:off x="2063550" y="470656"/>
            <a:ext cx="6713057" cy="998700"/>
          </a:xfrm>
        </p:spPr>
        <p:txBody>
          <a:bodyPr/>
          <a:lstStyle/>
          <a:p>
            <a:r>
              <a:rPr lang="en-US" sz="4300" b="1" dirty="0"/>
              <a:t>Emergency Hotline and Ambulance Services</a:t>
            </a:r>
            <a:br>
              <a:rPr lang="en-US" sz="4300" b="1" dirty="0"/>
            </a:br>
            <a:endParaRPr lang="en-US" sz="4300" dirty="0"/>
          </a:p>
        </p:txBody>
      </p:sp>
      <p:sp>
        <p:nvSpPr>
          <p:cNvPr id="3" name="Subtitle 2">
            <a:extLst>
              <a:ext uri="{FF2B5EF4-FFF2-40B4-BE49-F238E27FC236}">
                <a16:creationId xmlns:a16="http://schemas.microsoft.com/office/drawing/2014/main" id="{3DD0C83F-8BB4-10A9-6EF2-E99F5860EAA8}"/>
              </a:ext>
            </a:extLst>
          </p:cNvPr>
          <p:cNvSpPr>
            <a:spLocks noGrp="1"/>
          </p:cNvSpPr>
          <p:nvPr>
            <p:ph type="subTitle" idx="1"/>
          </p:nvPr>
        </p:nvSpPr>
        <p:spPr>
          <a:xfrm>
            <a:off x="302079" y="2810450"/>
            <a:ext cx="8474528" cy="721500"/>
          </a:xfrm>
        </p:spPr>
        <p:txBody>
          <a:bodyPr/>
          <a:lstStyle/>
          <a:p>
            <a:pPr algn="just"/>
            <a:r>
              <a:rPr lang="en-US" sz="2400" b="1" dirty="0">
                <a:latin typeface="Times New Roman" panose="02020603050405020304" pitchFamily="18" charset="0"/>
                <a:cs typeface="Times New Roman" panose="02020603050405020304" pitchFamily="18" charset="0"/>
              </a:rPr>
              <a:t>24/7 Crisis Hotline</a:t>
            </a:r>
          </a:p>
          <a:p>
            <a:pPr algn="just"/>
            <a:r>
              <a:rPr lang="en-US" sz="1800" dirty="0">
                <a:latin typeface="Times New Roman" panose="02020603050405020304" pitchFamily="18" charset="0"/>
                <a:cs typeface="Times New Roman" panose="02020603050405020304" pitchFamily="18" charset="0"/>
              </a:rPr>
              <a:t>     Our dedicated crisis hotline is available 24 hours a day, 7 days a week to provide immediate support and guidance during emergencies.</a:t>
            </a:r>
          </a:p>
          <a:p>
            <a:pPr algn="just"/>
            <a:r>
              <a:rPr lang="en-US" sz="2400" b="1" dirty="0">
                <a:latin typeface="Times New Roman" panose="02020603050405020304" pitchFamily="18" charset="0"/>
                <a:cs typeface="Times New Roman" panose="02020603050405020304" pitchFamily="18" charset="0"/>
              </a:rPr>
              <a:t>Rapid Ambulance Response</a:t>
            </a:r>
          </a:p>
          <a:p>
            <a:pPr algn="just"/>
            <a:r>
              <a:rPr lang="en-US" sz="1800" dirty="0">
                <a:latin typeface="Times New Roman" panose="02020603050405020304" pitchFamily="18" charset="0"/>
                <a:cs typeface="Times New Roman" panose="02020603050405020304" pitchFamily="18" charset="0"/>
              </a:rPr>
              <a:t>     With our network of emergency vehicles strategically positioned, we can dispatch an ambulance to your location within minutes to provide critical medical assistance.</a:t>
            </a:r>
          </a:p>
          <a:p>
            <a:pPr algn="just"/>
            <a:r>
              <a:rPr lang="en-US" sz="2400" b="1" dirty="0">
                <a:latin typeface="Times New Roman" panose="02020603050405020304" pitchFamily="18" charset="0"/>
                <a:cs typeface="Times New Roman" panose="02020603050405020304" pitchFamily="18" charset="0"/>
              </a:rPr>
              <a:t>Compassionate Care</a:t>
            </a:r>
          </a:p>
          <a:p>
            <a:pPr algn="just"/>
            <a:r>
              <a:rPr lang="en-US" sz="1800" dirty="0">
                <a:latin typeface="Times New Roman" panose="02020603050405020304" pitchFamily="18" charset="0"/>
                <a:cs typeface="Times New Roman" panose="02020603050405020304" pitchFamily="18" charset="0"/>
              </a:rPr>
              <a:t>	Our highly trained EMTs and paramedics are committed to delivering</a:t>
            </a:r>
          </a:p>
          <a:p>
            <a:pPr algn="just"/>
            <a:r>
              <a:rPr lang="en-US" sz="1800" dirty="0">
                <a:latin typeface="Times New Roman" panose="02020603050405020304" pitchFamily="18" charset="0"/>
                <a:cs typeface="Times New Roman" panose="02020603050405020304" pitchFamily="18" charset="0"/>
              </a:rPr>
              <a:t>	compassionate, patient-centered care to help stabilize and transport </a:t>
            </a:r>
          </a:p>
          <a:p>
            <a:pPr algn="just"/>
            <a:r>
              <a:rPr lang="en-US" sz="1800" dirty="0">
                <a:latin typeface="Times New Roman" panose="02020603050405020304" pitchFamily="18" charset="0"/>
                <a:cs typeface="Times New Roman" panose="02020603050405020304" pitchFamily="18" charset="0"/>
              </a:rPr>
              <a:t>	individuals in crisis.</a:t>
            </a:r>
          </a:p>
          <a:p>
            <a:pPr algn="just"/>
            <a:r>
              <a:rPr lang="en-US" sz="2400" b="1" dirty="0">
                <a:latin typeface="Times New Roman" panose="02020603050405020304" pitchFamily="18" charset="0"/>
                <a:cs typeface="Times New Roman" panose="02020603050405020304" pitchFamily="18" charset="0"/>
              </a:rPr>
              <a:t>Coordination with Local Hospitals</a:t>
            </a:r>
          </a:p>
          <a:p>
            <a:pPr algn="just"/>
            <a:r>
              <a:rPr lang="en-US" sz="1800" dirty="0">
                <a:latin typeface="Times New Roman" panose="02020603050405020304" pitchFamily="18" charset="0"/>
                <a:cs typeface="Times New Roman" panose="02020603050405020304" pitchFamily="18" charset="0"/>
              </a:rPr>
              <a:t>	We work closely with local hospitals to ensure a seamless transfer </a:t>
            </a:r>
          </a:p>
          <a:p>
            <a:pPr algn="just"/>
            <a:r>
              <a:rPr lang="en-US" sz="1800" dirty="0">
                <a:latin typeface="Times New Roman" panose="02020603050405020304" pitchFamily="18" charset="0"/>
                <a:cs typeface="Times New Roman" panose="02020603050405020304" pitchFamily="18" charset="0"/>
              </a:rPr>
              <a:t>	of care and to provide the best possible treatment options for our clients.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637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94"/>
          <p:cNvSpPr txBox="1">
            <a:spLocks noGrp="1"/>
          </p:cNvSpPr>
          <p:nvPr>
            <p:ph type="title"/>
          </p:nvPr>
        </p:nvSpPr>
        <p:spPr>
          <a:xfrm>
            <a:off x="4603636" y="2604575"/>
            <a:ext cx="382726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Conclusion</a:t>
            </a:r>
            <a:endParaRPr dirty="0"/>
          </a:p>
        </p:txBody>
      </p:sp>
      <p:pic>
        <p:nvPicPr>
          <p:cNvPr id="1419" name="Google Shape;1419;p94"/>
          <p:cNvPicPr preferRelativeResize="0"/>
          <p:nvPr/>
        </p:nvPicPr>
        <p:blipFill rotWithShape="1">
          <a:blip r:embed="rId3">
            <a:alphaModFix amt="75000"/>
          </a:blip>
          <a:srcRect/>
          <a:stretch/>
        </p:blipFill>
        <p:spPr>
          <a:xfrm rot="-487124">
            <a:off x="5969294" y="1298052"/>
            <a:ext cx="1325031" cy="1325002"/>
          </a:xfrm>
          <a:prstGeom prst="rect">
            <a:avLst/>
          </a:prstGeom>
          <a:noFill/>
          <a:ln>
            <a:noFill/>
          </a:ln>
        </p:spPr>
      </p:pic>
      <p:sp>
        <p:nvSpPr>
          <p:cNvPr id="1420" name="Google Shape;1420;p94"/>
          <p:cNvSpPr txBox="1">
            <a:spLocks noGrp="1"/>
          </p:cNvSpPr>
          <p:nvPr>
            <p:ph type="title" idx="2"/>
          </p:nvPr>
        </p:nvSpPr>
        <p:spPr>
          <a:xfrm>
            <a:off x="6005850" y="1623775"/>
            <a:ext cx="125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1421" name="Google Shape;1421;p94"/>
          <p:cNvPicPr preferRelativeResize="0"/>
          <p:nvPr/>
        </p:nvPicPr>
        <p:blipFill rotWithShape="1">
          <a:blip r:embed="rId4">
            <a:alphaModFix amt="60000"/>
          </a:blip>
          <a:srcRect/>
          <a:stretch/>
        </p:blipFill>
        <p:spPr>
          <a:xfrm rot="-487117">
            <a:off x="4460393" y="735694"/>
            <a:ext cx="223202" cy="223203"/>
          </a:xfrm>
          <a:prstGeom prst="rect">
            <a:avLst/>
          </a:prstGeom>
          <a:noFill/>
          <a:ln>
            <a:noFill/>
          </a:ln>
        </p:spPr>
      </p:pic>
      <p:grpSp>
        <p:nvGrpSpPr>
          <p:cNvPr id="1425" name="Google Shape;1425;p94"/>
          <p:cNvGrpSpPr/>
          <p:nvPr/>
        </p:nvGrpSpPr>
        <p:grpSpPr>
          <a:xfrm flipH="1">
            <a:off x="712897" y="1681121"/>
            <a:ext cx="2631972" cy="3917321"/>
            <a:chOff x="4271000" y="805125"/>
            <a:chExt cx="1282200" cy="1908375"/>
          </a:xfrm>
        </p:grpSpPr>
        <p:sp>
          <p:nvSpPr>
            <p:cNvPr id="1426" name="Google Shape;1426;p94"/>
            <p:cNvSpPr/>
            <p:nvPr/>
          </p:nvSpPr>
          <p:spPr>
            <a:xfrm>
              <a:off x="5258100" y="1800050"/>
              <a:ext cx="295100" cy="913450"/>
            </a:xfrm>
            <a:custGeom>
              <a:avLst/>
              <a:gdLst/>
              <a:ahLst/>
              <a:cxnLst/>
              <a:rect l="l" t="t" r="r" b="b"/>
              <a:pathLst>
                <a:path w="11804" h="36538" extrusionOk="0">
                  <a:moveTo>
                    <a:pt x="361" y="1"/>
                  </a:moveTo>
                  <a:cubicBezTo>
                    <a:pt x="0" y="1600"/>
                    <a:pt x="47" y="3261"/>
                    <a:pt x="110" y="4891"/>
                  </a:cubicBezTo>
                  <a:cubicBezTo>
                    <a:pt x="283" y="7336"/>
                    <a:pt x="612" y="9797"/>
                    <a:pt x="1411" y="12133"/>
                  </a:cubicBezTo>
                  <a:cubicBezTo>
                    <a:pt x="2195" y="14468"/>
                    <a:pt x="3747" y="16459"/>
                    <a:pt x="5048" y="18512"/>
                  </a:cubicBezTo>
                  <a:cubicBezTo>
                    <a:pt x="6411" y="20550"/>
                    <a:pt x="7806" y="22572"/>
                    <a:pt x="8950" y="24735"/>
                  </a:cubicBezTo>
                  <a:cubicBezTo>
                    <a:pt x="10142" y="26867"/>
                    <a:pt x="10675" y="29296"/>
                    <a:pt x="11098" y="31694"/>
                  </a:cubicBezTo>
                  <a:cubicBezTo>
                    <a:pt x="11396" y="33293"/>
                    <a:pt x="11631" y="34908"/>
                    <a:pt x="11803" y="36538"/>
                  </a:cubicBezTo>
                  <a:cubicBezTo>
                    <a:pt x="11599" y="34092"/>
                    <a:pt x="11302" y="31647"/>
                    <a:pt x="10769" y="29249"/>
                  </a:cubicBezTo>
                  <a:cubicBezTo>
                    <a:pt x="10440" y="27650"/>
                    <a:pt x="9938" y="26067"/>
                    <a:pt x="9154" y="24625"/>
                  </a:cubicBezTo>
                  <a:cubicBezTo>
                    <a:pt x="7226" y="21004"/>
                    <a:pt x="4718" y="17760"/>
                    <a:pt x="2618" y="14264"/>
                  </a:cubicBezTo>
                  <a:cubicBezTo>
                    <a:pt x="1051" y="11412"/>
                    <a:pt x="518" y="8089"/>
                    <a:pt x="251" y="4876"/>
                  </a:cubicBezTo>
                  <a:cubicBezTo>
                    <a:pt x="142" y="3261"/>
                    <a:pt x="47" y="1600"/>
                    <a:pt x="36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4"/>
            <p:cNvSpPr/>
            <p:nvPr/>
          </p:nvSpPr>
          <p:spPr>
            <a:xfrm>
              <a:off x="4531200" y="2026150"/>
              <a:ext cx="288825" cy="687350"/>
            </a:xfrm>
            <a:custGeom>
              <a:avLst/>
              <a:gdLst/>
              <a:ahLst/>
              <a:cxnLst/>
              <a:rect l="l" t="t" r="r" b="b"/>
              <a:pathLst>
                <a:path w="11553" h="27494" extrusionOk="0">
                  <a:moveTo>
                    <a:pt x="9437" y="1"/>
                  </a:moveTo>
                  <a:lnTo>
                    <a:pt x="9437" y="1"/>
                  </a:lnTo>
                  <a:cubicBezTo>
                    <a:pt x="9907" y="2540"/>
                    <a:pt x="10549" y="5064"/>
                    <a:pt x="11161" y="7572"/>
                  </a:cubicBezTo>
                  <a:cubicBezTo>
                    <a:pt x="11459" y="8810"/>
                    <a:pt x="11114" y="10142"/>
                    <a:pt x="10534" y="11239"/>
                  </a:cubicBezTo>
                  <a:cubicBezTo>
                    <a:pt x="10236" y="11835"/>
                    <a:pt x="9719" y="12211"/>
                    <a:pt x="9295" y="12697"/>
                  </a:cubicBezTo>
                  <a:cubicBezTo>
                    <a:pt x="8857" y="13199"/>
                    <a:pt x="8465" y="13716"/>
                    <a:pt x="8089" y="14249"/>
                  </a:cubicBezTo>
                  <a:cubicBezTo>
                    <a:pt x="6694" y="16428"/>
                    <a:pt x="5173" y="18528"/>
                    <a:pt x="3731" y="20691"/>
                  </a:cubicBezTo>
                  <a:cubicBezTo>
                    <a:pt x="2305" y="22838"/>
                    <a:pt x="784" y="25001"/>
                    <a:pt x="1" y="27494"/>
                  </a:cubicBezTo>
                  <a:cubicBezTo>
                    <a:pt x="894" y="25048"/>
                    <a:pt x="2430" y="22932"/>
                    <a:pt x="3904" y="20801"/>
                  </a:cubicBezTo>
                  <a:cubicBezTo>
                    <a:pt x="5189" y="18967"/>
                    <a:pt x="7085" y="16240"/>
                    <a:pt x="8308" y="14390"/>
                  </a:cubicBezTo>
                  <a:cubicBezTo>
                    <a:pt x="8857" y="13591"/>
                    <a:pt x="9452" y="12838"/>
                    <a:pt x="10142" y="12164"/>
                  </a:cubicBezTo>
                  <a:cubicBezTo>
                    <a:pt x="10847" y="11443"/>
                    <a:pt x="11208" y="10456"/>
                    <a:pt x="11396" y="9500"/>
                  </a:cubicBezTo>
                  <a:cubicBezTo>
                    <a:pt x="11506" y="8857"/>
                    <a:pt x="11553" y="8167"/>
                    <a:pt x="11349" y="7525"/>
                  </a:cubicBezTo>
                  <a:cubicBezTo>
                    <a:pt x="10785" y="5330"/>
                    <a:pt x="9922" y="2180"/>
                    <a:pt x="943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4"/>
            <p:cNvSpPr/>
            <p:nvPr/>
          </p:nvSpPr>
          <p:spPr>
            <a:xfrm>
              <a:off x="4271000" y="805125"/>
              <a:ext cx="373875" cy="1041525"/>
            </a:xfrm>
            <a:custGeom>
              <a:avLst/>
              <a:gdLst/>
              <a:ahLst/>
              <a:cxnLst/>
              <a:rect l="l" t="t" r="r" b="b"/>
              <a:pathLst>
                <a:path w="14955" h="41661" extrusionOk="0">
                  <a:moveTo>
                    <a:pt x="2885" y="15346"/>
                  </a:moveTo>
                  <a:cubicBezTo>
                    <a:pt x="2888" y="15349"/>
                    <a:pt x="2890" y="15352"/>
                    <a:pt x="2892" y="15355"/>
                  </a:cubicBezTo>
                  <a:lnTo>
                    <a:pt x="2892" y="15355"/>
                  </a:lnTo>
                  <a:cubicBezTo>
                    <a:pt x="2890" y="15352"/>
                    <a:pt x="2887" y="15349"/>
                    <a:pt x="2885" y="15346"/>
                  </a:cubicBezTo>
                  <a:close/>
                  <a:moveTo>
                    <a:pt x="4275" y="31567"/>
                  </a:moveTo>
                  <a:cubicBezTo>
                    <a:pt x="4278" y="31567"/>
                    <a:pt x="4280" y="31569"/>
                    <a:pt x="4280" y="31569"/>
                  </a:cubicBezTo>
                  <a:cubicBezTo>
                    <a:pt x="4275" y="31571"/>
                    <a:pt x="4270" y="31573"/>
                    <a:pt x="4264" y="31575"/>
                  </a:cubicBezTo>
                  <a:lnTo>
                    <a:pt x="4264" y="31575"/>
                  </a:lnTo>
                  <a:cubicBezTo>
                    <a:pt x="4269" y="31569"/>
                    <a:pt x="4273" y="31567"/>
                    <a:pt x="4275" y="31567"/>
                  </a:cubicBezTo>
                  <a:close/>
                  <a:moveTo>
                    <a:pt x="4256" y="31656"/>
                  </a:moveTo>
                  <a:cubicBezTo>
                    <a:pt x="4259" y="31658"/>
                    <a:pt x="4262" y="31661"/>
                    <a:pt x="4264" y="31663"/>
                  </a:cubicBezTo>
                  <a:cubicBezTo>
                    <a:pt x="4264" y="31663"/>
                    <a:pt x="4260" y="31663"/>
                    <a:pt x="4256" y="31656"/>
                  </a:cubicBezTo>
                  <a:close/>
                  <a:moveTo>
                    <a:pt x="8794" y="1"/>
                  </a:moveTo>
                  <a:cubicBezTo>
                    <a:pt x="7728" y="1788"/>
                    <a:pt x="6709" y="3637"/>
                    <a:pt x="6192" y="5659"/>
                  </a:cubicBezTo>
                  <a:cubicBezTo>
                    <a:pt x="6051" y="6333"/>
                    <a:pt x="5973" y="7023"/>
                    <a:pt x="5832" y="7697"/>
                  </a:cubicBezTo>
                  <a:cubicBezTo>
                    <a:pt x="5597" y="9076"/>
                    <a:pt x="5220" y="10408"/>
                    <a:pt x="5142" y="11804"/>
                  </a:cubicBezTo>
                  <a:cubicBezTo>
                    <a:pt x="5219" y="13148"/>
                    <a:pt x="5739" y="14524"/>
                    <a:pt x="5422" y="15839"/>
                  </a:cubicBezTo>
                  <a:lnTo>
                    <a:pt x="5422" y="15839"/>
                  </a:lnTo>
                  <a:cubicBezTo>
                    <a:pt x="5335" y="15847"/>
                    <a:pt x="5248" y="15850"/>
                    <a:pt x="5162" y="15850"/>
                  </a:cubicBezTo>
                  <a:cubicBezTo>
                    <a:pt x="4414" y="15850"/>
                    <a:pt x="3675" y="15596"/>
                    <a:pt x="2995" y="15283"/>
                  </a:cubicBezTo>
                  <a:cubicBezTo>
                    <a:pt x="2953" y="15269"/>
                    <a:pt x="2898" y="15218"/>
                    <a:pt x="2843" y="15218"/>
                  </a:cubicBezTo>
                  <a:cubicBezTo>
                    <a:pt x="2836" y="15218"/>
                    <a:pt x="2829" y="15219"/>
                    <a:pt x="2822" y="15221"/>
                  </a:cubicBezTo>
                  <a:cubicBezTo>
                    <a:pt x="2713" y="15221"/>
                    <a:pt x="2634" y="15362"/>
                    <a:pt x="2697" y="15456"/>
                  </a:cubicBezTo>
                  <a:cubicBezTo>
                    <a:pt x="2713" y="15487"/>
                    <a:pt x="2713" y="15487"/>
                    <a:pt x="2728" y="15503"/>
                  </a:cubicBezTo>
                  <a:lnTo>
                    <a:pt x="2791" y="15581"/>
                  </a:lnTo>
                  <a:cubicBezTo>
                    <a:pt x="3057" y="15910"/>
                    <a:pt x="3434" y="16161"/>
                    <a:pt x="3825" y="16318"/>
                  </a:cubicBezTo>
                  <a:cubicBezTo>
                    <a:pt x="4219" y="16481"/>
                    <a:pt x="4637" y="16561"/>
                    <a:pt x="5047" y="16590"/>
                  </a:cubicBezTo>
                  <a:lnTo>
                    <a:pt x="5047" y="16590"/>
                  </a:lnTo>
                  <a:cubicBezTo>
                    <a:pt x="4197" y="18041"/>
                    <a:pt x="3297" y="19498"/>
                    <a:pt x="2164" y="20722"/>
                  </a:cubicBezTo>
                  <a:cubicBezTo>
                    <a:pt x="1850" y="21036"/>
                    <a:pt x="1490" y="21286"/>
                    <a:pt x="1192" y="21631"/>
                  </a:cubicBezTo>
                  <a:cubicBezTo>
                    <a:pt x="612" y="22305"/>
                    <a:pt x="1" y="23167"/>
                    <a:pt x="267" y="24108"/>
                  </a:cubicBezTo>
                  <a:cubicBezTo>
                    <a:pt x="628" y="24986"/>
                    <a:pt x="1443" y="25550"/>
                    <a:pt x="2305" y="25832"/>
                  </a:cubicBezTo>
                  <a:cubicBezTo>
                    <a:pt x="2838" y="25973"/>
                    <a:pt x="3089" y="26835"/>
                    <a:pt x="2854" y="27321"/>
                  </a:cubicBezTo>
                  <a:cubicBezTo>
                    <a:pt x="2634" y="27666"/>
                    <a:pt x="2211" y="27854"/>
                    <a:pt x="1913" y="28167"/>
                  </a:cubicBezTo>
                  <a:cubicBezTo>
                    <a:pt x="1427" y="28685"/>
                    <a:pt x="1365" y="29531"/>
                    <a:pt x="1678" y="30158"/>
                  </a:cubicBezTo>
                  <a:cubicBezTo>
                    <a:pt x="1897" y="30597"/>
                    <a:pt x="2399" y="30754"/>
                    <a:pt x="2807" y="30926"/>
                  </a:cubicBezTo>
                  <a:cubicBezTo>
                    <a:pt x="3198" y="31099"/>
                    <a:pt x="3606" y="31287"/>
                    <a:pt x="3982" y="31490"/>
                  </a:cubicBezTo>
                  <a:cubicBezTo>
                    <a:pt x="4055" y="31522"/>
                    <a:pt x="4122" y="31560"/>
                    <a:pt x="4181" y="31601"/>
                  </a:cubicBezTo>
                  <a:lnTo>
                    <a:pt x="4181" y="31601"/>
                  </a:lnTo>
                  <a:cubicBezTo>
                    <a:pt x="3980" y="31658"/>
                    <a:pt x="3583" y="31747"/>
                    <a:pt x="3481" y="31773"/>
                  </a:cubicBezTo>
                  <a:cubicBezTo>
                    <a:pt x="3151" y="31882"/>
                    <a:pt x="2760" y="31961"/>
                    <a:pt x="2556" y="32290"/>
                  </a:cubicBezTo>
                  <a:cubicBezTo>
                    <a:pt x="2289" y="32791"/>
                    <a:pt x="2164" y="33403"/>
                    <a:pt x="2368" y="33967"/>
                  </a:cubicBezTo>
                  <a:cubicBezTo>
                    <a:pt x="2603" y="34688"/>
                    <a:pt x="3496" y="34704"/>
                    <a:pt x="4092" y="34939"/>
                  </a:cubicBezTo>
                  <a:cubicBezTo>
                    <a:pt x="4578" y="35111"/>
                    <a:pt x="4405" y="35566"/>
                    <a:pt x="4296" y="35958"/>
                  </a:cubicBezTo>
                  <a:cubicBezTo>
                    <a:pt x="4108" y="36600"/>
                    <a:pt x="4060" y="37274"/>
                    <a:pt x="4029" y="37933"/>
                  </a:cubicBezTo>
                  <a:cubicBezTo>
                    <a:pt x="3857" y="40127"/>
                    <a:pt x="4970" y="41271"/>
                    <a:pt x="7101" y="41538"/>
                  </a:cubicBezTo>
                  <a:cubicBezTo>
                    <a:pt x="7701" y="41623"/>
                    <a:pt x="8300" y="41660"/>
                    <a:pt x="8899" y="41660"/>
                  </a:cubicBezTo>
                  <a:cubicBezTo>
                    <a:pt x="10931" y="41660"/>
                    <a:pt x="12957" y="41235"/>
                    <a:pt x="14954" y="40848"/>
                  </a:cubicBezTo>
                  <a:lnTo>
                    <a:pt x="14954" y="40848"/>
                  </a:lnTo>
                  <a:cubicBezTo>
                    <a:pt x="13214" y="41130"/>
                    <a:pt x="11490" y="41522"/>
                    <a:pt x="9735" y="41553"/>
                  </a:cubicBezTo>
                  <a:cubicBezTo>
                    <a:pt x="9588" y="41553"/>
                    <a:pt x="9437" y="41554"/>
                    <a:pt x="9283" y="41554"/>
                  </a:cubicBezTo>
                  <a:cubicBezTo>
                    <a:pt x="7743" y="41554"/>
                    <a:pt x="5896" y="41502"/>
                    <a:pt x="4813" y="40362"/>
                  </a:cubicBezTo>
                  <a:cubicBezTo>
                    <a:pt x="4233" y="39704"/>
                    <a:pt x="4155" y="38779"/>
                    <a:pt x="4202" y="37933"/>
                  </a:cubicBezTo>
                  <a:cubicBezTo>
                    <a:pt x="4249" y="37290"/>
                    <a:pt x="4296" y="36632"/>
                    <a:pt x="4468" y="36005"/>
                  </a:cubicBezTo>
                  <a:cubicBezTo>
                    <a:pt x="4531" y="35785"/>
                    <a:pt x="4609" y="35597"/>
                    <a:pt x="4609" y="35331"/>
                  </a:cubicBezTo>
                  <a:cubicBezTo>
                    <a:pt x="4499" y="34343"/>
                    <a:pt x="2822" y="34798"/>
                    <a:pt x="2571" y="33889"/>
                  </a:cubicBezTo>
                  <a:cubicBezTo>
                    <a:pt x="2399" y="33418"/>
                    <a:pt x="2524" y="32838"/>
                    <a:pt x="2760" y="32400"/>
                  </a:cubicBezTo>
                  <a:cubicBezTo>
                    <a:pt x="2916" y="32164"/>
                    <a:pt x="3261" y="32086"/>
                    <a:pt x="3543" y="32008"/>
                  </a:cubicBezTo>
                  <a:cubicBezTo>
                    <a:pt x="3716" y="31945"/>
                    <a:pt x="4249" y="31851"/>
                    <a:pt x="4405" y="31757"/>
                  </a:cubicBezTo>
                  <a:cubicBezTo>
                    <a:pt x="4421" y="31741"/>
                    <a:pt x="4468" y="31710"/>
                    <a:pt x="4484" y="31632"/>
                  </a:cubicBezTo>
                  <a:cubicBezTo>
                    <a:pt x="4484" y="31537"/>
                    <a:pt x="4452" y="31522"/>
                    <a:pt x="4405" y="31475"/>
                  </a:cubicBezTo>
                  <a:cubicBezTo>
                    <a:pt x="3935" y="31146"/>
                    <a:pt x="3402" y="30958"/>
                    <a:pt x="2901" y="30722"/>
                  </a:cubicBezTo>
                  <a:cubicBezTo>
                    <a:pt x="2524" y="30550"/>
                    <a:pt x="2086" y="30440"/>
                    <a:pt x="1897" y="30048"/>
                  </a:cubicBezTo>
                  <a:cubicBezTo>
                    <a:pt x="1631" y="29547"/>
                    <a:pt x="1662" y="28763"/>
                    <a:pt x="2086" y="28340"/>
                  </a:cubicBezTo>
                  <a:cubicBezTo>
                    <a:pt x="2399" y="28026"/>
                    <a:pt x="2822" y="27854"/>
                    <a:pt x="3073" y="27431"/>
                  </a:cubicBezTo>
                  <a:cubicBezTo>
                    <a:pt x="3339" y="26882"/>
                    <a:pt x="3151" y="26193"/>
                    <a:pt x="2728" y="25769"/>
                  </a:cubicBezTo>
                  <a:cubicBezTo>
                    <a:pt x="2650" y="25707"/>
                    <a:pt x="2556" y="25644"/>
                    <a:pt x="2462" y="25613"/>
                  </a:cubicBezTo>
                  <a:cubicBezTo>
                    <a:pt x="2039" y="25487"/>
                    <a:pt x="1615" y="25283"/>
                    <a:pt x="1270" y="25001"/>
                  </a:cubicBezTo>
                  <a:cubicBezTo>
                    <a:pt x="957" y="24735"/>
                    <a:pt x="659" y="24390"/>
                    <a:pt x="518" y="24029"/>
                  </a:cubicBezTo>
                  <a:cubicBezTo>
                    <a:pt x="393" y="23653"/>
                    <a:pt x="487" y="23230"/>
                    <a:pt x="659" y="22854"/>
                  </a:cubicBezTo>
                  <a:cubicBezTo>
                    <a:pt x="1020" y="22055"/>
                    <a:pt x="1694" y="21459"/>
                    <a:pt x="2336" y="20895"/>
                  </a:cubicBezTo>
                  <a:cubicBezTo>
                    <a:pt x="3543" y="19594"/>
                    <a:pt x="4452" y="18073"/>
                    <a:pt x="5346" y="16553"/>
                  </a:cubicBezTo>
                  <a:lnTo>
                    <a:pt x="5440" y="16380"/>
                  </a:lnTo>
                  <a:cubicBezTo>
                    <a:pt x="4923" y="16365"/>
                    <a:pt x="4390" y="16302"/>
                    <a:pt x="3904" y="16114"/>
                  </a:cubicBezTo>
                  <a:cubicBezTo>
                    <a:pt x="3594" y="15990"/>
                    <a:pt x="3293" y="15797"/>
                    <a:pt x="3057" y="15551"/>
                  </a:cubicBezTo>
                  <a:lnTo>
                    <a:pt x="3057" y="15551"/>
                  </a:lnTo>
                  <a:cubicBezTo>
                    <a:pt x="3173" y="15598"/>
                    <a:pt x="3291" y="15644"/>
                    <a:pt x="3402" y="15691"/>
                  </a:cubicBezTo>
                  <a:cubicBezTo>
                    <a:pt x="3941" y="15911"/>
                    <a:pt x="4518" y="16055"/>
                    <a:pt x="5104" y="16055"/>
                  </a:cubicBezTo>
                  <a:cubicBezTo>
                    <a:pt x="5268" y="16055"/>
                    <a:pt x="5432" y="16044"/>
                    <a:pt x="5597" y="16020"/>
                  </a:cubicBezTo>
                  <a:cubicBezTo>
                    <a:pt x="5973" y="14625"/>
                    <a:pt x="5408" y="13199"/>
                    <a:pt x="5314" y="11804"/>
                  </a:cubicBezTo>
                  <a:cubicBezTo>
                    <a:pt x="5361" y="10440"/>
                    <a:pt x="5753" y="9076"/>
                    <a:pt x="5973" y="7728"/>
                  </a:cubicBezTo>
                  <a:cubicBezTo>
                    <a:pt x="6098" y="7054"/>
                    <a:pt x="6161" y="6349"/>
                    <a:pt x="6286" y="5675"/>
                  </a:cubicBezTo>
                  <a:cubicBezTo>
                    <a:pt x="6772" y="3653"/>
                    <a:pt x="7760" y="1788"/>
                    <a:pt x="87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29" name="Google Shape;1429;p94"/>
          <p:cNvPicPr preferRelativeResize="0"/>
          <p:nvPr/>
        </p:nvPicPr>
        <p:blipFill>
          <a:blip r:embed="rId5">
            <a:alphaModFix/>
          </a:blip>
          <a:stretch>
            <a:fillRect/>
          </a:stretch>
        </p:blipFill>
        <p:spPr>
          <a:xfrm flipH="1">
            <a:off x="712900" y="960176"/>
            <a:ext cx="2260175" cy="1824175"/>
          </a:xfrm>
          <a:prstGeom prst="rect">
            <a:avLst/>
          </a:prstGeom>
          <a:noFill/>
          <a:ln>
            <a:noFill/>
          </a:ln>
        </p:spPr>
      </p:pic>
      <p:pic>
        <p:nvPicPr>
          <p:cNvPr id="1430" name="Google Shape;1430;p94"/>
          <p:cNvPicPr preferRelativeResize="0"/>
          <p:nvPr/>
        </p:nvPicPr>
        <p:blipFill>
          <a:blip r:embed="rId6">
            <a:alphaModFix/>
          </a:blip>
          <a:stretch>
            <a:fillRect/>
          </a:stretch>
        </p:blipFill>
        <p:spPr>
          <a:xfrm>
            <a:off x="314062" y="1401258"/>
            <a:ext cx="1167143" cy="942000"/>
          </a:xfrm>
          <a:prstGeom prst="rect">
            <a:avLst/>
          </a:prstGeom>
          <a:noFill/>
          <a:ln>
            <a:noFill/>
          </a:ln>
        </p:spPr>
      </p:pic>
      <p:pic>
        <p:nvPicPr>
          <p:cNvPr id="1431" name="Google Shape;1431;p94"/>
          <p:cNvPicPr preferRelativeResize="0"/>
          <p:nvPr/>
        </p:nvPicPr>
        <p:blipFill>
          <a:blip r:embed="rId7">
            <a:alphaModFix/>
          </a:blip>
          <a:stretch>
            <a:fillRect/>
          </a:stretch>
        </p:blipFill>
        <p:spPr>
          <a:xfrm flipH="1">
            <a:off x="485303" y="1938902"/>
            <a:ext cx="2038475" cy="164524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7"/>
                                        </p:tgtEl>
                                        <p:attrNameLst>
                                          <p:attrName>style.visibility</p:attrName>
                                        </p:attrNameLst>
                                      </p:cBhvr>
                                      <p:to>
                                        <p:strVal val="visible"/>
                                      </p:to>
                                    </p:set>
                                    <p:animEffect transition="in" filter="fade">
                                      <p:cBhvr>
                                        <p:cTn id="7" dur="1000"/>
                                        <p:tgtEl>
                                          <p:spTgt spid="1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9522-308A-1180-94F6-DCFCD66A048D}"/>
              </a:ext>
            </a:extLst>
          </p:cNvPr>
          <p:cNvSpPr>
            <a:spLocks noGrp="1"/>
          </p:cNvSpPr>
          <p:nvPr>
            <p:ph type="title"/>
          </p:nvPr>
        </p:nvSpPr>
        <p:spPr>
          <a:xfrm>
            <a:off x="881186" y="620654"/>
            <a:ext cx="7299428" cy="3886032"/>
          </a:xfrm>
        </p:spPr>
        <p:txBody>
          <a:bodyPr/>
          <a:lstStyle/>
          <a:p>
            <a:pPr algn="just"/>
            <a:r>
              <a:rPr lang="en-US" sz="2800" b="0" dirty="0">
                <a:solidFill>
                  <a:srgbClr val="002060"/>
                </a:solidFill>
              </a:rPr>
              <a:t>Our website is a secure platform for any teenager to reach out and get help from several professionals with a member on board also tracking their progress. We intend to bring a website to people with several aspects like survey, contacting professionals, exercises with notifications and SOS react. </a:t>
            </a:r>
          </a:p>
        </p:txBody>
      </p:sp>
    </p:spTree>
    <p:extLst>
      <p:ext uri="{BB962C8B-B14F-4D97-AF65-F5344CB8AC3E}">
        <p14:creationId xmlns:p14="http://schemas.microsoft.com/office/powerpoint/2010/main" val="1850455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119"/>
          <p:cNvSpPr txBox="1">
            <a:spLocks noGrp="1"/>
          </p:cNvSpPr>
          <p:nvPr>
            <p:ph type="title"/>
          </p:nvPr>
        </p:nvSpPr>
        <p:spPr>
          <a:xfrm>
            <a:off x="500463" y="714530"/>
            <a:ext cx="4592205" cy="22569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dirty="0"/>
              <a:t>Thanks</a:t>
            </a:r>
            <a:r>
              <a:rPr lang="en" sz="8800" dirty="0">
                <a:solidFill>
                  <a:schemeClr val="lt2"/>
                </a:solidFill>
              </a:rPr>
              <a:t>!</a:t>
            </a:r>
            <a:endParaRPr sz="8800" dirty="0">
              <a:solidFill>
                <a:schemeClr val="lt2"/>
              </a:solidFill>
            </a:endParaRPr>
          </a:p>
        </p:txBody>
      </p:sp>
      <p:pic>
        <p:nvPicPr>
          <p:cNvPr id="2021" name="Google Shape;2021;p119"/>
          <p:cNvPicPr preferRelativeResize="0"/>
          <p:nvPr/>
        </p:nvPicPr>
        <p:blipFill rotWithShape="1">
          <a:blip r:embed="rId3">
            <a:alphaModFix amt="87000"/>
          </a:blip>
          <a:srcRect/>
          <a:stretch/>
        </p:blipFill>
        <p:spPr>
          <a:xfrm rot="118046">
            <a:off x="5785289" y="554618"/>
            <a:ext cx="901799" cy="904891"/>
          </a:xfrm>
          <a:prstGeom prst="rect">
            <a:avLst/>
          </a:prstGeom>
          <a:noFill/>
          <a:ln>
            <a:noFill/>
          </a:ln>
        </p:spPr>
      </p:pic>
      <p:pic>
        <p:nvPicPr>
          <p:cNvPr id="2022" name="Google Shape;2022;p119"/>
          <p:cNvPicPr preferRelativeResize="0"/>
          <p:nvPr/>
        </p:nvPicPr>
        <p:blipFill>
          <a:blip r:embed="rId4">
            <a:alphaModFix amt="82000"/>
          </a:blip>
          <a:stretch>
            <a:fillRect/>
          </a:stretch>
        </p:blipFill>
        <p:spPr>
          <a:xfrm rot="-2705808">
            <a:off x="6203800" y="226218"/>
            <a:ext cx="2724801" cy="2716690"/>
          </a:xfrm>
          <a:prstGeom prst="rect">
            <a:avLst/>
          </a:prstGeom>
          <a:noFill/>
          <a:ln>
            <a:noFill/>
          </a:ln>
        </p:spPr>
      </p:pic>
      <p:pic>
        <p:nvPicPr>
          <p:cNvPr id="2023" name="Google Shape;2023;p119"/>
          <p:cNvPicPr preferRelativeResize="0"/>
          <p:nvPr/>
        </p:nvPicPr>
        <p:blipFill rotWithShape="1">
          <a:blip r:embed="rId5">
            <a:alphaModFix amt="84000"/>
          </a:blip>
          <a:srcRect/>
          <a:stretch/>
        </p:blipFill>
        <p:spPr>
          <a:xfrm rot="-488758">
            <a:off x="7514758" y="2685166"/>
            <a:ext cx="601387" cy="603354"/>
          </a:xfrm>
          <a:prstGeom prst="rect">
            <a:avLst/>
          </a:prstGeom>
          <a:noFill/>
          <a:ln>
            <a:noFill/>
          </a:ln>
        </p:spPr>
      </p:pic>
      <p:pic>
        <p:nvPicPr>
          <p:cNvPr id="2024" name="Google Shape;2024;p119"/>
          <p:cNvPicPr preferRelativeResize="0"/>
          <p:nvPr/>
        </p:nvPicPr>
        <p:blipFill rotWithShape="1">
          <a:blip r:embed="rId6">
            <a:alphaModFix amt="60000"/>
          </a:blip>
          <a:srcRect/>
          <a:stretch/>
        </p:blipFill>
        <p:spPr>
          <a:xfrm rot="-487117">
            <a:off x="4905655" y="1489369"/>
            <a:ext cx="223202" cy="223203"/>
          </a:xfrm>
          <a:prstGeom prst="rect">
            <a:avLst/>
          </a:prstGeom>
          <a:noFill/>
          <a:ln>
            <a:noFill/>
          </a:ln>
        </p:spPr>
      </p:pic>
      <p:pic>
        <p:nvPicPr>
          <p:cNvPr id="2026" name="Google Shape;2026;p119"/>
          <p:cNvPicPr preferRelativeResize="0"/>
          <p:nvPr/>
        </p:nvPicPr>
        <p:blipFill rotWithShape="1">
          <a:blip r:embed="rId7">
            <a:alphaModFix amt="75000"/>
          </a:blip>
          <a:srcRect/>
          <a:stretch/>
        </p:blipFill>
        <p:spPr>
          <a:xfrm rot="-487130">
            <a:off x="731357" y="2492121"/>
            <a:ext cx="724474" cy="724471"/>
          </a:xfrm>
          <a:prstGeom prst="rect">
            <a:avLst/>
          </a:prstGeom>
          <a:noFill/>
          <a:ln>
            <a:noFill/>
          </a:ln>
        </p:spPr>
      </p:pic>
      <p:pic>
        <p:nvPicPr>
          <p:cNvPr id="2027" name="Google Shape;2027;p119"/>
          <p:cNvPicPr preferRelativeResize="0"/>
          <p:nvPr/>
        </p:nvPicPr>
        <p:blipFill rotWithShape="1">
          <a:blip r:embed="rId7">
            <a:alphaModFix amt="75000"/>
          </a:blip>
          <a:srcRect/>
          <a:stretch/>
        </p:blipFill>
        <p:spPr>
          <a:xfrm rot="-487130">
            <a:off x="1550882" y="2492121"/>
            <a:ext cx="724474" cy="724471"/>
          </a:xfrm>
          <a:prstGeom prst="rect">
            <a:avLst/>
          </a:prstGeom>
          <a:noFill/>
          <a:ln>
            <a:noFill/>
          </a:ln>
        </p:spPr>
      </p:pic>
      <p:pic>
        <p:nvPicPr>
          <p:cNvPr id="2028" name="Google Shape;2028;p119"/>
          <p:cNvPicPr preferRelativeResize="0"/>
          <p:nvPr/>
        </p:nvPicPr>
        <p:blipFill rotWithShape="1">
          <a:blip r:embed="rId7">
            <a:alphaModFix amt="75000"/>
          </a:blip>
          <a:srcRect/>
          <a:stretch/>
        </p:blipFill>
        <p:spPr>
          <a:xfrm rot="-487130">
            <a:off x="2345157" y="2492121"/>
            <a:ext cx="724474" cy="724471"/>
          </a:xfrm>
          <a:prstGeom prst="rect">
            <a:avLst/>
          </a:prstGeom>
          <a:noFill/>
          <a:ln>
            <a:noFill/>
          </a:ln>
        </p:spPr>
      </p:pic>
      <p:pic>
        <p:nvPicPr>
          <p:cNvPr id="2029" name="Google Shape;2029;p119"/>
          <p:cNvPicPr preferRelativeResize="0"/>
          <p:nvPr/>
        </p:nvPicPr>
        <p:blipFill rotWithShape="1">
          <a:blip r:embed="rId7">
            <a:alphaModFix amt="75000"/>
          </a:blip>
          <a:srcRect/>
          <a:stretch/>
        </p:blipFill>
        <p:spPr>
          <a:xfrm rot="-487130">
            <a:off x="3074782" y="2492121"/>
            <a:ext cx="724474" cy="724471"/>
          </a:xfrm>
          <a:prstGeom prst="rect">
            <a:avLst/>
          </a:prstGeom>
          <a:noFill/>
          <a:ln>
            <a:noFill/>
          </a:ln>
        </p:spPr>
      </p:pic>
      <p:grpSp>
        <p:nvGrpSpPr>
          <p:cNvPr id="2044" name="Google Shape;2044;p119"/>
          <p:cNvGrpSpPr/>
          <p:nvPr/>
        </p:nvGrpSpPr>
        <p:grpSpPr>
          <a:xfrm>
            <a:off x="5520413" y="1389188"/>
            <a:ext cx="3243300" cy="4369827"/>
            <a:chOff x="5520413" y="1389188"/>
            <a:chExt cx="3243300" cy="4369827"/>
          </a:xfrm>
        </p:grpSpPr>
        <p:grpSp>
          <p:nvGrpSpPr>
            <p:cNvPr id="2045" name="Google Shape;2045;p119"/>
            <p:cNvGrpSpPr/>
            <p:nvPr/>
          </p:nvGrpSpPr>
          <p:grpSpPr>
            <a:xfrm>
              <a:off x="5520413" y="1389188"/>
              <a:ext cx="1833185" cy="4369827"/>
              <a:chOff x="1846575" y="1918400"/>
              <a:chExt cx="1203825" cy="2869600"/>
            </a:xfrm>
          </p:grpSpPr>
          <p:sp>
            <p:nvSpPr>
              <p:cNvPr id="2046" name="Google Shape;2046;p119"/>
              <p:cNvSpPr/>
              <p:nvPr/>
            </p:nvSpPr>
            <p:spPr>
              <a:xfrm>
                <a:off x="2427700" y="4245250"/>
                <a:ext cx="491025" cy="542750"/>
              </a:xfrm>
              <a:custGeom>
                <a:avLst/>
                <a:gdLst/>
                <a:ahLst/>
                <a:cxnLst/>
                <a:rect l="l" t="t" r="r" b="b"/>
                <a:pathLst>
                  <a:path w="19641" h="21710" extrusionOk="0">
                    <a:moveTo>
                      <a:pt x="19594" y="1"/>
                    </a:moveTo>
                    <a:cubicBezTo>
                      <a:pt x="19155" y="424"/>
                      <a:pt x="18638" y="769"/>
                      <a:pt x="18089" y="1004"/>
                    </a:cubicBezTo>
                    <a:cubicBezTo>
                      <a:pt x="17525" y="1255"/>
                      <a:pt x="16929" y="1458"/>
                      <a:pt x="16381" y="1740"/>
                    </a:cubicBezTo>
                    <a:cubicBezTo>
                      <a:pt x="15832" y="2038"/>
                      <a:pt x="15315" y="2399"/>
                      <a:pt x="14860" y="2822"/>
                    </a:cubicBezTo>
                    <a:cubicBezTo>
                      <a:pt x="14390" y="3230"/>
                      <a:pt x="13982" y="3700"/>
                      <a:pt x="13575" y="4154"/>
                    </a:cubicBezTo>
                    <a:cubicBezTo>
                      <a:pt x="11960" y="6020"/>
                      <a:pt x="10409" y="7947"/>
                      <a:pt x="8873" y="9860"/>
                    </a:cubicBezTo>
                    <a:cubicBezTo>
                      <a:pt x="7321" y="11788"/>
                      <a:pt x="5769" y="13700"/>
                      <a:pt x="4296" y="15675"/>
                    </a:cubicBezTo>
                    <a:cubicBezTo>
                      <a:pt x="2838" y="17650"/>
                      <a:pt x="1365" y="19625"/>
                      <a:pt x="1" y="21678"/>
                    </a:cubicBezTo>
                    <a:lnTo>
                      <a:pt x="48" y="21710"/>
                    </a:lnTo>
                    <a:cubicBezTo>
                      <a:pt x="1647" y="19844"/>
                      <a:pt x="3167" y="17901"/>
                      <a:pt x="4703" y="15988"/>
                    </a:cubicBezTo>
                    <a:cubicBezTo>
                      <a:pt x="6239" y="14060"/>
                      <a:pt x="7697" y="12070"/>
                      <a:pt x="9202" y="10126"/>
                    </a:cubicBezTo>
                    <a:cubicBezTo>
                      <a:pt x="10706" y="8167"/>
                      <a:pt x="12211" y="6223"/>
                      <a:pt x="13779" y="4327"/>
                    </a:cubicBezTo>
                    <a:cubicBezTo>
                      <a:pt x="14170" y="3856"/>
                      <a:pt x="14562" y="3386"/>
                      <a:pt x="15001" y="2963"/>
                    </a:cubicBezTo>
                    <a:cubicBezTo>
                      <a:pt x="15440" y="2556"/>
                      <a:pt x="15926" y="2179"/>
                      <a:pt x="16459" y="1882"/>
                    </a:cubicBezTo>
                    <a:cubicBezTo>
                      <a:pt x="16992" y="1584"/>
                      <a:pt x="17572" y="1364"/>
                      <a:pt x="18120" y="1113"/>
                    </a:cubicBezTo>
                    <a:cubicBezTo>
                      <a:pt x="18685" y="847"/>
                      <a:pt x="19202" y="487"/>
                      <a:pt x="19641" y="32"/>
                    </a:cubicBezTo>
                    <a:lnTo>
                      <a:pt x="195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9"/>
              <p:cNvSpPr/>
              <p:nvPr/>
            </p:nvSpPr>
            <p:spPr>
              <a:xfrm>
                <a:off x="2739225" y="3562850"/>
                <a:ext cx="311175" cy="584850"/>
              </a:xfrm>
              <a:custGeom>
                <a:avLst/>
                <a:gdLst/>
                <a:ahLst/>
                <a:cxnLst/>
                <a:rect l="l" t="t" r="r" b="b"/>
                <a:pathLst>
                  <a:path w="12447" h="23394" extrusionOk="0">
                    <a:moveTo>
                      <a:pt x="2100" y="1"/>
                    </a:moveTo>
                    <a:cubicBezTo>
                      <a:pt x="2012" y="1"/>
                      <a:pt x="1923" y="3"/>
                      <a:pt x="1835" y="8"/>
                    </a:cubicBezTo>
                    <a:cubicBezTo>
                      <a:pt x="1208" y="39"/>
                      <a:pt x="597" y="164"/>
                      <a:pt x="1" y="337"/>
                    </a:cubicBezTo>
                    <a:lnTo>
                      <a:pt x="17" y="384"/>
                    </a:lnTo>
                    <a:cubicBezTo>
                      <a:pt x="612" y="243"/>
                      <a:pt x="1224" y="117"/>
                      <a:pt x="1835" y="102"/>
                    </a:cubicBezTo>
                    <a:cubicBezTo>
                      <a:pt x="2446" y="102"/>
                      <a:pt x="3057" y="196"/>
                      <a:pt x="3622" y="384"/>
                    </a:cubicBezTo>
                    <a:cubicBezTo>
                      <a:pt x="4202" y="572"/>
                      <a:pt x="4719" y="917"/>
                      <a:pt x="5126" y="1356"/>
                    </a:cubicBezTo>
                    <a:cubicBezTo>
                      <a:pt x="5550" y="1794"/>
                      <a:pt x="5894" y="2296"/>
                      <a:pt x="6224" y="2813"/>
                    </a:cubicBezTo>
                    <a:cubicBezTo>
                      <a:pt x="6898" y="3832"/>
                      <a:pt x="7399" y="4945"/>
                      <a:pt x="8010" y="6027"/>
                    </a:cubicBezTo>
                    <a:cubicBezTo>
                      <a:pt x="8606" y="7124"/>
                      <a:pt x="9406" y="8080"/>
                      <a:pt x="10001" y="9130"/>
                    </a:cubicBezTo>
                    <a:cubicBezTo>
                      <a:pt x="10315" y="9647"/>
                      <a:pt x="10550" y="10196"/>
                      <a:pt x="10706" y="10776"/>
                    </a:cubicBezTo>
                    <a:cubicBezTo>
                      <a:pt x="10848" y="11356"/>
                      <a:pt x="10989" y="11951"/>
                      <a:pt x="11098" y="12563"/>
                    </a:cubicBezTo>
                    <a:cubicBezTo>
                      <a:pt x="11224" y="13158"/>
                      <a:pt x="11333" y="13754"/>
                      <a:pt x="11428" y="14365"/>
                    </a:cubicBezTo>
                    <a:cubicBezTo>
                      <a:pt x="11522" y="14961"/>
                      <a:pt x="11616" y="15572"/>
                      <a:pt x="11694" y="16184"/>
                    </a:cubicBezTo>
                    <a:cubicBezTo>
                      <a:pt x="11882" y="17390"/>
                      <a:pt x="12007" y="18613"/>
                      <a:pt x="12054" y="19820"/>
                    </a:cubicBezTo>
                    <a:cubicBezTo>
                      <a:pt x="12070" y="20431"/>
                      <a:pt x="12070" y="21043"/>
                      <a:pt x="12007" y="21654"/>
                    </a:cubicBezTo>
                    <a:cubicBezTo>
                      <a:pt x="11992" y="21952"/>
                      <a:pt x="11929" y="22249"/>
                      <a:pt x="11866" y="22547"/>
                    </a:cubicBezTo>
                    <a:cubicBezTo>
                      <a:pt x="11788" y="22829"/>
                      <a:pt x="11678" y="23127"/>
                      <a:pt x="11475" y="23347"/>
                    </a:cubicBezTo>
                    <a:lnTo>
                      <a:pt x="11506" y="23394"/>
                    </a:lnTo>
                    <a:cubicBezTo>
                      <a:pt x="11741" y="23174"/>
                      <a:pt x="11898" y="22892"/>
                      <a:pt x="12007" y="22594"/>
                    </a:cubicBezTo>
                    <a:cubicBezTo>
                      <a:pt x="12101" y="22297"/>
                      <a:pt x="12196" y="21999"/>
                      <a:pt x="12243" y="21685"/>
                    </a:cubicBezTo>
                    <a:cubicBezTo>
                      <a:pt x="12352" y="21074"/>
                      <a:pt x="12399" y="20447"/>
                      <a:pt x="12415" y="19820"/>
                    </a:cubicBezTo>
                    <a:cubicBezTo>
                      <a:pt x="12446" y="18582"/>
                      <a:pt x="12352" y="17343"/>
                      <a:pt x="12227" y="16121"/>
                    </a:cubicBezTo>
                    <a:cubicBezTo>
                      <a:pt x="12149" y="15494"/>
                      <a:pt x="12054" y="14883"/>
                      <a:pt x="11960" y="14271"/>
                    </a:cubicBezTo>
                    <a:cubicBezTo>
                      <a:pt x="11851" y="13660"/>
                      <a:pt x="11741" y="13064"/>
                      <a:pt x="11616" y="12453"/>
                    </a:cubicBezTo>
                    <a:cubicBezTo>
                      <a:pt x="11475" y="11842"/>
                      <a:pt x="11333" y="11246"/>
                      <a:pt x="11145" y="10650"/>
                    </a:cubicBezTo>
                    <a:cubicBezTo>
                      <a:pt x="10973" y="10039"/>
                      <a:pt x="10691" y="9444"/>
                      <a:pt x="10362" y="8911"/>
                    </a:cubicBezTo>
                    <a:cubicBezTo>
                      <a:pt x="9719" y="7845"/>
                      <a:pt x="8904" y="6920"/>
                      <a:pt x="8308" y="5854"/>
                    </a:cubicBezTo>
                    <a:cubicBezTo>
                      <a:pt x="7681" y="4804"/>
                      <a:pt x="7148" y="3691"/>
                      <a:pt x="6443" y="2657"/>
                    </a:cubicBezTo>
                    <a:cubicBezTo>
                      <a:pt x="6083" y="2155"/>
                      <a:pt x="5722" y="1653"/>
                      <a:pt x="5267" y="1199"/>
                    </a:cubicBezTo>
                    <a:cubicBezTo>
                      <a:pt x="4829" y="760"/>
                      <a:pt x="4280" y="415"/>
                      <a:pt x="3684" y="227"/>
                    </a:cubicBezTo>
                    <a:cubicBezTo>
                      <a:pt x="3161" y="80"/>
                      <a:pt x="2627" y="1"/>
                      <a:pt x="210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9"/>
              <p:cNvSpPr/>
              <p:nvPr/>
            </p:nvSpPr>
            <p:spPr>
              <a:xfrm>
                <a:off x="1846575" y="2657825"/>
                <a:ext cx="788850" cy="1022850"/>
              </a:xfrm>
              <a:custGeom>
                <a:avLst/>
                <a:gdLst/>
                <a:ahLst/>
                <a:cxnLst/>
                <a:rect l="l" t="t" r="r" b="b"/>
                <a:pathLst>
                  <a:path w="31554" h="40914" extrusionOk="0">
                    <a:moveTo>
                      <a:pt x="5393" y="1"/>
                    </a:moveTo>
                    <a:cubicBezTo>
                      <a:pt x="5299" y="1114"/>
                      <a:pt x="4891" y="2164"/>
                      <a:pt x="4484" y="3198"/>
                    </a:cubicBezTo>
                    <a:cubicBezTo>
                      <a:pt x="4280" y="3716"/>
                      <a:pt x="4076" y="4233"/>
                      <a:pt x="3919" y="4766"/>
                    </a:cubicBezTo>
                    <a:cubicBezTo>
                      <a:pt x="3747" y="5299"/>
                      <a:pt x="3575" y="5832"/>
                      <a:pt x="3371" y="6349"/>
                    </a:cubicBezTo>
                    <a:cubicBezTo>
                      <a:pt x="2979" y="7384"/>
                      <a:pt x="2509" y="8387"/>
                      <a:pt x="1960" y="9359"/>
                    </a:cubicBezTo>
                    <a:cubicBezTo>
                      <a:pt x="1678" y="9844"/>
                      <a:pt x="1396" y="10315"/>
                      <a:pt x="1098" y="10785"/>
                    </a:cubicBezTo>
                    <a:cubicBezTo>
                      <a:pt x="816" y="11271"/>
                      <a:pt x="518" y="11741"/>
                      <a:pt x="299" y="12274"/>
                    </a:cubicBezTo>
                    <a:cubicBezTo>
                      <a:pt x="189" y="12525"/>
                      <a:pt x="111" y="12807"/>
                      <a:pt x="48" y="13089"/>
                    </a:cubicBezTo>
                    <a:cubicBezTo>
                      <a:pt x="1" y="13371"/>
                      <a:pt x="1" y="13669"/>
                      <a:pt x="79" y="13967"/>
                    </a:cubicBezTo>
                    <a:cubicBezTo>
                      <a:pt x="142" y="14249"/>
                      <a:pt x="299" y="14515"/>
                      <a:pt x="487" y="14750"/>
                    </a:cubicBezTo>
                    <a:cubicBezTo>
                      <a:pt x="675" y="14970"/>
                      <a:pt x="879" y="15158"/>
                      <a:pt x="1082" y="15346"/>
                    </a:cubicBezTo>
                    <a:cubicBezTo>
                      <a:pt x="1506" y="15722"/>
                      <a:pt x="1929" y="16083"/>
                      <a:pt x="2399" y="16412"/>
                    </a:cubicBezTo>
                    <a:cubicBezTo>
                      <a:pt x="2854" y="16741"/>
                      <a:pt x="3386" y="16992"/>
                      <a:pt x="3919" y="17149"/>
                    </a:cubicBezTo>
                    <a:cubicBezTo>
                      <a:pt x="4468" y="17321"/>
                      <a:pt x="5017" y="17446"/>
                      <a:pt x="5550" y="17588"/>
                    </a:cubicBezTo>
                    <a:cubicBezTo>
                      <a:pt x="5816" y="17666"/>
                      <a:pt x="6067" y="17729"/>
                      <a:pt x="6318" y="17838"/>
                    </a:cubicBezTo>
                    <a:cubicBezTo>
                      <a:pt x="6568" y="17932"/>
                      <a:pt x="6788" y="18042"/>
                      <a:pt x="6850" y="18262"/>
                    </a:cubicBezTo>
                    <a:cubicBezTo>
                      <a:pt x="6913" y="18481"/>
                      <a:pt x="6945" y="18779"/>
                      <a:pt x="6992" y="19045"/>
                    </a:cubicBezTo>
                    <a:cubicBezTo>
                      <a:pt x="7023" y="19312"/>
                      <a:pt x="7023" y="19578"/>
                      <a:pt x="6992" y="19845"/>
                    </a:cubicBezTo>
                    <a:cubicBezTo>
                      <a:pt x="6945" y="20378"/>
                      <a:pt x="6788" y="20910"/>
                      <a:pt x="6553" y="21381"/>
                    </a:cubicBezTo>
                    <a:lnTo>
                      <a:pt x="6537" y="21428"/>
                    </a:lnTo>
                    <a:lnTo>
                      <a:pt x="6537" y="21459"/>
                    </a:lnTo>
                    <a:cubicBezTo>
                      <a:pt x="6568" y="22008"/>
                      <a:pt x="6662" y="22525"/>
                      <a:pt x="6866" y="23027"/>
                    </a:cubicBezTo>
                    <a:cubicBezTo>
                      <a:pt x="6976" y="23277"/>
                      <a:pt x="7117" y="23512"/>
                      <a:pt x="7305" y="23732"/>
                    </a:cubicBezTo>
                    <a:cubicBezTo>
                      <a:pt x="7509" y="23951"/>
                      <a:pt x="7760" y="24077"/>
                      <a:pt x="7995" y="24202"/>
                    </a:cubicBezTo>
                    <a:cubicBezTo>
                      <a:pt x="8481" y="24422"/>
                      <a:pt x="8982" y="24578"/>
                      <a:pt x="9484" y="24704"/>
                    </a:cubicBezTo>
                    <a:cubicBezTo>
                      <a:pt x="9938" y="24817"/>
                      <a:pt x="10392" y="24918"/>
                      <a:pt x="10858" y="24994"/>
                    </a:cubicBezTo>
                    <a:lnTo>
                      <a:pt x="10858" y="24994"/>
                    </a:lnTo>
                    <a:lnTo>
                      <a:pt x="10952" y="25530"/>
                    </a:lnTo>
                    <a:lnTo>
                      <a:pt x="10952" y="25530"/>
                    </a:lnTo>
                    <a:cubicBezTo>
                      <a:pt x="10630" y="25584"/>
                      <a:pt x="10329" y="25701"/>
                      <a:pt x="10048" y="25879"/>
                    </a:cubicBezTo>
                    <a:cubicBezTo>
                      <a:pt x="9876" y="25989"/>
                      <a:pt x="9735" y="26130"/>
                      <a:pt x="9594" y="26302"/>
                    </a:cubicBezTo>
                    <a:cubicBezTo>
                      <a:pt x="9484" y="26459"/>
                      <a:pt x="9374" y="26647"/>
                      <a:pt x="9311" y="26835"/>
                    </a:cubicBezTo>
                    <a:cubicBezTo>
                      <a:pt x="9186" y="27227"/>
                      <a:pt x="9155" y="27619"/>
                      <a:pt x="9186" y="27995"/>
                    </a:cubicBezTo>
                    <a:cubicBezTo>
                      <a:pt x="9217" y="28387"/>
                      <a:pt x="9296" y="28779"/>
                      <a:pt x="9499" y="29140"/>
                    </a:cubicBezTo>
                    <a:cubicBezTo>
                      <a:pt x="9703" y="29500"/>
                      <a:pt x="10064" y="29798"/>
                      <a:pt x="10487" y="29892"/>
                    </a:cubicBezTo>
                    <a:cubicBezTo>
                      <a:pt x="10894" y="29986"/>
                      <a:pt x="11239" y="29955"/>
                      <a:pt x="11506" y="30080"/>
                    </a:cubicBezTo>
                    <a:cubicBezTo>
                      <a:pt x="11772" y="30205"/>
                      <a:pt x="11976" y="30440"/>
                      <a:pt x="12195" y="30738"/>
                    </a:cubicBezTo>
                    <a:cubicBezTo>
                      <a:pt x="12399" y="31020"/>
                      <a:pt x="12572" y="31303"/>
                      <a:pt x="12650" y="31600"/>
                    </a:cubicBezTo>
                    <a:cubicBezTo>
                      <a:pt x="12791" y="32212"/>
                      <a:pt x="12540" y="32917"/>
                      <a:pt x="12462" y="33669"/>
                    </a:cubicBezTo>
                    <a:cubicBezTo>
                      <a:pt x="12384" y="34406"/>
                      <a:pt x="12399" y="35174"/>
                      <a:pt x="12556" y="35911"/>
                    </a:cubicBezTo>
                    <a:cubicBezTo>
                      <a:pt x="12713" y="36663"/>
                      <a:pt x="13026" y="37369"/>
                      <a:pt x="13449" y="37995"/>
                    </a:cubicBezTo>
                    <a:cubicBezTo>
                      <a:pt x="13873" y="38622"/>
                      <a:pt x="14406" y="39171"/>
                      <a:pt x="15001" y="39626"/>
                    </a:cubicBezTo>
                    <a:cubicBezTo>
                      <a:pt x="15581" y="40080"/>
                      <a:pt x="16271" y="40456"/>
                      <a:pt x="17007" y="40644"/>
                    </a:cubicBezTo>
                    <a:cubicBezTo>
                      <a:pt x="17660" y="40843"/>
                      <a:pt x="18338" y="40913"/>
                      <a:pt x="19018" y="40913"/>
                    </a:cubicBezTo>
                    <a:cubicBezTo>
                      <a:pt x="19090" y="40913"/>
                      <a:pt x="19161" y="40912"/>
                      <a:pt x="19233" y="40911"/>
                    </a:cubicBezTo>
                    <a:cubicBezTo>
                      <a:pt x="20707" y="40848"/>
                      <a:pt x="22149" y="40503"/>
                      <a:pt x="23528" y="40017"/>
                    </a:cubicBezTo>
                    <a:cubicBezTo>
                      <a:pt x="24907" y="39532"/>
                      <a:pt x="26240" y="38936"/>
                      <a:pt x="27541" y="38309"/>
                    </a:cubicBezTo>
                    <a:cubicBezTo>
                      <a:pt x="28857" y="37698"/>
                      <a:pt x="30158" y="37055"/>
                      <a:pt x="31553" y="36648"/>
                    </a:cubicBezTo>
                    <a:lnTo>
                      <a:pt x="31538" y="36585"/>
                    </a:lnTo>
                    <a:cubicBezTo>
                      <a:pt x="30127" y="36945"/>
                      <a:pt x="28779" y="37525"/>
                      <a:pt x="27447" y="38090"/>
                    </a:cubicBezTo>
                    <a:cubicBezTo>
                      <a:pt x="26114" y="38669"/>
                      <a:pt x="24782" y="39234"/>
                      <a:pt x="23418" y="39673"/>
                    </a:cubicBezTo>
                    <a:cubicBezTo>
                      <a:pt x="22039" y="40096"/>
                      <a:pt x="20628" y="40441"/>
                      <a:pt x="19218" y="40456"/>
                    </a:cubicBezTo>
                    <a:cubicBezTo>
                      <a:pt x="18512" y="40456"/>
                      <a:pt x="17807" y="40378"/>
                      <a:pt x="17133" y="40174"/>
                    </a:cubicBezTo>
                    <a:cubicBezTo>
                      <a:pt x="16475" y="39986"/>
                      <a:pt x="15863" y="39657"/>
                      <a:pt x="15315" y="39218"/>
                    </a:cubicBezTo>
                    <a:cubicBezTo>
                      <a:pt x="14202" y="38356"/>
                      <a:pt x="13371" y="37165"/>
                      <a:pt x="13089" y="35801"/>
                    </a:cubicBezTo>
                    <a:cubicBezTo>
                      <a:pt x="12948" y="35127"/>
                      <a:pt x="12916" y="34422"/>
                      <a:pt x="12995" y="33716"/>
                    </a:cubicBezTo>
                    <a:cubicBezTo>
                      <a:pt x="13026" y="33372"/>
                      <a:pt x="13089" y="33042"/>
                      <a:pt x="13152" y="32666"/>
                    </a:cubicBezTo>
                    <a:cubicBezTo>
                      <a:pt x="13214" y="32290"/>
                      <a:pt x="13246" y="31883"/>
                      <a:pt x="13136" y="31475"/>
                    </a:cubicBezTo>
                    <a:cubicBezTo>
                      <a:pt x="13042" y="31067"/>
                      <a:pt x="12822" y="30738"/>
                      <a:pt x="12603" y="30440"/>
                    </a:cubicBezTo>
                    <a:cubicBezTo>
                      <a:pt x="12384" y="30143"/>
                      <a:pt x="12101" y="29814"/>
                      <a:pt x="11694" y="29641"/>
                    </a:cubicBezTo>
                    <a:cubicBezTo>
                      <a:pt x="11302" y="29453"/>
                      <a:pt x="10879" y="29500"/>
                      <a:pt x="10597" y="29437"/>
                    </a:cubicBezTo>
                    <a:cubicBezTo>
                      <a:pt x="10440" y="29390"/>
                      <a:pt x="10315" y="29343"/>
                      <a:pt x="10189" y="29249"/>
                    </a:cubicBezTo>
                    <a:cubicBezTo>
                      <a:pt x="10079" y="29155"/>
                      <a:pt x="9985" y="29045"/>
                      <a:pt x="9891" y="28904"/>
                    </a:cubicBezTo>
                    <a:cubicBezTo>
                      <a:pt x="9594" y="28356"/>
                      <a:pt x="9546" y="27603"/>
                      <a:pt x="9735" y="26976"/>
                    </a:cubicBezTo>
                    <a:cubicBezTo>
                      <a:pt x="9782" y="26820"/>
                      <a:pt x="9860" y="26679"/>
                      <a:pt x="9938" y="26553"/>
                    </a:cubicBezTo>
                    <a:cubicBezTo>
                      <a:pt x="10032" y="26428"/>
                      <a:pt x="10158" y="26318"/>
                      <a:pt x="10283" y="26240"/>
                    </a:cubicBezTo>
                    <a:cubicBezTo>
                      <a:pt x="10550" y="26052"/>
                      <a:pt x="10894" y="25942"/>
                      <a:pt x="11192" y="25911"/>
                    </a:cubicBezTo>
                    <a:lnTo>
                      <a:pt x="11427" y="25895"/>
                    </a:lnTo>
                    <a:lnTo>
                      <a:pt x="11396" y="25675"/>
                    </a:lnTo>
                    <a:lnTo>
                      <a:pt x="11239" y="24782"/>
                    </a:lnTo>
                    <a:lnTo>
                      <a:pt x="11208" y="24641"/>
                    </a:lnTo>
                    <a:lnTo>
                      <a:pt x="11067" y="24610"/>
                    </a:lnTo>
                    <a:cubicBezTo>
                      <a:pt x="10565" y="24547"/>
                      <a:pt x="10064" y="24437"/>
                      <a:pt x="9578" y="24327"/>
                    </a:cubicBezTo>
                    <a:cubicBezTo>
                      <a:pt x="9092" y="24202"/>
                      <a:pt x="8606" y="24061"/>
                      <a:pt x="8151" y="23857"/>
                    </a:cubicBezTo>
                    <a:cubicBezTo>
                      <a:pt x="7932" y="23763"/>
                      <a:pt x="7728" y="23638"/>
                      <a:pt x="7587" y="23481"/>
                    </a:cubicBezTo>
                    <a:cubicBezTo>
                      <a:pt x="7430" y="23309"/>
                      <a:pt x="7305" y="23105"/>
                      <a:pt x="7211" y="22885"/>
                    </a:cubicBezTo>
                    <a:cubicBezTo>
                      <a:pt x="7013" y="22459"/>
                      <a:pt x="6918" y="21958"/>
                      <a:pt x="6885" y="21498"/>
                    </a:cubicBezTo>
                    <a:lnTo>
                      <a:pt x="6885" y="21498"/>
                    </a:lnTo>
                    <a:cubicBezTo>
                      <a:pt x="7125" y="20977"/>
                      <a:pt x="7275" y="20442"/>
                      <a:pt x="7336" y="19876"/>
                    </a:cubicBezTo>
                    <a:cubicBezTo>
                      <a:pt x="7352" y="19594"/>
                      <a:pt x="7352" y="19296"/>
                      <a:pt x="7305" y="18998"/>
                    </a:cubicBezTo>
                    <a:cubicBezTo>
                      <a:pt x="7258" y="18732"/>
                      <a:pt x="7242" y="18465"/>
                      <a:pt x="7148" y="18152"/>
                    </a:cubicBezTo>
                    <a:cubicBezTo>
                      <a:pt x="7086" y="17995"/>
                      <a:pt x="6976" y="17838"/>
                      <a:pt x="6835" y="17760"/>
                    </a:cubicBezTo>
                    <a:cubicBezTo>
                      <a:pt x="6709" y="17666"/>
                      <a:pt x="6568" y="17588"/>
                      <a:pt x="6443" y="17541"/>
                    </a:cubicBezTo>
                    <a:cubicBezTo>
                      <a:pt x="6161" y="17446"/>
                      <a:pt x="5894" y="17368"/>
                      <a:pt x="5628" y="17290"/>
                    </a:cubicBezTo>
                    <a:cubicBezTo>
                      <a:pt x="5079" y="17149"/>
                      <a:pt x="4531" y="17039"/>
                      <a:pt x="4013" y="16882"/>
                    </a:cubicBezTo>
                    <a:cubicBezTo>
                      <a:pt x="2948" y="16584"/>
                      <a:pt x="2086" y="15895"/>
                      <a:pt x="1255" y="15158"/>
                    </a:cubicBezTo>
                    <a:cubicBezTo>
                      <a:pt x="1051" y="14970"/>
                      <a:pt x="847" y="14782"/>
                      <a:pt x="675" y="14578"/>
                    </a:cubicBezTo>
                    <a:cubicBezTo>
                      <a:pt x="502" y="14374"/>
                      <a:pt x="361" y="14155"/>
                      <a:pt x="299" y="13904"/>
                    </a:cubicBezTo>
                    <a:cubicBezTo>
                      <a:pt x="236" y="13653"/>
                      <a:pt x="236" y="13387"/>
                      <a:pt x="267" y="13120"/>
                    </a:cubicBezTo>
                    <a:cubicBezTo>
                      <a:pt x="314" y="12870"/>
                      <a:pt x="393" y="12603"/>
                      <a:pt x="502" y="12352"/>
                    </a:cubicBezTo>
                    <a:cubicBezTo>
                      <a:pt x="706" y="11851"/>
                      <a:pt x="988" y="11365"/>
                      <a:pt x="1270" y="10879"/>
                    </a:cubicBezTo>
                    <a:cubicBezTo>
                      <a:pt x="1553" y="10409"/>
                      <a:pt x="1835" y="9923"/>
                      <a:pt x="2101" y="9437"/>
                    </a:cubicBezTo>
                    <a:cubicBezTo>
                      <a:pt x="2650" y="8465"/>
                      <a:pt x="3120" y="7446"/>
                      <a:pt x="3496" y="6396"/>
                    </a:cubicBezTo>
                    <a:cubicBezTo>
                      <a:pt x="3684" y="5863"/>
                      <a:pt x="3857" y="5330"/>
                      <a:pt x="4013" y="4797"/>
                    </a:cubicBezTo>
                    <a:cubicBezTo>
                      <a:pt x="4186" y="4280"/>
                      <a:pt x="4374" y="3747"/>
                      <a:pt x="4578" y="3230"/>
                    </a:cubicBezTo>
                    <a:cubicBezTo>
                      <a:pt x="4954" y="2195"/>
                      <a:pt x="5361" y="1129"/>
                      <a:pt x="5440" y="17"/>
                    </a:cubicBezTo>
                    <a:lnTo>
                      <a:pt x="53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9"/>
              <p:cNvSpPr/>
              <p:nvPr/>
            </p:nvSpPr>
            <p:spPr>
              <a:xfrm>
                <a:off x="1919075" y="1918400"/>
                <a:ext cx="67025" cy="596050"/>
              </a:xfrm>
              <a:custGeom>
                <a:avLst/>
                <a:gdLst/>
                <a:ahLst/>
                <a:cxnLst/>
                <a:rect l="l" t="t" r="r" b="b"/>
                <a:pathLst>
                  <a:path w="2681" h="23842" extrusionOk="0">
                    <a:moveTo>
                      <a:pt x="2289" y="0"/>
                    </a:moveTo>
                    <a:cubicBezTo>
                      <a:pt x="1380" y="1834"/>
                      <a:pt x="784" y="3809"/>
                      <a:pt x="424" y="5831"/>
                    </a:cubicBezTo>
                    <a:cubicBezTo>
                      <a:pt x="48" y="7853"/>
                      <a:pt x="1" y="9922"/>
                      <a:pt x="79" y="11960"/>
                    </a:cubicBezTo>
                    <a:cubicBezTo>
                      <a:pt x="173" y="14013"/>
                      <a:pt x="345" y="16067"/>
                      <a:pt x="847" y="18073"/>
                    </a:cubicBezTo>
                    <a:cubicBezTo>
                      <a:pt x="988" y="18559"/>
                      <a:pt x="1129" y="19076"/>
                      <a:pt x="1349" y="19562"/>
                    </a:cubicBezTo>
                    <a:cubicBezTo>
                      <a:pt x="1474" y="19797"/>
                      <a:pt x="1599" y="20032"/>
                      <a:pt x="1740" y="20252"/>
                    </a:cubicBezTo>
                    <a:cubicBezTo>
                      <a:pt x="1881" y="20471"/>
                      <a:pt x="2023" y="20659"/>
                      <a:pt x="2132" y="20879"/>
                    </a:cubicBezTo>
                    <a:cubicBezTo>
                      <a:pt x="2336" y="21302"/>
                      <a:pt x="2399" y="21803"/>
                      <a:pt x="2446" y="22305"/>
                    </a:cubicBezTo>
                    <a:cubicBezTo>
                      <a:pt x="2493" y="22807"/>
                      <a:pt x="2477" y="23324"/>
                      <a:pt x="2493" y="23825"/>
                    </a:cubicBezTo>
                    <a:lnTo>
                      <a:pt x="2540" y="23841"/>
                    </a:lnTo>
                    <a:cubicBezTo>
                      <a:pt x="2603" y="23324"/>
                      <a:pt x="2665" y="22822"/>
                      <a:pt x="2681" y="22305"/>
                    </a:cubicBezTo>
                    <a:cubicBezTo>
                      <a:pt x="2681" y="21788"/>
                      <a:pt x="2665" y="21255"/>
                      <a:pt x="2461" y="20738"/>
                    </a:cubicBezTo>
                    <a:cubicBezTo>
                      <a:pt x="2367" y="20471"/>
                      <a:pt x="2226" y="20252"/>
                      <a:pt x="2101" y="20032"/>
                    </a:cubicBezTo>
                    <a:cubicBezTo>
                      <a:pt x="1976" y="19813"/>
                      <a:pt x="1866" y="19593"/>
                      <a:pt x="1772" y="19374"/>
                    </a:cubicBezTo>
                    <a:cubicBezTo>
                      <a:pt x="1584" y="18919"/>
                      <a:pt x="1474" y="18433"/>
                      <a:pt x="1364" y="17948"/>
                    </a:cubicBezTo>
                    <a:cubicBezTo>
                      <a:pt x="925" y="15973"/>
                      <a:pt x="643" y="13966"/>
                      <a:pt x="502" y="11944"/>
                    </a:cubicBezTo>
                    <a:cubicBezTo>
                      <a:pt x="377" y="9907"/>
                      <a:pt x="361" y="7869"/>
                      <a:pt x="675" y="5863"/>
                    </a:cubicBezTo>
                    <a:cubicBezTo>
                      <a:pt x="972" y="3856"/>
                      <a:pt x="1505" y="1881"/>
                      <a:pt x="2336" y="16"/>
                    </a:cubicBezTo>
                    <a:lnTo>
                      <a:pt x="2289"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0" name="Google Shape;2050;p119"/>
            <p:cNvSpPr/>
            <p:nvPr/>
          </p:nvSpPr>
          <p:spPr>
            <a:xfrm>
              <a:off x="8277303" y="3264118"/>
              <a:ext cx="486411" cy="1517811"/>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49F5DF6D-22A2-0D6B-2B4F-7951D62A5509}"/>
              </a:ext>
            </a:extLst>
          </p:cNvPr>
          <p:cNvSpPr/>
          <p:nvPr/>
        </p:nvSpPr>
        <p:spPr>
          <a:xfrm>
            <a:off x="238231" y="3232354"/>
            <a:ext cx="3738545" cy="8906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5F1327-F3C7-D5CF-06F8-484021C70A6B}"/>
              </a:ext>
            </a:extLst>
          </p:cNvPr>
          <p:cNvPicPr>
            <a:picLocks noChangeAspect="1"/>
          </p:cNvPicPr>
          <p:nvPr/>
        </p:nvPicPr>
        <p:blipFill>
          <a:blip r:embed="rId2"/>
          <a:stretch>
            <a:fillRect/>
          </a:stretch>
        </p:blipFill>
        <p:spPr>
          <a:xfrm>
            <a:off x="870070" y="490721"/>
            <a:ext cx="7403859" cy="4162057"/>
          </a:xfrm>
          <a:prstGeom prst="rect">
            <a:avLst/>
          </a:prstGeom>
        </p:spPr>
      </p:pic>
    </p:spTree>
    <p:extLst>
      <p:ext uri="{BB962C8B-B14F-4D97-AF65-F5344CB8AC3E}">
        <p14:creationId xmlns:p14="http://schemas.microsoft.com/office/powerpoint/2010/main" val="3128739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C958057-0F27-D787-A656-A7DFF0FEE067}"/>
              </a:ext>
            </a:extLst>
          </p:cNvPr>
          <p:cNvPicPr>
            <a:picLocks noChangeAspect="1"/>
          </p:cNvPicPr>
          <p:nvPr/>
        </p:nvPicPr>
        <p:blipFill>
          <a:blip r:embed="rId2"/>
          <a:stretch>
            <a:fillRect/>
          </a:stretch>
        </p:blipFill>
        <p:spPr>
          <a:xfrm>
            <a:off x="491915" y="539645"/>
            <a:ext cx="8160169" cy="4064209"/>
          </a:xfrm>
          <a:prstGeom prst="rect">
            <a:avLst/>
          </a:prstGeom>
        </p:spPr>
      </p:pic>
    </p:spTree>
    <p:extLst>
      <p:ext uri="{BB962C8B-B14F-4D97-AF65-F5344CB8AC3E}">
        <p14:creationId xmlns:p14="http://schemas.microsoft.com/office/powerpoint/2010/main" val="4163601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C5785-6C11-EE7D-DEE8-63EA975DD2EE}"/>
              </a:ext>
            </a:extLst>
          </p:cNvPr>
          <p:cNvPicPr>
            <a:picLocks noChangeAspect="1"/>
          </p:cNvPicPr>
          <p:nvPr/>
        </p:nvPicPr>
        <p:blipFill>
          <a:blip r:embed="rId2"/>
          <a:stretch>
            <a:fillRect/>
          </a:stretch>
        </p:blipFill>
        <p:spPr>
          <a:xfrm>
            <a:off x="752278" y="580922"/>
            <a:ext cx="7639443" cy="3981655"/>
          </a:xfrm>
          <a:prstGeom prst="rect">
            <a:avLst/>
          </a:prstGeom>
        </p:spPr>
      </p:pic>
    </p:spTree>
    <p:extLst>
      <p:ext uri="{BB962C8B-B14F-4D97-AF65-F5344CB8AC3E}">
        <p14:creationId xmlns:p14="http://schemas.microsoft.com/office/powerpoint/2010/main" val="84227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60D63-122C-B4D5-CCC1-38CCE38FFD73}"/>
              </a:ext>
            </a:extLst>
          </p:cNvPr>
          <p:cNvPicPr>
            <a:picLocks noChangeAspect="1"/>
          </p:cNvPicPr>
          <p:nvPr/>
        </p:nvPicPr>
        <p:blipFill>
          <a:blip r:embed="rId2"/>
          <a:stretch>
            <a:fillRect/>
          </a:stretch>
        </p:blipFill>
        <p:spPr>
          <a:xfrm>
            <a:off x="1139550" y="346020"/>
            <a:ext cx="6864900" cy="4451459"/>
          </a:xfrm>
          <a:prstGeom prst="rect">
            <a:avLst/>
          </a:prstGeom>
        </p:spPr>
      </p:pic>
    </p:spTree>
    <p:extLst>
      <p:ext uri="{BB962C8B-B14F-4D97-AF65-F5344CB8AC3E}">
        <p14:creationId xmlns:p14="http://schemas.microsoft.com/office/powerpoint/2010/main" val="2736755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7"/>
          <p:cNvSpPr txBox="1">
            <a:spLocks noGrp="1"/>
          </p:cNvSpPr>
          <p:nvPr>
            <p:ph type="title"/>
          </p:nvPr>
        </p:nvSpPr>
        <p:spPr>
          <a:xfrm>
            <a:off x="537644" y="3204793"/>
            <a:ext cx="4498926"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&amp; Audience we Target</a:t>
            </a:r>
            <a:endParaRPr dirty="0"/>
          </a:p>
        </p:txBody>
      </p:sp>
      <p:pic>
        <p:nvPicPr>
          <p:cNvPr id="758" name="Google Shape;758;p67"/>
          <p:cNvPicPr preferRelativeResize="0"/>
          <p:nvPr/>
        </p:nvPicPr>
        <p:blipFill rotWithShape="1">
          <a:blip r:embed="rId3">
            <a:alphaModFix amt="75000"/>
          </a:blip>
          <a:srcRect/>
          <a:stretch/>
        </p:blipFill>
        <p:spPr>
          <a:xfrm rot="-487124">
            <a:off x="1856581" y="1298052"/>
            <a:ext cx="1325031" cy="1325002"/>
          </a:xfrm>
          <a:prstGeom prst="rect">
            <a:avLst/>
          </a:prstGeom>
          <a:noFill/>
          <a:ln>
            <a:noFill/>
          </a:ln>
        </p:spPr>
      </p:pic>
      <p:sp>
        <p:nvSpPr>
          <p:cNvPr id="759" name="Google Shape;759;p67"/>
          <p:cNvSpPr txBox="1">
            <a:spLocks noGrp="1"/>
          </p:cNvSpPr>
          <p:nvPr>
            <p:ph type="title" idx="2"/>
          </p:nvPr>
        </p:nvSpPr>
        <p:spPr>
          <a:xfrm>
            <a:off x="1893150" y="1623775"/>
            <a:ext cx="125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760" name="Google Shape;760;p67"/>
          <p:cNvPicPr preferRelativeResize="0"/>
          <p:nvPr/>
        </p:nvPicPr>
        <p:blipFill rotWithShape="1">
          <a:blip r:embed="rId4">
            <a:alphaModFix amt="87000"/>
          </a:blip>
          <a:srcRect/>
          <a:stretch/>
        </p:blipFill>
        <p:spPr>
          <a:xfrm rot="117638">
            <a:off x="5906897" y="755917"/>
            <a:ext cx="2073707" cy="2073742"/>
          </a:xfrm>
          <a:prstGeom prst="rect">
            <a:avLst/>
          </a:prstGeom>
          <a:noFill/>
          <a:ln>
            <a:noFill/>
          </a:ln>
        </p:spPr>
      </p:pic>
      <p:pic>
        <p:nvPicPr>
          <p:cNvPr id="761" name="Google Shape;761;p67"/>
          <p:cNvPicPr preferRelativeResize="0"/>
          <p:nvPr/>
        </p:nvPicPr>
        <p:blipFill>
          <a:blip r:embed="rId5">
            <a:alphaModFix amt="82000"/>
          </a:blip>
          <a:stretch>
            <a:fillRect/>
          </a:stretch>
        </p:blipFill>
        <p:spPr>
          <a:xfrm rot="-4516150">
            <a:off x="7162488" y="2347488"/>
            <a:ext cx="1355974" cy="1355974"/>
          </a:xfrm>
          <a:prstGeom prst="rect">
            <a:avLst/>
          </a:prstGeom>
          <a:noFill/>
          <a:ln>
            <a:noFill/>
          </a:ln>
        </p:spPr>
      </p:pic>
      <p:pic>
        <p:nvPicPr>
          <p:cNvPr id="762" name="Google Shape;762;p67"/>
          <p:cNvPicPr preferRelativeResize="0"/>
          <p:nvPr/>
        </p:nvPicPr>
        <p:blipFill rotWithShape="1">
          <a:blip r:embed="rId6">
            <a:alphaModFix amt="84000"/>
          </a:blip>
          <a:srcRect/>
          <a:stretch/>
        </p:blipFill>
        <p:spPr>
          <a:xfrm rot="-487122">
            <a:off x="7765089" y="1799764"/>
            <a:ext cx="624821" cy="624822"/>
          </a:xfrm>
          <a:prstGeom prst="rect">
            <a:avLst/>
          </a:prstGeom>
          <a:noFill/>
          <a:ln>
            <a:noFill/>
          </a:ln>
        </p:spPr>
      </p:pic>
      <p:pic>
        <p:nvPicPr>
          <p:cNvPr id="763" name="Google Shape;763;p67"/>
          <p:cNvPicPr preferRelativeResize="0"/>
          <p:nvPr/>
        </p:nvPicPr>
        <p:blipFill rotWithShape="1">
          <a:blip r:embed="rId7">
            <a:alphaModFix amt="60000"/>
          </a:blip>
          <a:srcRect/>
          <a:stretch/>
        </p:blipFill>
        <p:spPr>
          <a:xfrm rot="-487117">
            <a:off x="4460393" y="735694"/>
            <a:ext cx="223202" cy="223203"/>
          </a:xfrm>
          <a:prstGeom prst="rect">
            <a:avLst/>
          </a:prstGeom>
          <a:noFill/>
          <a:ln>
            <a:noFill/>
          </a:ln>
        </p:spPr>
      </p:pic>
      <p:pic>
        <p:nvPicPr>
          <p:cNvPr id="764" name="Google Shape;764;p67"/>
          <p:cNvPicPr preferRelativeResize="0"/>
          <p:nvPr/>
        </p:nvPicPr>
        <p:blipFill rotWithShape="1">
          <a:blip r:embed="rId8">
            <a:alphaModFix amt="60000"/>
          </a:blip>
          <a:srcRect/>
          <a:stretch/>
        </p:blipFill>
        <p:spPr>
          <a:xfrm rot="-487117">
            <a:off x="5335630" y="4492494"/>
            <a:ext cx="223202" cy="223203"/>
          </a:xfrm>
          <a:prstGeom prst="rect">
            <a:avLst/>
          </a:prstGeom>
          <a:noFill/>
          <a:ln>
            <a:noFill/>
          </a:ln>
        </p:spPr>
      </p:pic>
      <p:grpSp>
        <p:nvGrpSpPr>
          <p:cNvPr id="765" name="Google Shape;765;p67"/>
          <p:cNvGrpSpPr/>
          <p:nvPr/>
        </p:nvGrpSpPr>
        <p:grpSpPr>
          <a:xfrm>
            <a:off x="5659148" y="1556993"/>
            <a:ext cx="3217515" cy="4077415"/>
            <a:chOff x="5659148" y="1556993"/>
            <a:chExt cx="3217515" cy="4077415"/>
          </a:xfrm>
        </p:grpSpPr>
        <p:grpSp>
          <p:nvGrpSpPr>
            <p:cNvPr id="766" name="Google Shape;766;p67"/>
            <p:cNvGrpSpPr/>
            <p:nvPr/>
          </p:nvGrpSpPr>
          <p:grpSpPr>
            <a:xfrm>
              <a:off x="5659148" y="1556993"/>
              <a:ext cx="1710515" cy="4077415"/>
              <a:chOff x="1846575" y="1918400"/>
              <a:chExt cx="1203825" cy="2869600"/>
            </a:xfrm>
          </p:grpSpPr>
          <p:sp>
            <p:nvSpPr>
              <p:cNvPr id="767" name="Google Shape;767;p67"/>
              <p:cNvSpPr/>
              <p:nvPr/>
            </p:nvSpPr>
            <p:spPr>
              <a:xfrm>
                <a:off x="2427700" y="4245250"/>
                <a:ext cx="491025" cy="542750"/>
              </a:xfrm>
              <a:custGeom>
                <a:avLst/>
                <a:gdLst/>
                <a:ahLst/>
                <a:cxnLst/>
                <a:rect l="l" t="t" r="r" b="b"/>
                <a:pathLst>
                  <a:path w="19641" h="21710" extrusionOk="0">
                    <a:moveTo>
                      <a:pt x="19594" y="1"/>
                    </a:moveTo>
                    <a:cubicBezTo>
                      <a:pt x="19155" y="424"/>
                      <a:pt x="18638" y="769"/>
                      <a:pt x="18089" y="1004"/>
                    </a:cubicBezTo>
                    <a:cubicBezTo>
                      <a:pt x="17525" y="1255"/>
                      <a:pt x="16929" y="1458"/>
                      <a:pt x="16381" y="1740"/>
                    </a:cubicBezTo>
                    <a:cubicBezTo>
                      <a:pt x="15832" y="2038"/>
                      <a:pt x="15315" y="2399"/>
                      <a:pt x="14860" y="2822"/>
                    </a:cubicBezTo>
                    <a:cubicBezTo>
                      <a:pt x="14390" y="3230"/>
                      <a:pt x="13982" y="3700"/>
                      <a:pt x="13575" y="4154"/>
                    </a:cubicBezTo>
                    <a:cubicBezTo>
                      <a:pt x="11960" y="6020"/>
                      <a:pt x="10409" y="7947"/>
                      <a:pt x="8873" y="9860"/>
                    </a:cubicBezTo>
                    <a:cubicBezTo>
                      <a:pt x="7321" y="11788"/>
                      <a:pt x="5769" y="13700"/>
                      <a:pt x="4296" y="15675"/>
                    </a:cubicBezTo>
                    <a:cubicBezTo>
                      <a:pt x="2838" y="17650"/>
                      <a:pt x="1365" y="19625"/>
                      <a:pt x="1" y="21678"/>
                    </a:cubicBezTo>
                    <a:lnTo>
                      <a:pt x="48" y="21710"/>
                    </a:lnTo>
                    <a:cubicBezTo>
                      <a:pt x="1647" y="19844"/>
                      <a:pt x="3167" y="17901"/>
                      <a:pt x="4703" y="15988"/>
                    </a:cubicBezTo>
                    <a:cubicBezTo>
                      <a:pt x="6239" y="14060"/>
                      <a:pt x="7697" y="12070"/>
                      <a:pt x="9202" y="10126"/>
                    </a:cubicBezTo>
                    <a:cubicBezTo>
                      <a:pt x="10706" y="8167"/>
                      <a:pt x="12211" y="6223"/>
                      <a:pt x="13779" y="4327"/>
                    </a:cubicBezTo>
                    <a:cubicBezTo>
                      <a:pt x="14170" y="3856"/>
                      <a:pt x="14562" y="3386"/>
                      <a:pt x="15001" y="2963"/>
                    </a:cubicBezTo>
                    <a:cubicBezTo>
                      <a:pt x="15440" y="2556"/>
                      <a:pt x="15926" y="2179"/>
                      <a:pt x="16459" y="1882"/>
                    </a:cubicBezTo>
                    <a:cubicBezTo>
                      <a:pt x="16992" y="1584"/>
                      <a:pt x="17572" y="1364"/>
                      <a:pt x="18120" y="1113"/>
                    </a:cubicBezTo>
                    <a:cubicBezTo>
                      <a:pt x="18685" y="847"/>
                      <a:pt x="19202" y="487"/>
                      <a:pt x="19641" y="32"/>
                    </a:cubicBezTo>
                    <a:lnTo>
                      <a:pt x="195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7"/>
              <p:cNvSpPr/>
              <p:nvPr/>
            </p:nvSpPr>
            <p:spPr>
              <a:xfrm>
                <a:off x="2739225" y="3562850"/>
                <a:ext cx="311175" cy="584850"/>
              </a:xfrm>
              <a:custGeom>
                <a:avLst/>
                <a:gdLst/>
                <a:ahLst/>
                <a:cxnLst/>
                <a:rect l="l" t="t" r="r" b="b"/>
                <a:pathLst>
                  <a:path w="12447" h="23394" extrusionOk="0">
                    <a:moveTo>
                      <a:pt x="2100" y="1"/>
                    </a:moveTo>
                    <a:cubicBezTo>
                      <a:pt x="2012" y="1"/>
                      <a:pt x="1923" y="3"/>
                      <a:pt x="1835" y="8"/>
                    </a:cubicBezTo>
                    <a:cubicBezTo>
                      <a:pt x="1208" y="39"/>
                      <a:pt x="597" y="164"/>
                      <a:pt x="1" y="337"/>
                    </a:cubicBezTo>
                    <a:lnTo>
                      <a:pt x="17" y="384"/>
                    </a:lnTo>
                    <a:cubicBezTo>
                      <a:pt x="612" y="243"/>
                      <a:pt x="1224" y="117"/>
                      <a:pt x="1835" y="102"/>
                    </a:cubicBezTo>
                    <a:cubicBezTo>
                      <a:pt x="2446" y="102"/>
                      <a:pt x="3057" y="196"/>
                      <a:pt x="3622" y="384"/>
                    </a:cubicBezTo>
                    <a:cubicBezTo>
                      <a:pt x="4202" y="572"/>
                      <a:pt x="4719" y="917"/>
                      <a:pt x="5126" y="1356"/>
                    </a:cubicBezTo>
                    <a:cubicBezTo>
                      <a:pt x="5550" y="1794"/>
                      <a:pt x="5894" y="2296"/>
                      <a:pt x="6224" y="2813"/>
                    </a:cubicBezTo>
                    <a:cubicBezTo>
                      <a:pt x="6898" y="3832"/>
                      <a:pt x="7399" y="4945"/>
                      <a:pt x="8010" y="6027"/>
                    </a:cubicBezTo>
                    <a:cubicBezTo>
                      <a:pt x="8606" y="7124"/>
                      <a:pt x="9406" y="8080"/>
                      <a:pt x="10001" y="9130"/>
                    </a:cubicBezTo>
                    <a:cubicBezTo>
                      <a:pt x="10315" y="9647"/>
                      <a:pt x="10550" y="10196"/>
                      <a:pt x="10706" y="10776"/>
                    </a:cubicBezTo>
                    <a:cubicBezTo>
                      <a:pt x="10848" y="11356"/>
                      <a:pt x="10989" y="11951"/>
                      <a:pt x="11098" y="12563"/>
                    </a:cubicBezTo>
                    <a:cubicBezTo>
                      <a:pt x="11224" y="13158"/>
                      <a:pt x="11333" y="13754"/>
                      <a:pt x="11428" y="14365"/>
                    </a:cubicBezTo>
                    <a:cubicBezTo>
                      <a:pt x="11522" y="14961"/>
                      <a:pt x="11616" y="15572"/>
                      <a:pt x="11694" y="16184"/>
                    </a:cubicBezTo>
                    <a:cubicBezTo>
                      <a:pt x="11882" y="17390"/>
                      <a:pt x="12007" y="18613"/>
                      <a:pt x="12054" y="19820"/>
                    </a:cubicBezTo>
                    <a:cubicBezTo>
                      <a:pt x="12070" y="20431"/>
                      <a:pt x="12070" y="21043"/>
                      <a:pt x="12007" y="21654"/>
                    </a:cubicBezTo>
                    <a:cubicBezTo>
                      <a:pt x="11992" y="21952"/>
                      <a:pt x="11929" y="22249"/>
                      <a:pt x="11866" y="22547"/>
                    </a:cubicBezTo>
                    <a:cubicBezTo>
                      <a:pt x="11788" y="22829"/>
                      <a:pt x="11678" y="23127"/>
                      <a:pt x="11475" y="23347"/>
                    </a:cubicBezTo>
                    <a:lnTo>
                      <a:pt x="11506" y="23394"/>
                    </a:lnTo>
                    <a:cubicBezTo>
                      <a:pt x="11741" y="23174"/>
                      <a:pt x="11898" y="22892"/>
                      <a:pt x="12007" y="22594"/>
                    </a:cubicBezTo>
                    <a:cubicBezTo>
                      <a:pt x="12101" y="22297"/>
                      <a:pt x="12196" y="21999"/>
                      <a:pt x="12243" y="21685"/>
                    </a:cubicBezTo>
                    <a:cubicBezTo>
                      <a:pt x="12352" y="21074"/>
                      <a:pt x="12399" y="20447"/>
                      <a:pt x="12415" y="19820"/>
                    </a:cubicBezTo>
                    <a:cubicBezTo>
                      <a:pt x="12446" y="18582"/>
                      <a:pt x="12352" y="17343"/>
                      <a:pt x="12227" y="16121"/>
                    </a:cubicBezTo>
                    <a:cubicBezTo>
                      <a:pt x="12149" y="15494"/>
                      <a:pt x="12054" y="14883"/>
                      <a:pt x="11960" y="14271"/>
                    </a:cubicBezTo>
                    <a:cubicBezTo>
                      <a:pt x="11851" y="13660"/>
                      <a:pt x="11741" y="13064"/>
                      <a:pt x="11616" y="12453"/>
                    </a:cubicBezTo>
                    <a:cubicBezTo>
                      <a:pt x="11475" y="11842"/>
                      <a:pt x="11333" y="11246"/>
                      <a:pt x="11145" y="10650"/>
                    </a:cubicBezTo>
                    <a:cubicBezTo>
                      <a:pt x="10973" y="10039"/>
                      <a:pt x="10691" y="9444"/>
                      <a:pt x="10362" y="8911"/>
                    </a:cubicBezTo>
                    <a:cubicBezTo>
                      <a:pt x="9719" y="7845"/>
                      <a:pt x="8904" y="6920"/>
                      <a:pt x="8308" y="5854"/>
                    </a:cubicBezTo>
                    <a:cubicBezTo>
                      <a:pt x="7681" y="4804"/>
                      <a:pt x="7148" y="3691"/>
                      <a:pt x="6443" y="2657"/>
                    </a:cubicBezTo>
                    <a:cubicBezTo>
                      <a:pt x="6083" y="2155"/>
                      <a:pt x="5722" y="1653"/>
                      <a:pt x="5267" y="1199"/>
                    </a:cubicBezTo>
                    <a:cubicBezTo>
                      <a:pt x="4829" y="760"/>
                      <a:pt x="4280" y="415"/>
                      <a:pt x="3684" y="227"/>
                    </a:cubicBezTo>
                    <a:cubicBezTo>
                      <a:pt x="3161" y="80"/>
                      <a:pt x="2627" y="1"/>
                      <a:pt x="210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7"/>
              <p:cNvSpPr/>
              <p:nvPr/>
            </p:nvSpPr>
            <p:spPr>
              <a:xfrm>
                <a:off x="1846575" y="2657825"/>
                <a:ext cx="788850" cy="1022850"/>
              </a:xfrm>
              <a:custGeom>
                <a:avLst/>
                <a:gdLst/>
                <a:ahLst/>
                <a:cxnLst/>
                <a:rect l="l" t="t" r="r" b="b"/>
                <a:pathLst>
                  <a:path w="31554" h="40914" extrusionOk="0">
                    <a:moveTo>
                      <a:pt x="5393" y="1"/>
                    </a:moveTo>
                    <a:cubicBezTo>
                      <a:pt x="5299" y="1114"/>
                      <a:pt x="4891" y="2164"/>
                      <a:pt x="4484" y="3198"/>
                    </a:cubicBezTo>
                    <a:cubicBezTo>
                      <a:pt x="4280" y="3716"/>
                      <a:pt x="4076" y="4233"/>
                      <a:pt x="3919" y="4766"/>
                    </a:cubicBezTo>
                    <a:cubicBezTo>
                      <a:pt x="3747" y="5299"/>
                      <a:pt x="3575" y="5832"/>
                      <a:pt x="3371" y="6349"/>
                    </a:cubicBezTo>
                    <a:cubicBezTo>
                      <a:pt x="2979" y="7384"/>
                      <a:pt x="2509" y="8387"/>
                      <a:pt x="1960" y="9359"/>
                    </a:cubicBezTo>
                    <a:cubicBezTo>
                      <a:pt x="1678" y="9844"/>
                      <a:pt x="1396" y="10315"/>
                      <a:pt x="1098" y="10785"/>
                    </a:cubicBezTo>
                    <a:cubicBezTo>
                      <a:pt x="816" y="11271"/>
                      <a:pt x="518" y="11741"/>
                      <a:pt x="299" y="12274"/>
                    </a:cubicBezTo>
                    <a:cubicBezTo>
                      <a:pt x="189" y="12525"/>
                      <a:pt x="111" y="12807"/>
                      <a:pt x="48" y="13089"/>
                    </a:cubicBezTo>
                    <a:cubicBezTo>
                      <a:pt x="1" y="13371"/>
                      <a:pt x="1" y="13669"/>
                      <a:pt x="79" y="13967"/>
                    </a:cubicBezTo>
                    <a:cubicBezTo>
                      <a:pt x="142" y="14249"/>
                      <a:pt x="299" y="14515"/>
                      <a:pt x="487" y="14750"/>
                    </a:cubicBezTo>
                    <a:cubicBezTo>
                      <a:pt x="675" y="14970"/>
                      <a:pt x="879" y="15158"/>
                      <a:pt x="1082" y="15346"/>
                    </a:cubicBezTo>
                    <a:cubicBezTo>
                      <a:pt x="1506" y="15722"/>
                      <a:pt x="1929" y="16083"/>
                      <a:pt x="2399" y="16412"/>
                    </a:cubicBezTo>
                    <a:cubicBezTo>
                      <a:pt x="2854" y="16741"/>
                      <a:pt x="3386" y="16992"/>
                      <a:pt x="3919" y="17149"/>
                    </a:cubicBezTo>
                    <a:cubicBezTo>
                      <a:pt x="4468" y="17321"/>
                      <a:pt x="5017" y="17446"/>
                      <a:pt x="5550" y="17588"/>
                    </a:cubicBezTo>
                    <a:cubicBezTo>
                      <a:pt x="5816" y="17666"/>
                      <a:pt x="6067" y="17729"/>
                      <a:pt x="6318" y="17838"/>
                    </a:cubicBezTo>
                    <a:cubicBezTo>
                      <a:pt x="6568" y="17932"/>
                      <a:pt x="6788" y="18042"/>
                      <a:pt x="6850" y="18262"/>
                    </a:cubicBezTo>
                    <a:cubicBezTo>
                      <a:pt x="6913" y="18481"/>
                      <a:pt x="6945" y="18779"/>
                      <a:pt x="6992" y="19045"/>
                    </a:cubicBezTo>
                    <a:cubicBezTo>
                      <a:pt x="7023" y="19312"/>
                      <a:pt x="7023" y="19578"/>
                      <a:pt x="6992" y="19845"/>
                    </a:cubicBezTo>
                    <a:cubicBezTo>
                      <a:pt x="6945" y="20378"/>
                      <a:pt x="6788" y="20910"/>
                      <a:pt x="6553" y="21381"/>
                    </a:cubicBezTo>
                    <a:lnTo>
                      <a:pt x="6537" y="21428"/>
                    </a:lnTo>
                    <a:lnTo>
                      <a:pt x="6537" y="21459"/>
                    </a:lnTo>
                    <a:cubicBezTo>
                      <a:pt x="6568" y="22008"/>
                      <a:pt x="6662" y="22525"/>
                      <a:pt x="6866" y="23027"/>
                    </a:cubicBezTo>
                    <a:cubicBezTo>
                      <a:pt x="6976" y="23277"/>
                      <a:pt x="7117" y="23512"/>
                      <a:pt x="7305" y="23732"/>
                    </a:cubicBezTo>
                    <a:cubicBezTo>
                      <a:pt x="7509" y="23951"/>
                      <a:pt x="7760" y="24077"/>
                      <a:pt x="7995" y="24202"/>
                    </a:cubicBezTo>
                    <a:cubicBezTo>
                      <a:pt x="8481" y="24422"/>
                      <a:pt x="8982" y="24578"/>
                      <a:pt x="9484" y="24704"/>
                    </a:cubicBezTo>
                    <a:cubicBezTo>
                      <a:pt x="9938" y="24817"/>
                      <a:pt x="10392" y="24918"/>
                      <a:pt x="10858" y="24994"/>
                    </a:cubicBezTo>
                    <a:lnTo>
                      <a:pt x="10858" y="24994"/>
                    </a:lnTo>
                    <a:lnTo>
                      <a:pt x="10952" y="25530"/>
                    </a:lnTo>
                    <a:lnTo>
                      <a:pt x="10952" y="25530"/>
                    </a:lnTo>
                    <a:cubicBezTo>
                      <a:pt x="10630" y="25584"/>
                      <a:pt x="10329" y="25701"/>
                      <a:pt x="10048" y="25879"/>
                    </a:cubicBezTo>
                    <a:cubicBezTo>
                      <a:pt x="9876" y="25989"/>
                      <a:pt x="9735" y="26130"/>
                      <a:pt x="9594" y="26302"/>
                    </a:cubicBezTo>
                    <a:cubicBezTo>
                      <a:pt x="9484" y="26459"/>
                      <a:pt x="9374" y="26647"/>
                      <a:pt x="9311" y="26835"/>
                    </a:cubicBezTo>
                    <a:cubicBezTo>
                      <a:pt x="9186" y="27227"/>
                      <a:pt x="9155" y="27619"/>
                      <a:pt x="9186" y="27995"/>
                    </a:cubicBezTo>
                    <a:cubicBezTo>
                      <a:pt x="9217" y="28387"/>
                      <a:pt x="9296" y="28779"/>
                      <a:pt x="9499" y="29140"/>
                    </a:cubicBezTo>
                    <a:cubicBezTo>
                      <a:pt x="9703" y="29500"/>
                      <a:pt x="10064" y="29798"/>
                      <a:pt x="10487" y="29892"/>
                    </a:cubicBezTo>
                    <a:cubicBezTo>
                      <a:pt x="10894" y="29986"/>
                      <a:pt x="11239" y="29955"/>
                      <a:pt x="11506" y="30080"/>
                    </a:cubicBezTo>
                    <a:cubicBezTo>
                      <a:pt x="11772" y="30205"/>
                      <a:pt x="11976" y="30440"/>
                      <a:pt x="12195" y="30738"/>
                    </a:cubicBezTo>
                    <a:cubicBezTo>
                      <a:pt x="12399" y="31020"/>
                      <a:pt x="12572" y="31303"/>
                      <a:pt x="12650" y="31600"/>
                    </a:cubicBezTo>
                    <a:cubicBezTo>
                      <a:pt x="12791" y="32212"/>
                      <a:pt x="12540" y="32917"/>
                      <a:pt x="12462" y="33669"/>
                    </a:cubicBezTo>
                    <a:cubicBezTo>
                      <a:pt x="12384" y="34406"/>
                      <a:pt x="12399" y="35174"/>
                      <a:pt x="12556" y="35911"/>
                    </a:cubicBezTo>
                    <a:cubicBezTo>
                      <a:pt x="12713" y="36663"/>
                      <a:pt x="13026" y="37369"/>
                      <a:pt x="13449" y="37995"/>
                    </a:cubicBezTo>
                    <a:cubicBezTo>
                      <a:pt x="13873" y="38622"/>
                      <a:pt x="14406" y="39171"/>
                      <a:pt x="15001" y="39626"/>
                    </a:cubicBezTo>
                    <a:cubicBezTo>
                      <a:pt x="15581" y="40080"/>
                      <a:pt x="16271" y="40456"/>
                      <a:pt x="17007" y="40644"/>
                    </a:cubicBezTo>
                    <a:cubicBezTo>
                      <a:pt x="17660" y="40843"/>
                      <a:pt x="18338" y="40913"/>
                      <a:pt x="19018" y="40913"/>
                    </a:cubicBezTo>
                    <a:cubicBezTo>
                      <a:pt x="19090" y="40913"/>
                      <a:pt x="19161" y="40912"/>
                      <a:pt x="19233" y="40911"/>
                    </a:cubicBezTo>
                    <a:cubicBezTo>
                      <a:pt x="20707" y="40848"/>
                      <a:pt x="22149" y="40503"/>
                      <a:pt x="23528" y="40017"/>
                    </a:cubicBezTo>
                    <a:cubicBezTo>
                      <a:pt x="24907" y="39532"/>
                      <a:pt x="26240" y="38936"/>
                      <a:pt x="27541" y="38309"/>
                    </a:cubicBezTo>
                    <a:cubicBezTo>
                      <a:pt x="28857" y="37698"/>
                      <a:pt x="30158" y="37055"/>
                      <a:pt x="31553" y="36648"/>
                    </a:cubicBezTo>
                    <a:lnTo>
                      <a:pt x="31538" y="36585"/>
                    </a:lnTo>
                    <a:cubicBezTo>
                      <a:pt x="30127" y="36945"/>
                      <a:pt x="28779" y="37525"/>
                      <a:pt x="27447" y="38090"/>
                    </a:cubicBezTo>
                    <a:cubicBezTo>
                      <a:pt x="26114" y="38669"/>
                      <a:pt x="24782" y="39234"/>
                      <a:pt x="23418" y="39673"/>
                    </a:cubicBezTo>
                    <a:cubicBezTo>
                      <a:pt x="22039" y="40096"/>
                      <a:pt x="20628" y="40441"/>
                      <a:pt x="19218" y="40456"/>
                    </a:cubicBezTo>
                    <a:cubicBezTo>
                      <a:pt x="18512" y="40456"/>
                      <a:pt x="17807" y="40378"/>
                      <a:pt x="17133" y="40174"/>
                    </a:cubicBezTo>
                    <a:cubicBezTo>
                      <a:pt x="16475" y="39986"/>
                      <a:pt x="15863" y="39657"/>
                      <a:pt x="15315" y="39218"/>
                    </a:cubicBezTo>
                    <a:cubicBezTo>
                      <a:pt x="14202" y="38356"/>
                      <a:pt x="13371" y="37165"/>
                      <a:pt x="13089" y="35801"/>
                    </a:cubicBezTo>
                    <a:cubicBezTo>
                      <a:pt x="12948" y="35127"/>
                      <a:pt x="12916" y="34422"/>
                      <a:pt x="12995" y="33716"/>
                    </a:cubicBezTo>
                    <a:cubicBezTo>
                      <a:pt x="13026" y="33372"/>
                      <a:pt x="13089" y="33042"/>
                      <a:pt x="13152" y="32666"/>
                    </a:cubicBezTo>
                    <a:cubicBezTo>
                      <a:pt x="13214" y="32290"/>
                      <a:pt x="13246" y="31883"/>
                      <a:pt x="13136" y="31475"/>
                    </a:cubicBezTo>
                    <a:cubicBezTo>
                      <a:pt x="13042" y="31067"/>
                      <a:pt x="12822" y="30738"/>
                      <a:pt x="12603" y="30440"/>
                    </a:cubicBezTo>
                    <a:cubicBezTo>
                      <a:pt x="12384" y="30143"/>
                      <a:pt x="12101" y="29814"/>
                      <a:pt x="11694" y="29641"/>
                    </a:cubicBezTo>
                    <a:cubicBezTo>
                      <a:pt x="11302" y="29453"/>
                      <a:pt x="10879" y="29500"/>
                      <a:pt x="10597" y="29437"/>
                    </a:cubicBezTo>
                    <a:cubicBezTo>
                      <a:pt x="10440" y="29390"/>
                      <a:pt x="10315" y="29343"/>
                      <a:pt x="10189" y="29249"/>
                    </a:cubicBezTo>
                    <a:cubicBezTo>
                      <a:pt x="10079" y="29155"/>
                      <a:pt x="9985" y="29045"/>
                      <a:pt x="9891" y="28904"/>
                    </a:cubicBezTo>
                    <a:cubicBezTo>
                      <a:pt x="9594" y="28356"/>
                      <a:pt x="9546" y="27603"/>
                      <a:pt x="9735" y="26976"/>
                    </a:cubicBezTo>
                    <a:cubicBezTo>
                      <a:pt x="9782" y="26820"/>
                      <a:pt x="9860" y="26679"/>
                      <a:pt x="9938" y="26553"/>
                    </a:cubicBezTo>
                    <a:cubicBezTo>
                      <a:pt x="10032" y="26428"/>
                      <a:pt x="10158" y="26318"/>
                      <a:pt x="10283" y="26240"/>
                    </a:cubicBezTo>
                    <a:cubicBezTo>
                      <a:pt x="10550" y="26052"/>
                      <a:pt x="10894" y="25942"/>
                      <a:pt x="11192" y="25911"/>
                    </a:cubicBezTo>
                    <a:lnTo>
                      <a:pt x="11427" y="25895"/>
                    </a:lnTo>
                    <a:lnTo>
                      <a:pt x="11396" y="25675"/>
                    </a:lnTo>
                    <a:lnTo>
                      <a:pt x="11239" y="24782"/>
                    </a:lnTo>
                    <a:lnTo>
                      <a:pt x="11208" y="24641"/>
                    </a:lnTo>
                    <a:lnTo>
                      <a:pt x="11067" y="24610"/>
                    </a:lnTo>
                    <a:cubicBezTo>
                      <a:pt x="10565" y="24547"/>
                      <a:pt x="10064" y="24437"/>
                      <a:pt x="9578" y="24327"/>
                    </a:cubicBezTo>
                    <a:cubicBezTo>
                      <a:pt x="9092" y="24202"/>
                      <a:pt x="8606" y="24061"/>
                      <a:pt x="8151" y="23857"/>
                    </a:cubicBezTo>
                    <a:cubicBezTo>
                      <a:pt x="7932" y="23763"/>
                      <a:pt x="7728" y="23638"/>
                      <a:pt x="7587" y="23481"/>
                    </a:cubicBezTo>
                    <a:cubicBezTo>
                      <a:pt x="7430" y="23309"/>
                      <a:pt x="7305" y="23105"/>
                      <a:pt x="7211" y="22885"/>
                    </a:cubicBezTo>
                    <a:cubicBezTo>
                      <a:pt x="7013" y="22459"/>
                      <a:pt x="6918" y="21958"/>
                      <a:pt x="6885" y="21498"/>
                    </a:cubicBezTo>
                    <a:lnTo>
                      <a:pt x="6885" y="21498"/>
                    </a:lnTo>
                    <a:cubicBezTo>
                      <a:pt x="7125" y="20977"/>
                      <a:pt x="7275" y="20442"/>
                      <a:pt x="7336" y="19876"/>
                    </a:cubicBezTo>
                    <a:cubicBezTo>
                      <a:pt x="7352" y="19594"/>
                      <a:pt x="7352" y="19296"/>
                      <a:pt x="7305" y="18998"/>
                    </a:cubicBezTo>
                    <a:cubicBezTo>
                      <a:pt x="7258" y="18732"/>
                      <a:pt x="7242" y="18465"/>
                      <a:pt x="7148" y="18152"/>
                    </a:cubicBezTo>
                    <a:cubicBezTo>
                      <a:pt x="7086" y="17995"/>
                      <a:pt x="6976" y="17838"/>
                      <a:pt x="6835" y="17760"/>
                    </a:cubicBezTo>
                    <a:cubicBezTo>
                      <a:pt x="6709" y="17666"/>
                      <a:pt x="6568" y="17588"/>
                      <a:pt x="6443" y="17541"/>
                    </a:cubicBezTo>
                    <a:cubicBezTo>
                      <a:pt x="6161" y="17446"/>
                      <a:pt x="5894" y="17368"/>
                      <a:pt x="5628" y="17290"/>
                    </a:cubicBezTo>
                    <a:cubicBezTo>
                      <a:pt x="5079" y="17149"/>
                      <a:pt x="4531" y="17039"/>
                      <a:pt x="4013" y="16882"/>
                    </a:cubicBezTo>
                    <a:cubicBezTo>
                      <a:pt x="2948" y="16584"/>
                      <a:pt x="2086" y="15895"/>
                      <a:pt x="1255" y="15158"/>
                    </a:cubicBezTo>
                    <a:cubicBezTo>
                      <a:pt x="1051" y="14970"/>
                      <a:pt x="847" y="14782"/>
                      <a:pt x="675" y="14578"/>
                    </a:cubicBezTo>
                    <a:cubicBezTo>
                      <a:pt x="502" y="14374"/>
                      <a:pt x="361" y="14155"/>
                      <a:pt x="299" y="13904"/>
                    </a:cubicBezTo>
                    <a:cubicBezTo>
                      <a:pt x="236" y="13653"/>
                      <a:pt x="236" y="13387"/>
                      <a:pt x="267" y="13120"/>
                    </a:cubicBezTo>
                    <a:cubicBezTo>
                      <a:pt x="314" y="12870"/>
                      <a:pt x="393" y="12603"/>
                      <a:pt x="502" y="12352"/>
                    </a:cubicBezTo>
                    <a:cubicBezTo>
                      <a:pt x="706" y="11851"/>
                      <a:pt x="988" y="11365"/>
                      <a:pt x="1270" y="10879"/>
                    </a:cubicBezTo>
                    <a:cubicBezTo>
                      <a:pt x="1553" y="10409"/>
                      <a:pt x="1835" y="9923"/>
                      <a:pt x="2101" y="9437"/>
                    </a:cubicBezTo>
                    <a:cubicBezTo>
                      <a:pt x="2650" y="8465"/>
                      <a:pt x="3120" y="7446"/>
                      <a:pt x="3496" y="6396"/>
                    </a:cubicBezTo>
                    <a:cubicBezTo>
                      <a:pt x="3684" y="5863"/>
                      <a:pt x="3857" y="5330"/>
                      <a:pt x="4013" y="4797"/>
                    </a:cubicBezTo>
                    <a:cubicBezTo>
                      <a:pt x="4186" y="4280"/>
                      <a:pt x="4374" y="3747"/>
                      <a:pt x="4578" y="3230"/>
                    </a:cubicBezTo>
                    <a:cubicBezTo>
                      <a:pt x="4954" y="2195"/>
                      <a:pt x="5361" y="1129"/>
                      <a:pt x="5440" y="17"/>
                    </a:cubicBezTo>
                    <a:lnTo>
                      <a:pt x="53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7"/>
              <p:cNvSpPr/>
              <p:nvPr/>
            </p:nvSpPr>
            <p:spPr>
              <a:xfrm>
                <a:off x="1919075" y="1918400"/>
                <a:ext cx="67025" cy="596050"/>
              </a:xfrm>
              <a:custGeom>
                <a:avLst/>
                <a:gdLst/>
                <a:ahLst/>
                <a:cxnLst/>
                <a:rect l="l" t="t" r="r" b="b"/>
                <a:pathLst>
                  <a:path w="2681" h="23842" extrusionOk="0">
                    <a:moveTo>
                      <a:pt x="2289" y="0"/>
                    </a:moveTo>
                    <a:cubicBezTo>
                      <a:pt x="1380" y="1834"/>
                      <a:pt x="784" y="3809"/>
                      <a:pt x="424" y="5831"/>
                    </a:cubicBezTo>
                    <a:cubicBezTo>
                      <a:pt x="48" y="7853"/>
                      <a:pt x="1" y="9922"/>
                      <a:pt x="79" y="11960"/>
                    </a:cubicBezTo>
                    <a:cubicBezTo>
                      <a:pt x="173" y="14013"/>
                      <a:pt x="345" y="16067"/>
                      <a:pt x="847" y="18073"/>
                    </a:cubicBezTo>
                    <a:cubicBezTo>
                      <a:pt x="988" y="18559"/>
                      <a:pt x="1129" y="19076"/>
                      <a:pt x="1349" y="19562"/>
                    </a:cubicBezTo>
                    <a:cubicBezTo>
                      <a:pt x="1474" y="19797"/>
                      <a:pt x="1599" y="20032"/>
                      <a:pt x="1740" y="20252"/>
                    </a:cubicBezTo>
                    <a:cubicBezTo>
                      <a:pt x="1881" y="20471"/>
                      <a:pt x="2023" y="20659"/>
                      <a:pt x="2132" y="20879"/>
                    </a:cubicBezTo>
                    <a:cubicBezTo>
                      <a:pt x="2336" y="21302"/>
                      <a:pt x="2399" y="21803"/>
                      <a:pt x="2446" y="22305"/>
                    </a:cubicBezTo>
                    <a:cubicBezTo>
                      <a:pt x="2493" y="22807"/>
                      <a:pt x="2477" y="23324"/>
                      <a:pt x="2493" y="23825"/>
                    </a:cubicBezTo>
                    <a:lnTo>
                      <a:pt x="2540" y="23841"/>
                    </a:lnTo>
                    <a:cubicBezTo>
                      <a:pt x="2603" y="23324"/>
                      <a:pt x="2665" y="22822"/>
                      <a:pt x="2681" y="22305"/>
                    </a:cubicBezTo>
                    <a:cubicBezTo>
                      <a:pt x="2681" y="21788"/>
                      <a:pt x="2665" y="21255"/>
                      <a:pt x="2461" y="20738"/>
                    </a:cubicBezTo>
                    <a:cubicBezTo>
                      <a:pt x="2367" y="20471"/>
                      <a:pt x="2226" y="20252"/>
                      <a:pt x="2101" y="20032"/>
                    </a:cubicBezTo>
                    <a:cubicBezTo>
                      <a:pt x="1976" y="19813"/>
                      <a:pt x="1866" y="19593"/>
                      <a:pt x="1772" y="19374"/>
                    </a:cubicBezTo>
                    <a:cubicBezTo>
                      <a:pt x="1584" y="18919"/>
                      <a:pt x="1474" y="18433"/>
                      <a:pt x="1364" y="17948"/>
                    </a:cubicBezTo>
                    <a:cubicBezTo>
                      <a:pt x="925" y="15973"/>
                      <a:pt x="643" y="13966"/>
                      <a:pt x="502" y="11944"/>
                    </a:cubicBezTo>
                    <a:cubicBezTo>
                      <a:pt x="377" y="9907"/>
                      <a:pt x="361" y="7869"/>
                      <a:pt x="675" y="5863"/>
                    </a:cubicBezTo>
                    <a:cubicBezTo>
                      <a:pt x="972" y="3856"/>
                      <a:pt x="1505" y="1881"/>
                      <a:pt x="2336" y="16"/>
                    </a:cubicBezTo>
                    <a:lnTo>
                      <a:pt x="2289"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67"/>
            <p:cNvSpPr/>
            <p:nvPr/>
          </p:nvSpPr>
          <p:spPr>
            <a:xfrm>
              <a:off x="8390253" y="3625693"/>
              <a:ext cx="486411" cy="1517811"/>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59"/>
                                        </p:tgtEl>
                                        <p:attrNameLst>
                                          <p:attrName>style.visibility</p:attrName>
                                        </p:attrNameLst>
                                      </p:cBhvr>
                                      <p:to>
                                        <p:strVal val="visible"/>
                                      </p:to>
                                    </p:set>
                                    <p:anim calcmode="lin" valueType="num">
                                      <p:cBhvr additive="base">
                                        <p:cTn id="7" dur="500" fill="hold"/>
                                        <p:tgtEl>
                                          <p:spTgt spid="759"/>
                                        </p:tgtEl>
                                        <p:attrNameLst>
                                          <p:attrName>ppt_x</p:attrName>
                                        </p:attrNameLst>
                                      </p:cBhvr>
                                      <p:tavLst>
                                        <p:tav tm="0">
                                          <p:val>
                                            <p:strVal val="0-#ppt_w/2"/>
                                          </p:val>
                                        </p:tav>
                                        <p:tav tm="100000">
                                          <p:val>
                                            <p:strVal val="#ppt_x"/>
                                          </p:val>
                                        </p:tav>
                                      </p:tavLst>
                                    </p:anim>
                                    <p:anim calcmode="lin" valueType="num">
                                      <p:cBhvr additive="base">
                                        <p:cTn id="8" dur="500" fill="hold"/>
                                        <p:tgtEl>
                                          <p:spTgt spid="75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8"/>
                                        </p:tgtEl>
                                        <p:attrNameLst>
                                          <p:attrName>style.visibility</p:attrName>
                                        </p:attrNameLst>
                                      </p:cBhvr>
                                      <p:to>
                                        <p:strVal val="visible"/>
                                      </p:to>
                                    </p:set>
                                    <p:anim calcmode="lin" valueType="num">
                                      <p:cBhvr additive="base">
                                        <p:cTn id="11" dur="500" fill="hold"/>
                                        <p:tgtEl>
                                          <p:spTgt spid="758"/>
                                        </p:tgtEl>
                                        <p:attrNameLst>
                                          <p:attrName>ppt_x</p:attrName>
                                        </p:attrNameLst>
                                      </p:cBhvr>
                                      <p:tavLst>
                                        <p:tav tm="0">
                                          <p:val>
                                            <p:strVal val="0-#ppt_w/2"/>
                                          </p:val>
                                        </p:tav>
                                        <p:tav tm="100000">
                                          <p:val>
                                            <p:strVal val="#ppt_x"/>
                                          </p:val>
                                        </p:tav>
                                      </p:tavLst>
                                    </p:anim>
                                    <p:anim calcmode="lin" valueType="num">
                                      <p:cBhvr additive="base">
                                        <p:cTn id="12" dur="500" fill="hold"/>
                                        <p:tgtEl>
                                          <p:spTgt spid="75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756"/>
                                        </p:tgtEl>
                                        <p:attrNameLst>
                                          <p:attrName>style.visibility</p:attrName>
                                        </p:attrNameLst>
                                      </p:cBhvr>
                                      <p:to>
                                        <p:strVal val="visible"/>
                                      </p:to>
                                    </p:set>
                                    <p:anim calcmode="lin" valueType="num">
                                      <p:cBhvr additive="base">
                                        <p:cTn id="16" dur="500" fill="hold"/>
                                        <p:tgtEl>
                                          <p:spTgt spid="756"/>
                                        </p:tgtEl>
                                        <p:attrNameLst>
                                          <p:attrName>ppt_x</p:attrName>
                                        </p:attrNameLst>
                                      </p:cBhvr>
                                      <p:tavLst>
                                        <p:tav tm="0">
                                          <p:val>
                                            <p:strVal val="0-#ppt_w/2"/>
                                          </p:val>
                                        </p:tav>
                                        <p:tav tm="100000">
                                          <p:val>
                                            <p:strVal val="#ppt_x"/>
                                          </p:val>
                                        </p:tav>
                                      </p:tavLst>
                                    </p:anim>
                                    <p:anim calcmode="lin" valueType="num">
                                      <p:cBhvr additive="base">
                                        <p:cTn id="17" dur="500" fill="hold"/>
                                        <p:tgtEl>
                                          <p:spTgt spid="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 grpId="0"/>
      <p:bldP spid="7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77712E-586D-B9F9-ED14-3AF2A2138339}"/>
              </a:ext>
            </a:extLst>
          </p:cNvPr>
          <p:cNvPicPr>
            <a:picLocks noChangeAspect="1"/>
          </p:cNvPicPr>
          <p:nvPr/>
        </p:nvPicPr>
        <p:blipFill>
          <a:blip r:embed="rId2"/>
          <a:stretch>
            <a:fillRect/>
          </a:stretch>
        </p:blipFill>
        <p:spPr>
          <a:xfrm>
            <a:off x="814961" y="1016871"/>
            <a:ext cx="7514077" cy="3109758"/>
          </a:xfrm>
          <a:prstGeom prst="rect">
            <a:avLst/>
          </a:prstGeom>
        </p:spPr>
      </p:pic>
    </p:spTree>
    <p:extLst>
      <p:ext uri="{BB962C8B-B14F-4D97-AF65-F5344CB8AC3E}">
        <p14:creationId xmlns:p14="http://schemas.microsoft.com/office/powerpoint/2010/main" val="3855588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3"/>
          <p:cNvSpPr txBox="1">
            <a:spLocks noGrp="1"/>
          </p:cNvSpPr>
          <p:nvPr>
            <p:ph type="title"/>
          </p:nvPr>
        </p:nvSpPr>
        <p:spPr>
          <a:xfrm>
            <a:off x="720000" y="167439"/>
            <a:ext cx="7704000" cy="1195996"/>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dirty="0"/>
              <a:t>This is a graph showing</a:t>
            </a:r>
            <a:br>
              <a:rPr lang="en" sz="3200" dirty="0"/>
            </a:br>
            <a:r>
              <a:rPr lang="en" sz="3200" dirty="0"/>
              <a:t>Depression, Anxiety, Behaviour Disorders by Age </a:t>
            </a:r>
            <a:endParaRPr sz="3200" dirty="0">
              <a:solidFill>
                <a:srgbClr val="D9D9D9"/>
              </a:solidFill>
            </a:endParaRPr>
          </a:p>
        </p:txBody>
      </p:sp>
      <p:pic>
        <p:nvPicPr>
          <p:cNvPr id="3" name="Picture 2">
            <a:extLst>
              <a:ext uri="{FF2B5EF4-FFF2-40B4-BE49-F238E27FC236}">
                <a16:creationId xmlns:a16="http://schemas.microsoft.com/office/drawing/2014/main" id="{B9B20986-3E78-E1AB-83EA-61CA33EF833B}"/>
              </a:ext>
            </a:extLst>
          </p:cNvPr>
          <p:cNvPicPr>
            <a:picLocks noChangeAspect="1"/>
          </p:cNvPicPr>
          <p:nvPr/>
        </p:nvPicPr>
        <p:blipFill rotWithShape="1">
          <a:blip r:embed="rId3">
            <a:alphaModFix/>
          </a:blip>
          <a:srcRect t="8993"/>
          <a:stretch/>
        </p:blipFill>
        <p:spPr>
          <a:xfrm>
            <a:off x="258045" y="1583870"/>
            <a:ext cx="4926276" cy="3192239"/>
          </a:xfrm>
          <a:prstGeom prst="rect">
            <a:avLst/>
          </a:prstGeom>
        </p:spPr>
      </p:pic>
      <p:sp>
        <p:nvSpPr>
          <p:cNvPr id="5" name="TextBox 4">
            <a:extLst>
              <a:ext uri="{FF2B5EF4-FFF2-40B4-BE49-F238E27FC236}">
                <a16:creationId xmlns:a16="http://schemas.microsoft.com/office/drawing/2014/main" id="{6403EA48-4154-74CA-7B52-0A58CD5A1CFC}"/>
              </a:ext>
            </a:extLst>
          </p:cNvPr>
          <p:cNvSpPr txBox="1"/>
          <p:nvPr/>
        </p:nvSpPr>
        <p:spPr>
          <a:xfrm>
            <a:off x="5331279" y="1748828"/>
            <a:ext cx="3092721" cy="2862322"/>
          </a:xfrm>
          <a:prstGeom prst="rect">
            <a:avLst/>
          </a:prstGeom>
          <a:noFill/>
        </p:spPr>
        <p:txBody>
          <a:bodyPr wrap="square">
            <a:spAutoFit/>
          </a:bodyPr>
          <a:lstStyle/>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Behavioural</a:t>
            </a:r>
            <a:r>
              <a:rPr lang="en-US" sz="1800" dirty="0">
                <a:latin typeface="Times New Roman" panose="02020603050405020304" pitchFamily="18" charset="0"/>
                <a:cs typeface="Times New Roman" panose="02020603050405020304" pitchFamily="18" charset="0"/>
              </a:rPr>
              <a:t> disorders are most observed for 6-11 years of age group.</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12-17 years of age group account for most of the depression problems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Diagnoses of ADHD, anxiety, and depression become are more common with increased age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53"/>
                                        </p:tgtEl>
                                        <p:attrNameLst>
                                          <p:attrName>style.visibility</p:attrName>
                                        </p:attrNameLst>
                                      </p:cBhvr>
                                      <p:to>
                                        <p:strVal val="visible"/>
                                      </p:to>
                                    </p:set>
                                    <p:animEffect transition="in" filter="fade">
                                      <p:cBhvr>
                                        <p:cTn id="7" dur="1000"/>
                                        <p:tgtEl>
                                          <p:spTgt spid="853"/>
                                        </p:tgtEl>
                                      </p:cBhvr>
                                    </p:animEffect>
                                    <p:anim calcmode="lin" valueType="num">
                                      <p:cBhvr>
                                        <p:cTn id="8" dur="1000" fill="hold"/>
                                        <p:tgtEl>
                                          <p:spTgt spid="853"/>
                                        </p:tgtEl>
                                        <p:attrNameLst>
                                          <p:attrName>ppt_x</p:attrName>
                                        </p:attrNameLst>
                                      </p:cBhvr>
                                      <p:tavLst>
                                        <p:tav tm="0">
                                          <p:val>
                                            <p:strVal val="#ppt_x"/>
                                          </p:val>
                                        </p:tav>
                                        <p:tav tm="100000">
                                          <p:val>
                                            <p:strVal val="#ppt_x"/>
                                          </p:val>
                                        </p:tav>
                                      </p:tavLst>
                                    </p:anim>
                                    <p:anim calcmode="lin" valueType="num">
                                      <p:cBhvr>
                                        <p:cTn id="9" dur="1000" fill="hold"/>
                                        <p:tgtEl>
                                          <p:spTgt spid="8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calcmode="lin" valueType="num">
                                      <p:cBhvr additive="base">
                                        <p:cTn id="2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pic>
        <p:nvPicPr>
          <p:cNvPr id="1105" name="Google Shape;1105;p82"/>
          <p:cNvPicPr preferRelativeResize="0"/>
          <p:nvPr/>
        </p:nvPicPr>
        <p:blipFill rotWithShape="1">
          <a:blip r:embed="rId3">
            <a:alphaModFix amt="60000"/>
          </a:blip>
          <a:srcRect/>
          <a:stretch/>
        </p:blipFill>
        <p:spPr>
          <a:xfrm rot="-487117">
            <a:off x="5357280" y="4135206"/>
            <a:ext cx="223202" cy="223203"/>
          </a:xfrm>
          <a:prstGeom prst="rect">
            <a:avLst/>
          </a:prstGeom>
          <a:noFill/>
          <a:ln>
            <a:noFill/>
          </a:ln>
        </p:spPr>
      </p:pic>
      <p:pic>
        <p:nvPicPr>
          <p:cNvPr id="1106" name="Google Shape;1106;p82"/>
          <p:cNvPicPr preferRelativeResize="0"/>
          <p:nvPr/>
        </p:nvPicPr>
        <p:blipFill rotWithShape="1">
          <a:blip r:embed="rId4">
            <a:alphaModFix amt="60000"/>
          </a:blip>
          <a:srcRect/>
          <a:stretch/>
        </p:blipFill>
        <p:spPr>
          <a:xfrm rot="-487117">
            <a:off x="3250805" y="989756"/>
            <a:ext cx="223202" cy="223203"/>
          </a:xfrm>
          <a:prstGeom prst="rect">
            <a:avLst/>
          </a:prstGeom>
          <a:noFill/>
          <a:ln>
            <a:noFill/>
          </a:ln>
        </p:spPr>
      </p:pic>
      <p:sp>
        <p:nvSpPr>
          <p:cNvPr id="3" name="Subtitle 2">
            <a:extLst>
              <a:ext uri="{FF2B5EF4-FFF2-40B4-BE49-F238E27FC236}">
                <a16:creationId xmlns:a16="http://schemas.microsoft.com/office/drawing/2014/main" id="{D8AC56AC-C496-7637-8F16-9E3F6BB21DAC}"/>
              </a:ext>
            </a:extLst>
          </p:cNvPr>
          <p:cNvSpPr>
            <a:spLocks noGrp="1"/>
          </p:cNvSpPr>
          <p:nvPr>
            <p:ph type="subTitle" idx="1"/>
          </p:nvPr>
        </p:nvSpPr>
        <p:spPr>
          <a:xfrm>
            <a:off x="1212214" y="2250966"/>
            <a:ext cx="7319464" cy="1229400"/>
          </a:xfrm>
        </p:spPr>
        <p:txBody>
          <a:bodyPr/>
          <a:lstStyle/>
          <a:p>
            <a:pPr marL="139700" indent="0" algn="l"/>
            <a:r>
              <a:rPr lang="en-US" sz="2000" dirty="0"/>
              <a:t>For adolescents, depression, substance use and suicide are important concerns. Among adolescents aged 12-17 years in 2018-2019 reporting on the past year:</a:t>
            </a:r>
          </a:p>
          <a:p>
            <a:pPr marL="482600" indent="-342900" algn="l">
              <a:buFont typeface="Arial" panose="020B0604020202020204" pitchFamily="34" charset="0"/>
              <a:buChar char="•"/>
            </a:pPr>
            <a:r>
              <a:rPr lang="en-US" sz="2000" dirty="0"/>
              <a:t>15.1% had a major depressive episode.</a:t>
            </a:r>
          </a:p>
          <a:p>
            <a:pPr marL="482600" indent="-342900" algn="l">
              <a:buFont typeface="Arial" panose="020B0604020202020204" pitchFamily="34" charset="0"/>
              <a:buChar char="•"/>
            </a:pPr>
            <a:r>
              <a:rPr lang="en-US" sz="2000" dirty="0"/>
              <a:t>36.7% had persistent feelings of sadness or hopelessness.</a:t>
            </a:r>
          </a:p>
          <a:p>
            <a:pPr marL="482600" indent="-342900" algn="l">
              <a:buFont typeface="Arial" panose="020B0604020202020204" pitchFamily="34" charset="0"/>
              <a:buChar char="•"/>
            </a:pPr>
            <a:r>
              <a:rPr lang="en-US" sz="2000" dirty="0"/>
              <a:t>4.1% had a substance use disorder.</a:t>
            </a:r>
          </a:p>
          <a:p>
            <a:pPr marL="482600" indent="-342900" algn="l">
              <a:buFont typeface="Arial" panose="020B0604020202020204" pitchFamily="34" charset="0"/>
              <a:buChar char="•"/>
            </a:pPr>
            <a:r>
              <a:rPr lang="en-US" sz="2000" dirty="0"/>
              <a:t>1.6% had an alcohol use disorder.</a:t>
            </a:r>
          </a:p>
          <a:p>
            <a:pPr marL="482600" indent="-342900" algn="l">
              <a:buFont typeface="Arial" panose="020B0604020202020204" pitchFamily="34" charset="0"/>
              <a:buChar char="•"/>
            </a:pPr>
            <a:r>
              <a:rPr lang="en-US" sz="2000" dirty="0"/>
              <a:t>3.2% had an illicit drug use disorder.</a:t>
            </a:r>
          </a:p>
          <a:p>
            <a:pPr marL="482600" indent="-342900" algn="l">
              <a:buFont typeface="Arial" panose="020B0604020202020204" pitchFamily="34" charset="0"/>
              <a:buChar char="•"/>
            </a:pPr>
            <a:r>
              <a:rPr lang="en-US" sz="2000" dirty="0"/>
              <a:t>18.8% seriously considered attempting suicide.</a:t>
            </a:r>
          </a:p>
          <a:p>
            <a:pPr marL="482600" indent="-342900" algn="l">
              <a:buFont typeface="Arial" panose="020B0604020202020204" pitchFamily="34" charset="0"/>
              <a:buChar char="•"/>
            </a:pPr>
            <a:r>
              <a:rPr lang="en-US" sz="2000" dirty="0"/>
              <a:t>15.7% made a suicide plan.</a:t>
            </a:r>
          </a:p>
          <a:p>
            <a:pPr marL="482600" indent="-342900" algn="l">
              <a:buFont typeface="Arial" panose="020B0604020202020204" pitchFamily="34" charset="0"/>
              <a:buChar char="•"/>
            </a:pPr>
            <a:r>
              <a:rPr lang="en-US" sz="2000" dirty="0"/>
              <a:t>8.9% attempted suicide.</a:t>
            </a:r>
          </a:p>
          <a:p>
            <a:pPr marL="482600" indent="-342900" algn="l">
              <a:buFont typeface="Arial" panose="020B0604020202020204" pitchFamily="34" charset="0"/>
              <a:buChar char="•"/>
            </a:pPr>
            <a:r>
              <a:rPr lang="en-US" sz="2000" dirty="0"/>
              <a:t>2.5% made a suicide attempt requiring medical treatment.</a:t>
            </a:r>
          </a:p>
        </p:txBody>
      </p:sp>
      <p:sp>
        <p:nvSpPr>
          <p:cNvPr id="4" name="Google Shape;853;p73">
            <a:extLst>
              <a:ext uri="{FF2B5EF4-FFF2-40B4-BE49-F238E27FC236}">
                <a16:creationId xmlns:a16="http://schemas.microsoft.com/office/drawing/2014/main" id="{55568869-B874-CD07-84C4-5A7B9489D48D}"/>
              </a:ext>
            </a:extLst>
          </p:cNvPr>
          <p:cNvSpPr txBox="1">
            <a:spLocks noGrp="1"/>
          </p:cNvSpPr>
          <p:nvPr>
            <p:ph type="title"/>
          </p:nvPr>
        </p:nvSpPr>
        <p:spPr>
          <a:xfrm>
            <a:off x="540386" y="0"/>
            <a:ext cx="7704000" cy="1195996"/>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sz="4400" dirty="0"/>
              <a:t>Some more Statistics</a:t>
            </a:r>
            <a:endParaRPr sz="4400" dirty="0">
              <a:solidFill>
                <a:srgbClr val="D9D9D9"/>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5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7500"/>
                            </p:stCondLst>
                            <p:childTnLst>
                              <p:par>
                                <p:cTn id="44" presetID="2" presetClass="entr" presetSubtype="4"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8500"/>
                            </p:stCondLst>
                            <p:childTnLst>
                              <p:par>
                                <p:cTn id="49" presetID="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9500"/>
                            </p:stCondLst>
                            <p:childTnLst>
                              <p:par>
                                <p:cTn id="54" presetID="2" presetClass="entr" presetSubtype="4" fill="hold" grpId="0"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1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284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pic>
        <p:nvPicPr>
          <p:cNvPr id="801" name="Google Shape;801;p70"/>
          <p:cNvPicPr preferRelativeResize="0"/>
          <p:nvPr/>
        </p:nvPicPr>
        <p:blipFill rotWithShape="1">
          <a:blip r:embed="rId3">
            <a:alphaModFix/>
          </a:blip>
          <a:srcRect l="15266" t="3832" r="9641" b="5125"/>
          <a:stretch/>
        </p:blipFill>
        <p:spPr>
          <a:xfrm>
            <a:off x="7387226" y="2061101"/>
            <a:ext cx="1043675" cy="1021275"/>
          </a:xfrm>
          <a:prstGeom prst="rect">
            <a:avLst/>
          </a:prstGeom>
          <a:noFill/>
          <a:ln>
            <a:noFill/>
          </a:ln>
        </p:spPr>
      </p:pic>
      <p:sp>
        <p:nvSpPr>
          <p:cNvPr id="802" name="Google Shape;802;p70"/>
          <p:cNvSpPr txBox="1">
            <a:spLocks noGrp="1"/>
          </p:cNvSpPr>
          <p:nvPr>
            <p:ph type="title"/>
          </p:nvPr>
        </p:nvSpPr>
        <p:spPr>
          <a:xfrm>
            <a:off x="3922044" y="1871375"/>
            <a:ext cx="3313623" cy="140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Our </a:t>
            </a:r>
            <a:br>
              <a:rPr lang="en" dirty="0"/>
            </a:br>
            <a:r>
              <a:rPr lang="en" dirty="0"/>
              <a:t>Objective </a:t>
            </a:r>
            <a:endParaRPr dirty="0"/>
          </a:p>
        </p:txBody>
      </p:sp>
      <p:sp>
        <p:nvSpPr>
          <p:cNvPr id="804" name="Google Shape;804;p70"/>
          <p:cNvSpPr txBox="1">
            <a:spLocks noGrp="1"/>
          </p:cNvSpPr>
          <p:nvPr>
            <p:ph type="title" idx="2"/>
          </p:nvPr>
        </p:nvSpPr>
        <p:spPr>
          <a:xfrm>
            <a:off x="7410763" y="2150825"/>
            <a:ext cx="996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805" name="Google Shape;805;p70"/>
          <p:cNvPicPr preferRelativeResize="0"/>
          <p:nvPr/>
        </p:nvPicPr>
        <p:blipFill rotWithShape="1">
          <a:blip r:embed="rId4">
            <a:alphaModFix amt="60000"/>
          </a:blip>
          <a:srcRect/>
          <a:stretch/>
        </p:blipFill>
        <p:spPr>
          <a:xfrm rot="-487117">
            <a:off x="4460393" y="1364606"/>
            <a:ext cx="223202" cy="223203"/>
          </a:xfrm>
          <a:prstGeom prst="rect">
            <a:avLst/>
          </a:prstGeom>
          <a:noFill/>
          <a:ln>
            <a:noFill/>
          </a:ln>
        </p:spPr>
      </p:pic>
      <p:grpSp>
        <p:nvGrpSpPr>
          <p:cNvPr id="809" name="Google Shape;809;p70"/>
          <p:cNvGrpSpPr/>
          <p:nvPr/>
        </p:nvGrpSpPr>
        <p:grpSpPr>
          <a:xfrm>
            <a:off x="1435033" y="1529175"/>
            <a:ext cx="1907004" cy="5895767"/>
            <a:chOff x="2144825" y="1916833"/>
            <a:chExt cx="1043676" cy="3226668"/>
          </a:xfrm>
        </p:grpSpPr>
        <p:sp>
          <p:nvSpPr>
            <p:cNvPr id="810" name="Google Shape;810;p70"/>
            <p:cNvSpPr/>
            <p:nvPr/>
          </p:nvSpPr>
          <p:spPr>
            <a:xfrm>
              <a:off x="2472929" y="1916833"/>
              <a:ext cx="715571" cy="1422331"/>
            </a:xfrm>
            <a:custGeom>
              <a:avLst/>
              <a:gdLst/>
              <a:ahLst/>
              <a:cxnLst/>
              <a:rect l="l" t="t" r="r" b="b"/>
              <a:pathLst>
                <a:path w="16647" h="33089" extrusionOk="0">
                  <a:moveTo>
                    <a:pt x="9437" y="0"/>
                  </a:moveTo>
                  <a:cubicBezTo>
                    <a:pt x="9719" y="1035"/>
                    <a:pt x="10079" y="2148"/>
                    <a:pt x="10236" y="3214"/>
                  </a:cubicBezTo>
                  <a:cubicBezTo>
                    <a:pt x="10220" y="4029"/>
                    <a:pt x="10001" y="4844"/>
                    <a:pt x="10032" y="5690"/>
                  </a:cubicBezTo>
                  <a:cubicBezTo>
                    <a:pt x="10064" y="5988"/>
                    <a:pt x="10189" y="6270"/>
                    <a:pt x="10330" y="6521"/>
                  </a:cubicBezTo>
                  <a:cubicBezTo>
                    <a:pt x="11130" y="6505"/>
                    <a:pt x="11898" y="6255"/>
                    <a:pt x="12619" y="5925"/>
                  </a:cubicBezTo>
                  <a:lnTo>
                    <a:pt x="12636" y="5917"/>
                  </a:lnTo>
                  <a:lnTo>
                    <a:pt x="12636" y="5917"/>
                  </a:lnTo>
                  <a:cubicBezTo>
                    <a:pt x="12131" y="6547"/>
                    <a:pt x="11318" y="6805"/>
                    <a:pt x="10550" y="6897"/>
                  </a:cubicBezTo>
                  <a:lnTo>
                    <a:pt x="10644" y="7023"/>
                  </a:lnTo>
                  <a:cubicBezTo>
                    <a:pt x="11553" y="8088"/>
                    <a:pt x="12572" y="9045"/>
                    <a:pt x="13684" y="9891"/>
                  </a:cubicBezTo>
                  <a:cubicBezTo>
                    <a:pt x="14421" y="10424"/>
                    <a:pt x="15205" y="10941"/>
                    <a:pt x="15848" y="11584"/>
                  </a:cubicBezTo>
                  <a:cubicBezTo>
                    <a:pt x="16161" y="11897"/>
                    <a:pt x="16412" y="12258"/>
                    <a:pt x="16396" y="12712"/>
                  </a:cubicBezTo>
                  <a:cubicBezTo>
                    <a:pt x="16365" y="13371"/>
                    <a:pt x="16004" y="14013"/>
                    <a:pt x="15612" y="14515"/>
                  </a:cubicBezTo>
                  <a:cubicBezTo>
                    <a:pt x="15174" y="15016"/>
                    <a:pt x="14233" y="15267"/>
                    <a:pt x="14139" y="16020"/>
                  </a:cubicBezTo>
                  <a:cubicBezTo>
                    <a:pt x="14123" y="16537"/>
                    <a:pt x="14358" y="16991"/>
                    <a:pt x="14719" y="17352"/>
                  </a:cubicBezTo>
                  <a:cubicBezTo>
                    <a:pt x="14876" y="17493"/>
                    <a:pt x="15064" y="17618"/>
                    <a:pt x="15158" y="17822"/>
                  </a:cubicBezTo>
                  <a:cubicBezTo>
                    <a:pt x="15471" y="18465"/>
                    <a:pt x="14876" y="19029"/>
                    <a:pt x="14405" y="19405"/>
                  </a:cubicBezTo>
                  <a:cubicBezTo>
                    <a:pt x="13778" y="19876"/>
                    <a:pt x="12995" y="20158"/>
                    <a:pt x="12556" y="20847"/>
                  </a:cubicBezTo>
                  <a:cubicBezTo>
                    <a:pt x="12509" y="20941"/>
                    <a:pt x="12572" y="21067"/>
                    <a:pt x="12681" y="21082"/>
                  </a:cubicBezTo>
                  <a:cubicBezTo>
                    <a:pt x="12854" y="21082"/>
                    <a:pt x="12963" y="21004"/>
                    <a:pt x="13105" y="21004"/>
                  </a:cubicBezTo>
                  <a:cubicBezTo>
                    <a:pt x="13212" y="20992"/>
                    <a:pt x="13323" y="20984"/>
                    <a:pt x="13433" y="20984"/>
                  </a:cubicBezTo>
                  <a:cubicBezTo>
                    <a:pt x="13756" y="20984"/>
                    <a:pt x="14078" y="21052"/>
                    <a:pt x="14311" y="21286"/>
                  </a:cubicBezTo>
                  <a:cubicBezTo>
                    <a:pt x="14468" y="21427"/>
                    <a:pt x="14625" y="21600"/>
                    <a:pt x="14750" y="21788"/>
                  </a:cubicBezTo>
                  <a:cubicBezTo>
                    <a:pt x="15001" y="22117"/>
                    <a:pt x="14985" y="22760"/>
                    <a:pt x="14547" y="22932"/>
                  </a:cubicBezTo>
                  <a:cubicBezTo>
                    <a:pt x="14092" y="22979"/>
                    <a:pt x="13700" y="23308"/>
                    <a:pt x="13622" y="23763"/>
                  </a:cubicBezTo>
                  <a:cubicBezTo>
                    <a:pt x="13496" y="24452"/>
                    <a:pt x="13857" y="25158"/>
                    <a:pt x="13888" y="25847"/>
                  </a:cubicBezTo>
                  <a:cubicBezTo>
                    <a:pt x="13982" y="26741"/>
                    <a:pt x="13810" y="27681"/>
                    <a:pt x="13324" y="28434"/>
                  </a:cubicBezTo>
                  <a:cubicBezTo>
                    <a:pt x="12667" y="29426"/>
                    <a:pt x="11458" y="29539"/>
                    <a:pt x="10326" y="29539"/>
                  </a:cubicBezTo>
                  <a:cubicBezTo>
                    <a:pt x="10081" y="29539"/>
                    <a:pt x="9840" y="29534"/>
                    <a:pt x="9609" y="29531"/>
                  </a:cubicBezTo>
                  <a:cubicBezTo>
                    <a:pt x="8348" y="29508"/>
                    <a:pt x="7185" y="29415"/>
                    <a:pt x="6113" y="29415"/>
                  </a:cubicBezTo>
                  <a:cubicBezTo>
                    <a:pt x="3588" y="29415"/>
                    <a:pt x="1574" y="29931"/>
                    <a:pt x="1" y="33089"/>
                  </a:cubicBezTo>
                  <a:cubicBezTo>
                    <a:pt x="1448" y="30376"/>
                    <a:pt x="3080" y="29540"/>
                    <a:pt x="5764" y="29540"/>
                  </a:cubicBezTo>
                  <a:cubicBezTo>
                    <a:pt x="6104" y="29540"/>
                    <a:pt x="6460" y="29553"/>
                    <a:pt x="6835" y="29578"/>
                  </a:cubicBezTo>
                  <a:cubicBezTo>
                    <a:pt x="7935" y="29578"/>
                    <a:pt x="9069" y="29730"/>
                    <a:pt x="10187" y="29730"/>
                  </a:cubicBezTo>
                  <a:cubicBezTo>
                    <a:pt x="10931" y="29730"/>
                    <a:pt x="11669" y="29663"/>
                    <a:pt x="12383" y="29437"/>
                  </a:cubicBezTo>
                  <a:cubicBezTo>
                    <a:pt x="13794" y="28904"/>
                    <a:pt x="14249" y="27195"/>
                    <a:pt x="14108" y="25832"/>
                  </a:cubicBezTo>
                  <a:cubicBezTo>
                    <a:pt x="14061" y="25236"/>
                    <a:pt x="13888" y="24688"/>
                    <a:pt x="13826" y="24123"/>
                  </a:cubicBezTo>
                  <a:cubicBezTo>
                    <a:pt x="13778" y="23716"/>
                    <a:pt x="14029" y="23277"/>
                    <a:pt x="14437" y="23198"/>
                  </a:cubicBezTo>
                  <a:cubicBezTo>
                    <a:pt x="14860" y="23167"/>
                    <a:pt x="15142" y="22760"/>
                    <a:pt x="15158" y="22368"/>
                  </a:cubicBezTo>
                  <a:cubicBezTo>
                    <a:pt x="15174" y="22117"/>
                    <a:pt x="15095" y="21850"/>
                    <a:pt x="14954" y="21647"/>
                  </a:cubicBezTo>
                  <a:cubicBezTo>
                    <a:pt x="14672" y="21255"/>
                    <a:pt x="14311" y="20847"/>
                    <a:pt x="13794" y="20769"/>
                  </a:cubicBezTo>
                  <a:cubicBezTo>
                    <a:pt x="13660" y="20749"/>
                    <a:pt x="13491" y="20734"/>
                    <a:pt x="13322" y="20734"/>
                  </a:cubicBezTo>
                  <a:cubicBezTo>
                    <a:pt x="13186" y="20734"/>
                    <a:pt x="13051" y="20744"/>
                    <a:pt x="12933" y="20767"/>
                  </a:cubicBezTo>
                  <a:lnTo>
                    <a:pt x="12933" y="20767"/>
                  </a:lnTo>
                  <a:cubicBezTo>
                    <a:pt x="13216" y="20474"/>
                    <a:pt x="13608" y="20187"/>
                    <a:pt x="13967" y="20001"/>
                  </a:cubicBezTo>
                  <a:cubicBezTo>
                    <a:pt x="14750" y="19562"/>
                    <a:pt x="15863" y="18731"/>
                    <a:pt x="15377" y="17712"/>
                  </a:cubicBezTo>
                  <a:cubicBezTo>
                    <a:pt x="15283" y="17477"/>
                    <a:pt x="15079" y="17336"/>
                    <a:pt x="14891" y="17180"/>
                  </a:cubicBezTo>
                  <a:cubicBezTo>
                    <a:pt x="14735" y="17023"/>
                    <a:pt x="14609" y="16835"/>
                    <a:pt x="14531" y="16647"/>
                  </a:cubicBezTo>
                  <a:cubicBezTo>
                    <a:pt x="14327" y="16255"/>
                    <a:pt x="14311" y="15816"/>
                    <a:pt x="14688" y="15534"/>
                  </a:cubicBezTo>
                  <a:cubicBezTo>
                    <a:pt x="15032" y="15220"/>
                    <a:pt x="15456" y="15032"/>
                    <a:pt x="15785" y="14672"/>
                  </a:cubicBezTo>
                  <a:cubicBezTo>
                    <a:pt x="16224" y="14107"/>
                    <a:pt x="16600" y="13465"/>
                    <a:pt x="16631" y="12712"/>
                  </a:cubicBezTo>
                  <a:cubicBezTo>
                    <a:pt x="16647" y="12211"/>
                    <a:pt x="16349" y="11756"/>
                    <a:pt x="16004" y="11427"/>
                  </a:cubicBezTo>
                  <a:cubicBezTo>
                    <a:pt x="15346" y="10769"/>
                    <a:pt x="14562" y="10251"/>
                    <a:pt x="13810" y="9703"/>
                  </a:cubicBezTo>
                  <a:cubicBezTo>
                    <a:pt x="12753" y="8918"/>
                    <a:pt x="11755" y="8017"/>
                    <a:pt x="10885" y="7028"/>
                  </a:cubicBezTo>
                  <a:lnTo>
                    <a:pt x="10885" y="7028"/>
                  </a:lnTo>
                  <a:cubicBezTo>
                    <a:pt x="11606" y="6887"/>
                    <a:pt x="12335" y="6574"/>
                    <a:pt x="12775" y="5972"/>
                  </a:cubicBezTo>
                  <a:lnTo>
                    <a:pt x="12807" y="5941"/>
                  </a:lnTo>
                  <a:cubicBezTo>
                    <a:pt x="12807" y="5925"/>
                    <a:pt x="12822" y="5941"/>
                    <a:pt x="12838" y="5894"/>
                  </a:cubicBezTo>
                  <a:cubicBezTo>
                    <a:pt x="12876" y="5807"/>
                    <a:pt x="12794" y="5739"/>
                    <a:pt x="12711" y="5739"/>
                  </a:cubicBezTo>
                  <a:cubicBezTo>
                    <a:pt x="12690" y="5739"/>
                    <a:pt x="12669" y="5743"/>
                    <a:pt x="12650" y="5753"/>
                  </a:cubicBezTo>
                  <a:cubicBezTo>
                    <a:pt x="12603" y="5769"/>
                    <a:pt x="12478" y="5831"/>
                    <a:pt x="12415" y="5863"/>
                  </a:cubicBezTo>
                  <a:cubicBezTo>
                    <a:pt x="11785" y="6155"/>
                    <a:pt x="11110" y="6356"/>
                    <a:pt x="10404" y="6394"/>
                  </a:cubicBezTo>
                  <a:lnTo>
                    <a:pt x="10404" y="6394"/>
                  </a:lnTo>
                  <a:cubicBezTo>
                    <a:pt x="9825" y="5413"/>
                    <a:pt x="10345" y="4267"/>
                    <a:pt x="10299" y="3198"/>
                  </a:cubicBezTo>
                  <a:cubicBezTo>
                    <a:pt x="10111" y="2132"/>
                    <a:pt x="9735" y="1051"/>
                    <a:pt x="94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a:off x="2443957" y="3339120"/>
              <a:ext cx="29015" cy="49906"/>
            </a:xfrm>
            <a:custGeom>
              <a:avLst/>
              <a:gdLst/>
              <a:ahLst/>
              <a:cxnLst/>
              <a:rect l="l" t="t" r="r" b="b"/>
              <a:pathLst>
                <a:path w="675" h="1161" extrusionOk="0">
                  <a:moveTo>
                    <a:pt x="675" y="1"/>
                  </a:moveTo>
                  <a:cubicBezTo>
                    <a:pt x="299" y="299"/>
                    <a:pt x="79" y="691"/>
                    <a:pt x="1" y="1161"/>
                  </a:cubicBezTo>
                  <a:cubicBezTo>
                    <a:pt x="377" y="879"/>
                    <a:pt x="612" y="471"/>
                    <a:pt x="67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a:off x="2144825" y="3814835"/>
              <a:ext cx="240587" cy="1328666"/>
            </a:xfrm>
            <a:custGeom>
              <a:avLst/>
              <a:gdLst/>
              <a:ahLst/>
              <a:cxnLst/>
              <a:rect l="l" t="t" r="r" b="b"/>
              <a:pathLst>
                <a:path w="5597" h="30910" extrusionOk="0">
                  <a:moveTo>
                    <a:pt x="1646" y="0"/>
                  </a:moveTo>
                  <a:lnTo>
                    <a:pt x="1646" y="0"/>
                  </a:lnTo>
                  <a:cubicBezTo>
                    <a:pt x="0" y="2179"/>
                    <a:pt x="235" y="5157"/>
                    <a:pt x="800" y="7680"/>
                  </a:cubicBezTo>
                  <a:cubicBezTo>
                    <a:pt x="1145" y="8950"/>
                    <a:pt x="1223" y="10282"/>
                    <a:pt x="1317" y="11599"/>
                  </a:cubicBezTo>
                  <a:cubicBezTo>
                    <a:pt x="1395" y="12916"/>
                    <a:pt x="1458" y="14232"/>
                    <a:pt x="1568" y="15549"/>
                  </a:cubicBezTo>
                  <a:cubicBezTo>
                    <a:pt x="1756" y="18229"/>
                    <a:pt x="2853" y="20690"/>
                    <a:pt x="3496" y="23261"/>
                  </a:cubicBezTo>
                  <a:cubicBezTo>
                    <a:pt x="4123" y="25816"/>
                    <a:pt x="4530" y="28465"/>
                    <a:pt x="5596" y="30910"/>
                  </a:cubicBezTo>
                  <a:cubicBezTo>
                    <a:pt x="4640" y="28418"/>
                    <a:pt x="4279" y="25800"/>
                    <a:pt x="3700" y="23214"/>
                  </a:cubicBezTo>
                  <a:cubicBezTo>
                    <a:pt x="3104" y="20643"/>
                    <a:pt x="1991" y="18182"/>
                    <a:pt x="1819" y="15533"/>
                  </a:cubicBezTo>
                  <a:cubicBezTo>
                    <a:pt x="1646" y="13558"/>
                    <a:pt x="1599" y="11568"/>
                    <a:pt x="1380" y="9593"/>
                  </a:cubicBezTo>
                  <a:cubicBezTo>
                    <a:pt x="1317" y="8934"/>
                    <a:pt x="1176" y="8276"/>
                    <a:pt x="988" y="7633"/>
                  </a:cubicBezTo>
                  <a:cubicBezTo>
                    <a:pt x="392" y="5141"/>
                    <a:pt x="110" y="2226"/>
                    <a:pt x="16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3" name="Google Shape;813;p70"/>
          <p:cNvPicPr preferRelativeResize="0"/>
          <p:nvPr/>
        </p:nvPicPr>
        <p:blipFill>
          <a:blip r:embed="rId5">
            <a:alphaModFix/>
          </a:blip>
          <a:stretch>
            <a:fillRect/>
          </a:stretch>
        </p:blipFill>
        <p:spPr>
          <a:xfrm flipH="1">
            <a:off x="583724" y="601097"/>
            <a:ext cx="2168550" cy="1750225"/>
          </a:xfrm>
          <a:prstGeom prst="rect">
            <a:avLst/>
          </a:prstGeom>
          <a:noFill/>
          <a:ln>
            <a:noFill/>
          </a:ln>
        </p:spPr>
      </p:pic>
      <p:pic>
        <p:nvPicPr>
          <p:cNvPr id="814" name="Google Shape;814;p70"/>
          <p:cNvPicPr preferRelativeResize="0"/>
          <p:nvPr/>
        </p:nvPicPr>
        <p:blipFill>
          <a:blip r:embed="rId6">
            <a:alphaModFix/>
          </a:blip>
          <a:stretch>
            <a:fillRect/>
          </a:stretch>
        </p:blipFill>
        <p:spPr>
          <a:xfrm>
            <a:off x="386147" y="2061100"/>
            <a:ext cx="1887500" cy="1523400"/>
          </a:xfrm>
          <a:prstGeom prst="rect">
            <a:avLst/>
          </a:prstGeom>
          <a:noFill/>
          <a:ln>
            <a:noFill/>
          </a:ln>
        </p:spPr>
      </p:pic>
      <p:pic>
        <p:nvPicPr>
          <p:cNvPr id="815" name="Google Shape;815;p70"/>
          <p:cNvPicPr preferRelativeResize="0"/>
          <p:nvPr/>
        </p:nvPicPr>
        <p:blipFill>
          <a:blip r:embed="rId7">
            <a:alphaModFix/>
          </a:blip>
          <a:stretch>
            <a:fillRect/>
          </a:stretch>
        </p:blipFill>
        <p:spPr>
          <a:xfrm>
            <a:off x="583733" y="3376138"/>
            <a:ext cx="690350" cy="557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04"/>
                                        </p:tgtEl>
                                        <p:attrNameLst>
                                          <p:attrName>style.visibility</p:attrName>
                                        </p:attrNameLst>
                                      </p:cBhvr>
                                      <p:to>
                                        <p:strVal val="visible"/>
                                      </p:to>
                                    </p:set>
                                    <p:anim calcmode="lin" valueType="num">
                                      <p:cBhvr additive="base">
                                        <p:cTn id="7" dur="500" fill="hold"/>
                                        <p:tgtEl>
                                          <p:spTgt spid="804"/>
                                        </p:tgtEl>
                                        <p:attrNameLst>
                                          <p:attrName>ppt_x</p:attrName>
                                        </p:attrNameLst>
                                      </p:cBhvr>
                                      <p:tavLst>
                                        <p:tav tm="0">
                                          <p:val>
                                            <p:strVal val="1+#ppt_w/2"/>
                                          </p:val>
                                        </p:tav>
                                        <p:tav tm="100000">
                                          <p:val>
                                            <p:strVal val="#ppt_x"/>
                                          </p:val>
                                        </p:tav>
                                      </p:tavLst>
                                    </p:anim>
                                    <p:anim calcmode="lin" valueType="num">
                                      <p:cBhvr additive="base">
                                        <p:cTn id="8" dur="500" fill="hold"/>
                                        <p:tgtEl>
                                          <p:spTgt spid="80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1"/>
                                        </p:tgtEl>
                                        <p:attrNameLst>
                                          <p:attrName>style.visibility</p:attrName>
                                        </p:attrNameLst>
                                      </p:cBhvr>
                                      <p:to>
                                        <p:strVal val="visible"/>
                                      </p:to>
                                    </p:set>
                                    <p:anim calcmode="lin" valueType="num">
                                      <p:cBhvr additive="base">
                                        <p:cTn id="11" dur="500" fill="hold"/>
                                        <p:tgtEl>
                                          <p:spTgt spid="801"/>
                                        </p:tgtEl>
                                        <p:attrNameLst>
                                          <p:attrName>ppt_x</p:attrName>
                                        </p:attrNameLst>
                                      </p:cBhvr>
                                      <p:tavLst>
                                        <p:tav tm="0">
                                          <p:val>
                                            <p:strVal val="1+#ppt_w/2"/>
                                          </p:val>
                                        </p:tav>
                                        <p:tav tm="100000">
                                          <p:val>
                                            <p:strVal val="#ppt_x"/>
                                          </p:val>
                                        </p:tav>
                                      </p:tavLst>
                                    </p:anim>
                                    <p:anim calcmode="lin" valueType="num">
                                      <p:cBhvr additive="base">
                                        <p:cTn id="12" dur="500" fill="hold"/>
                                        <p:tgtEl>
                                          <p:spTgt spid="80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802"/>
                                        </p:tgtEl>
                                        <p:attrNameLst>
                                          <p:attrName>style.visibility</p:attrName>
                                        </p:attrNameLst>
                                      </p:cBhvr>
                                      <p:to>
                                        <p:strVal val="visible"/>
                                      </p:to>
                                    </p:set>
                                    <p:animEffect transition="in" filter="barn(inVertical)">
                                      <p:cBhvr>
                                        <p:cTn id="16" dur="5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 grpId="0"/>
      <p:bldP spid="8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66"/>
          <p:cNvSpPr txBox="1">
            <a:spLocks noGrp="1"/>
          </p:cNvSpPr>
          <p:nvPr>
            <p:ph type="title" idx="2"/>
          </p:nvPr>
        </p:nvSpPr>
        <p:spPr>
          <a:xfrm>
            <a:off x="4769100" y="2970750"/>
            <a:ext cx="3661800"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Vision</a:t>
            </a:r>
            <a:endParaRPr/>
          </a:p>
        </p:txBody>
      </p:sp>
      <p:sp>
        <p:nvSpPr>
          <p:cNvPr id="720" name="Google Shape;720;p66"/>
          <p:cNvSpPr txBox="1">
            <a:spLocks noGrp="1"/>
          </p:cNvSpPr>
          <p:nvPr>
            <p:ph type="title"/>
          </p:nvPr>
        </p:nvSpPr>
        <p:spPr>
          <a:xfrm>
            <a:off x="4769100" y="1651400"/>
            <a:ext cx="3661800"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Mission</a:t>
            </a:r>
            <a:endParaRPr/>
          </a:p>
        </p:txBody>
      </p:sp>
      <p:sp>
        <p:nvSpPr>
          <p:cNvPr id="721" name="Google Shape;721;p66"/>
          <p:cNvSpPr txBox="1">
            <a:spLocks noGrp="1"/>
          </p:cNvSpPr>
          <p:nvPr>
            <p:ph type="title" idx="4"/>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Mission and vision</a:t>
            </a:r>
            <a:endParaRPr sz="6000" dirty="0"/>
          </a:p>
        </p:txBody>
      </p:sp>
      <p:sp>
        <p:nvSpPr>
          <p:cNvPr id="722" name="Google Shape;722;p66"/>
          <p:cNvSpPr txBox="1">
            <a:spLocks noGrp="1"/>
          </p:cNvSpPr>
          <p:nvPr>
            <p:ph type="subTitle" idx="1"/>
          </p:nvPr>
        </p:nvSpPr>
        <p:spPr>
          <a:xfrm>
            <a:off x="4769100" y="2097875"/>
            <a:ext cx="3661800" cy="770100"/>
          </a:xfrm>
          <a:prstGeom prst="rect">
            <a:avLst/>
          </a:prstGeom>
        </p:spPr>
        <p:txBody>
          <a:bodyPr spcFirstLastPara="1" wrap="square" lIns="91425" tIns="91425" rIns="91425" bIns="91425" anchor="ctr" anchorCtr="0">
            <a:noAutofit/>
          </a:bodyPr>
          <a:lstStyle/>
          <a:p>
            <a:pPr marL="0" lvl="0" indent="0"/>
            <a:r>
              <a:rPr lang="en-US" dirty="0"/>
              <a:t>To instill self-love, openness, and a carefree mindset in every adolescent.</a:t>
            </a:r>
          </a:p>
        </p:txBody>
      </p:sp>
      <p:sp>
        <p:nvSpPr>
          <p:cNvPr id="726" name="Google Shape;726;p66"/>
          <p:cNvSpPr txBox="1">
            <a:spLocks noGrp="1"/>
          </p:cNvSpPr>
          <p:nvPr>
            <p:ph type="subTitle" idx="3"/>
          </p:nvPr>
        </p:nvSpPr>
        <p:spPr>
          <a:xfrm>
            <a:off x="4769100" y="3541810"/>
            <a:ext cx="3661800" cy="770100"/>
          </a:xfrm>
          <a:prstGeom prst="rect">
            <a:avLst/>
          </a:prstGeom>
        </p:spPr>
        <p:txBody>
          <a:bodyPr spcFirstLastPara="1" wrap="square" lIns="91425" tIns="91425" rIns="91425" bIns="91425" anchor="ctr" anchorCtr="0">
            <a:noAutofit/>
          </a:bodyPr>
          <a:lstStyle/>
          <a:p>
            <a:pPr marL="0" lvl="0" indent="0" algn="just"/>
            <a:r>
              <a:rPr lang="en-US" dirty="0"/>
              <a:t>To create a kid-friendly, secure, and private website in order to reach a growing number of youngsters and enable them get in touch with experts.</a:t>
            </a:r>
          </a:p>
        </p:txBody>
      </p:sp>
      <p:pic>
        <p:nvPicPr>
          <p:cNvPr id="727" name="Google Shape;727;p66"/>
          <p:cNvPicPr preferRelativeResize="0"/>
          <p:nvPr/>
        </p:nvPicPr>
        <p:blipFill rotWithShape="1">
          <a:blip r:embed="rId3">
            <a:alphaModFix/>
          </a:blip>
          <a:srcRect l="15266" t="3832" r="9641" b="5125"/>
          <a:stretch/>
        </p:blipFill>
        <p:spPr>
          <a:xfrm>
            <a:off x="3895925" y="1994148"/>
            <a:ext cx="620350" cy="607025"/>
          </a:xfrm>
          <a:prstGeom prst="rect">
            <a:avLst/>
          </a:prstGeom>
          <a:noFill/>
          <a:ln>
            <a:noFill/>
          </a:ln>
        </p:spPr>
      </p:pic>
      <p:pic>
        <p:nvPicPr>
          <p:cNvPr id="728" name="Google Shape;728;p66"/>
          <p:cNvPicPr preferRelativeResize="0"/>
          <p:nvPr/>
        </p:nvPicPr>
        <p:blipFill rotWithShape="1">
          <a:blip r:embed="rId3">
            <a:alphaModFix/>
          </a:blip>
          <a:srcRect l="15266" t="3832" r="9641" b="5125"/>
          <a:stretch/>
        </p:blipFill>
        <p:spPr>
          <a:xfrm>
            <a:off x="3895925" y="3319835"/>
            <a:ext cx="620350" cy="607025"/>
          </a:xfrm>
          <a:prstGeom prst="rect">
            <a:avLst/>
          </a:prstGeom>
          <a:noFill/>
          <a:ln>
            <a:noFill/>
          </a:ln>
        </p:spPr>
      </p:pic>
      <p:grpSp>
        <p:nvGrpSpPr>
          <p:cNvPr id="729" name="Google Shape;729;p66"/>
          <p:cNvGrpSpPr/>
          <p:nvPr/>
        </p:nvGrpSpPr>
        <p:grpSpPr>
          <a:xfrm>
            <a:off x="814012" y="1994117"/>
            <a:ext cx="2420980" cy="3233933"/>
            <a:chOff x="1776450" y="1018700"/>
            <a:chExt cx="1582443" cy="2113820"/>
          </a:xfrm>
        </p:grpSpPr>
        <p:sp>
          <p:nvSpPr>
            <p:cNvPr id="730" name="Google Shape;730;p66"/>
            <p:cNvSpPr/>
            <p:nvPr/>
          </p:nvSpPr>
          <p:spPr>
            <a:xfrm>
              <a:off x="2504307" y="1505578"/>
              <a:ext cx="854586" cy="1626942"/>
            </a:xfrm>
            <a:custGeom>
              <a:avLst/>
              <a:gdLst/>
              <a:ahLst/>
              <a:cxnLst/>
              <a:rect l="l" t="t" r="r" b="b"/>
              <a:pathLst>
                <a:path w="21679" h="41272" extrusionOk="0">
                  <a:moveTo>
                    <a:pt x="15252" y="1"/>
                  </a:moveTo>
                  <a:cubicBezTo>
                    <a:pt x="16051" y="1427"/>
                    <a:pt x="16929" y="2806"/>
                    <a:pt x="17932" y="4092"/>
                  </a:cubicBezTo>
                  <a:cubicBezTo>
                    <a:pt x="18480" y="4703"/>
                    <a:pt x="19202" y="5126"/>
                    <a:pt x="19766" y="5722"/>
                  </a:cubicBezTo>
                  <a:cubicBezTo>
                    <a:pt x="20032" y="5988"/>
                    <a:pt x="20346" y="6302"/>
                    <a:pt x="20440" y="6662"/>
                  </a:cubicBezTo>
                  <a:cubicBezTo>
                    <a:pt x="20549" y="7979"/>
                    <a:pt x="18371" y="8669"/>
                    <a:pt x="17540" y="9484"/>
                  </a:cubicBezTo>
                  <a:cubicBezTo>
                    <a:pt x="16490" y="10189"/>
                    <a:pt x="17352" y="11474"/>
                    <a:pt x="17712" y="12336"/>
                  </a:cubicBezTo>
                  <a:cubicBezTo>
                    <a:pt x="17995" y="13183"/>
                    <a:pt x="17211" y="13716"/>
                    <a:pt x="16537" y="14045"/>
                  </a:cubicBezTo>
                  <a:cubicBezTo>
                    <a:pt x="16051" y="14296"/>
                    <a:pt x="15518" y="14546"/>
                    <a:pt x="15016" y="14782"/>
                  </a:cubicBezTo>
                  <a:cubicBezTo>
                    <a:pt x="15926" y="14782"/>
                    <a:pt x="17132" y="14954"/>
                    <a:pt x="17274" y="16051"/>
                  </a:cubicBezTo>
                  <a:cubicBezTo>
                    <a:pt x="17430" y="16772"/>
                    <a:pt x="16694" y="17007"/>
                    <a:pt x="16270" y="17415"/>
                  </a:cubicBezTo>
                  <a:cubicBezTo>
                    <a:pt x="16114" y="17587"/>
                    <a:pt x="15988" y="17807"/>
                    <a:pt x="15941" y="18026"/>
                  </a:cubicBezTo>
                  <a:cubicBezTo>
                    <a:pt x="15816" y="18481"/>
                    <a:pt x="15894" y="18935"/>
                    <a:pt x="15988" y="19343"/>
                  </a:cubicBezTo>
                  <a:cubicBezTo>
                    <a:pt x="16223" y="20550"/>
                    <a:pt x="16208" y="21929"/>
                    <a:pt x="15455" y="22932"/>
                  </a:cubicBezTo>
                  <a:cubicBezTo>
                    <a:pt x="14724" y="23910"/>
                    <a:pt x="13271" y="24197"/>
                    <a:pt x="11861" y="24197"/>
                  </a:cubicBezTo>
                  <a:cubicBezTo>
                    <a:pt x="11033" y="24197"/>
                    <a:pt x="10221" y="24098"/>
                    <a:pt x="9577" y="23982"/>
                  </a:cubicBezTo>
                  <a:cubicBezTo>
                    <a:pt x="9217" y="23920"/>
                    <a:pt x="8715" y="23747"/>
                    <a:pt x="8355" y="23653"/>
                  </a:cubicBezTo>
                  <a:cubicBezTo>
                    <a:pt x="7723" y="23489"/>
                    <a:pt x="7082" y="23404"/>
                    <a:pt x="6439" y="23404"/>
                  </a:cubicBezTo>
                  <a:cubicBezTo>
                    <a:pt x="6221" y="23404"/>
                    <a:pt x="6003" y="23414"/>
                    <a:pt x="5784" y="23434"/>
                  </a:cubicBezTo>
                  <a:cubicBezTo>
                    <a:pt x="4812" y="23528"/>
                    <a:pt x="3809" y="23841"/>
                    <a:pt x="3104" y="24547"/>
                  </a:cubicBezTo>
                  <a:cubicBezTo>
                    <a:pt x="2587" y="25111"/>
                    <a:pt x="2352" y="25863"/>
                    <a:pt x="1960" y="26506"/>
                  </a:cubicBezTo>
                  <a:cubicBezTo>
                    <a:pt x="1176" y="28011"/>
                    <a:pt x="267" y="29531"/>
                    <a:pt x="16" y="31240"/>
                  </a:cubicBezTo>
                  <a:lnTo>
                    <a:pt x="0" y="31569"/>
                  </a:lnTo>
                  <a:cubicBezTo>
                    <a:pt x="0" y="31678"/>
                    <a:pt x="0" y="31788"/>
                    <a:pt x="16" y="31898"/>
                  </a:cubicBezTo>
                  <a:cubicBezTo>
                    <a:pt x="47" y="32525"/>
                    <a:pt x="142" y="33183"/>
                    <a:pt x="251" y="33810"/>
                  </a:cubicBezTo>
                  <a:cubicBezTo>
                    <a:pt x="706" y="36318"/>
                    <a:pt x="1364" y="38795"/>
                    <a:pt x="2054" y="41271"/>
                  </a:cubicBezTo>
                  <a:cubicBezTo>
                    <a:pt x="1348" y="38591"/>
                    <a:pt x="674" y="35895"/>
                    <a:pt x="283" y="33152"/>
                  </a:cubicBezTo>
                  <a:cubicBezTo>
                    <a:pt x="220" y="32744"/>
                    <a:pt x="173" y="32290"/>
                    <a:pt x="157" y="31882"/>
                  </a:cubicBezTo>
                  <a:cubicBezTo>
                    <a:pt x="157" y="31788"/>
                    <a:pt x="142" y="31678"/>
                    <a:pt x="157" y="31569"/>
                  </a:cubicBezTo>
                  <a:lnTo>
                    <a:pt x="173" y="31255"/>
                  </a:lnTo>
                  <a:cubicBezTo>
                    <a:pt x="439" y="29578"/>
                    <a:pt x="1348" y="28089"/>
                    <a:pt x="2148" y="26600"/>
                  </a:cubicBezTo>
                  <a:cubicBezTo>
                    <a:pt x="2524" y="25973"/>
                    <a:pt x="2759" y="25252"/>
                    <a:pt x="3261" y="24703"/>
                  </a:cubicBezTo>
                  <a:cubicBezTo>
                    <a:pt x="3919" y="24045"/>
                    <a:pt x="4875" y="23763"/>
                    <a:pt x="5800" y="23669"/>
                  </a:cubicBezTo>
                  <a:cubicBezTo>
                    <a:pt x="6010" y="23649"/>
                    <a:pt x="6222" y="23639"/>
                    <a:pt x="6433" y="23639"/>
                  </a:cubicBezTo>
                  <a:cubicBezTo>
                    <a:pt x="7057" y="23639"/>
                    <a:pt x="7683" y="23724"/>
                    <a:pt x="8292" y="23888"/>
                  </a:cubicBezTo>
                  <a:cubicBezTo>
                    <a:pt x="8653" y="23982"/>
                    <a:pt x="9154" y="24155"/>
                    <a:pt x="9530" y="24217"/>
                  </a:cubicBezTo>
                  <a:cubicBezTo>
                    <a:pt x="10217" y="24346"/>
                    <a:pt x="11067" y="24454"/>
                    <a:pt x="11928" y="24454"/>
                  </a:cubicBezTo>
                  <a:cubicBezTo>
                    <a:pt x="13385" y="24454"/>
                    <a:pt x="14877" y="24143"/>
                    <a:pt x="15675" y="23089"/>
                  </a:cubicBezTo>
                  <a:cubicBezTo>
                    <a:pt x="16474" y="21992"/>
                    <a:pt x="16474" y="20565"/>
                    <a:pt x="16223" y="19296"/>
                  </a:cubicBezTo>
                  <a:cubicBezTo>
                    <a:pt x="16098" y="18716"/>
                    <a:pt x="16004" y="18057"/>
                    <a:pt x="16459" y="17587"/>
                  </a:cubicBezTo>
                  <a:cubicBezTo>
                    <a:pt x="16741" y="17274"/>
                    <a:pt x="17195" y="17117"/>
                    <a:pt x="17415" y="16709"/>
                  </a:cubicBezTo>
                  <a:cubicBezTo>
                    <a:pt x="17728" y="16082"/>
                    <a:pt x="17368" y="15236"/>
                    <a:pt x="16772" y="14907"/>
                  </a:cubicBezTo>
                  <a:cubicBezTo>
                    <a:pt x="16489" y="14755"/>
                    <a:pt x="16199" y="14663"/>
                    <a:pt x="15896" y="14616"/>
                  </a:cubicBezTo>
                  <a:lnTo>
                    <a:pt x="15896" y="14616"/>
                  </a:lnTo>
                  <a:cubicBezTo>
                    <a:pt x="16906" y="14132"/>
                    <a:pt x="18306" y="13567"/>
                    <a:pt x="17916" y="12274"/>
                  </a:cubicBezTo>
                  <a:cubicBezTo>
                    <a:pt x="17650" y="11568"/>
                    <a:pt x="17054" y="10816"/>
                    <a:pt x="17289" y="10048"/>
                  </a:cubicBezTo>
                  <a:cubicBezTo>
                    <a:pt x="17979" y="9060"/>
                    <a:pt x="19311" y="8684"/>
                    <a:pt x="20126" y="7806"/>
                  </a:cubicBezTo>
                  <a:cubicBezTo>
                    <a:pt x="21678" y="6208"/>
                    <a:pt x="18872" y="5095"/>
                    <a:pt x="17995" y="4029"/>
                  </a:cubicBezTo>
                  <a:cubicBezTo>
                    <a:pt x="16976" y="2775"/>
                    <a:pt x="16067" y="1396"/>
                    <a:pt x="152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6"/>
            <p:cNvSpPr/>
            <p:nvPr/>
          </p:nvSpPr>
          <p:spPr>
            <a:xfrm>
              <a:off x="1776450" y="2357013"/>
              <a:ext cx="242236" cy="708772"/>
            </a:xfrm>
            <a:custGeom>
              <a:avLst/>
              <a:gdLst/>
              <a:ahLst/>
              <a:cxnLst/>
              <a:rect l="l" t="t" r="r" b="b"/>
              <a:pathLst>
                <a:path w="6145" h="17980" extrusionOk="0">
                  <a:moveTo>
                    <a:pt x="6144" y="1"/>
                  </a:moveTo>
                  <a:lnTo>
                    <a:pt x="6144" y="1"/>
                  </a:lnTo>
                  <a:cubicBezTo>
                    <a:pt x="5941" y="2368"/>
                    <a:pt x="5627" y="4781"/>
                    <a:pt x="4843" y="7039"/>
                  </a:cubicBezTo>
                  <a:cubicBezTo>
                    <a:pt x="3495" y="10518"/>
                    <a:pt x="1552" y="14547"/>
                    <a:pt x="0" y="17979"/>
                  </a:cubicBezTo>
                  <a:cubicBezTo>
                    <a:pt x="1865" y="14437"/>
                    <a:pt x="3652" y="10847"/>
                    <a:pt x="5063" y="7117"/>
                  </a:cubicBezTo>
                  <a:cubicBezTo>
                    <a:pt x="5847" y="4829"/>
                    <a:pt x="6082" y="2399"/>
                    <a:pt x="614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6"/>
            <p:cNvSpPr/>
            <p:nvPr/>
          </p:nvSpPr>
          <p:spPr>
            <a:xfrm>
              <a:off x="3094390" y="1475224"/>
              <a:ext cx="104424" cy="34059"/>
            </a:xfrm>
            <a:custGeom>
              <a:avLst/>
              <a:gdLst/>
              <a:ahLst/>
              <a:cxnLst/>
              <a:rect l="l" t="t" r="r" b="b"/>
              <a:pathLst>
                <a:path w="2649" h="864" extrusionOk="0">
                  <a:moveTo>
                    <a:pt x="2451" y="1"/>
                  </a:moveTo>
                  <a:cubicBezTo>
                    <a:pt x="2444" y="1"/>
                    <a:pt x="2437" y="1"/>
                    <a:pt x="2430" y="3"/>
                  </a:cubicBezTo>
                  <a:cubicBezTo>
                    <a:pt x="1855" y="115"/>
                    <a:pt x="1280" y="204"/>
                    <a:pt x="694" y="204"/>
                  </a:cubicBezTo>
                  <a:cubicBezTo>
                    <a:pt x="465" y="204"/>
                    <a:pt x="234" y="190"/>
                    <a:pt x="0" y="159"/>
                  </a:cubicBezTo>
                  <a:lnTo>
                    <a:pt x="0" y="159"/>
                  </a:lnTo>
                  <a:cubicBezTo>
                    <a:pt x="419" y="327"/>
                    <a:pt x="869" y="391"/>
                    <a:pt x="1319" y="391"/>
                  </a:cubicBezTo>
                  <a:cubicBezTo>
                    <a:pt x="1593" y="391"/>
                    <a:pt x="1867" y="367"/>
                    <a:pt x="2135" y="328"/>
                  </a:cubicBezTo>
                  <a:lnTo>
                    <a:pt x="2135" y="328"/>
                  </a:lnTo>
                  <a:cubicBezTo>
                    <a:pt x="1590" y="673"/>
                    <a:pt x="919" y="757"/>
                    <a:pt x="283" y="771"/>
                  </a:cubicBezTo>
                  <a:cubicBezTo>
                    <a:pt x="521" y="830"/>
                    <a:pt x="776" y="863"/>
                    <a:pt x="1032" y="863"/>
                  </a:cubicBezTo>
                  <a:cubicBezTo>
                    <a:pt x="1582" y="863"/>
                    <a:pt x="2138" y="711"/>
                    <a:pt x="2555" y="347"/>
                  </a:cubicBezTo>
                  <a:cubicBezTo>
                    <a:pt x="2587" y="316"/>
                    <a:pt x="2634" y="238"/>
                    <a:pt x="2634" y="191"/>
                  </a:cubicBezTo>
                  <a:cubicBezTo>
                    <a:pt x="2648" y="89"/>
                    <a:pt x="2542" y="1"/>
                    <a:pt x="2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6"/>
            <p:cNvSpPr/>
            <p:nvPr/>
          </p:nvSpPr>
          <p:spPr>
            <a:xfrm>
              <a:off x="2892952" y="1018700"/>
              <a:ext cx="137812" cy="255205"/>
            </a:xfrm>
            <a:custGeom>
              <a:avLst/>
              <a:gdLst/>
              <a:ahLst/>
              <a:cxnLst/>
              <a:rect l="l" t="t" r="r" b="b"/>
              <a:pathLst>
                <a:path w="3496" h="6474" extrusionOk="0">
                  <a:moveTo>
                    <a:pt x="1" y="0"/>
                  </a:moveTo>
                  <a:lnTo>
                    <a:pt x="1" y="0"/>
                  </a:lnTo>
                  <a:cubicBezTo>
                    <a:pt x="1427" y="1991"/>
                    <a:pt x="2775" y="4107"/>
                    <a:pt x="3496" y="6474"/>
                  </a:cubicBezTo>
                  <a:cubicBezTo>
                    <a:pt x="3182" y="4311"/>
                    <a:pt x="2023" y="2336"/>
                    <a:pt x="643" y="674"/>
                  </a:cubicBezTo>
                  <a:cubicBezTo>
                    <a:pt x="424" y="439"/>
                    <a:pt x="220" y="220"/>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4" name="Google Shape;734;p66"/>
          <p:cNvPicPr preferRelativeResize="0"/>
          <p:nvPr/>
        </p:nvPicPr>
        <p:blipFill>
          <a:blip r:embed="rId4">
            <a:alphaModFix/>
          </a:blip>
          <a:stretch>
            <a:fillRect/>
          </a:stretch>
        </p:blipFill>
        <p:spPr>
          <a:xfrm>
            <a:off x="903225" y="1386150"/>
            <a:ext cx="2002650" cy="1616337"/>
          </a:xfrm>
          <a:prstGeom prst="rect">
            <a:avLst/>
          </a:prstGeom>
          <a:noFill/>
          <a:ln>
            <a:noFill/>
          </a:ln>
        </p:spPr>
      </p:pic>
      <p:pic>
        <p:nvPicPr>
          <p:cNvPr id="735" name="Google Shape;735;p66"/>
          <p:cNvPicPr preferRelativeResize="0"/>
          <p:nvPr/>
        </p:nvPicPr>
        <p:blipFill rotWithShape="1">
          <a:blip r:embed="rId5">
            <a:alphaModFix amt="84000"/>
          </a:blip>
          <a:srcRect/>
          <a:stretch/>
        </p:blipFill>
        <p:spPr>
          <a:xfrm rot="-487122">
            <a:off x="589114" y="2035114"/>
            <a:ext cx="624821" cy="624822"/>
          </a:xfrm>
          <a:prstGeom prst="rect">
            <a:avLst/>
          </a:prstGeom>
          <a:noFill/>
          <a:ln>
            <a:noFill/>
          </a:ln>
        </p:spPr>
      </p:pic>
      <p:grpSp>
        <p:nvGrpSpPr>
          <p:cNvPr id="736" name="Google Shape;736;p66"/>
          <p:cNvGrpSpPr/>
          <p:nvPr/>
        </p:nvGrpSpPr>
        <p:grpSpPr>
          <a:xfrm>
            <a:off x="4044613" y="3431525"/>
            <a:ext cx="322975" cy="359125"/>
            <a:chOff x="5619000" y="2838075"/>
            <a:chExt cx="322975" cy="359125"/>
          </a:xfrm>
        </p:grpSpPr>
        <p:sp>
          <p:nvSpPr>
            <p:cNvPr id="737" name="Google Shape;737;p66"/>
            <p:cNvSpPr/>
            <p:nvPr/>
          </p:nvSpPr>
          <p:spPr>
            <a:xfrm>
              <a:off x="5619000" y="2838075"/>
              <a:ext cx="322975" cy="359125"/>
            </a:xfrm>
            <a:custGeom>
              <a:avLst/>
              <a:gdLst/>
              <a:ahLst/>
              <a:cxnLst/>
              <a:rect l="l" t="t" r="r" b="b"/>
              <a:pathLst>
                <a:path w="12919" h="14365" extrusionOk="0">
                  <a:moveTo>
                    <a:pt x="7629" y="5425"/>
                  </a:moveTo>
                  <a:cubicBezTo>
                    <a:pt x="7865" y="5425"/>
                    <a:pt x="8101" y="5514"/>
                    <a:pt x="8280" y="5693"/>
                  </a:cubicBezTo>
                  <a:cubicBezTo>
                    <a:pt x="8547" y="5960"/>
                    <a:pt x="8619" y="6281"/>
                    <a:pt x="8512" y="6674"/>
                  </a:cubicBezTo>
                  <a:cubicBezTo>
                    <a:pt x="8405" y="7120"/>
                    <a:pt x="8048" y="7655"/>
                    <a:pt x="7548" y="8137"/>
                  </a:cubicBezTo>
                  <a:cubicBezTo>
                    <a:pt x="7102" y="8565"/>
                    <a:pt x="6692" y="8833"/>
                    <a:pt x="6460" y="8922"/>
                  </a:cubicBezTo>
                  <a:cubicBezTo>
                    <a:pt x="6228" y="8833"/>
                    <a:pt x="5818" y="8565"/>
                    <a:pt x="5372" y="8137"/>
                  </a:cubicBezTo>
                  <a:cubicBezTo>
                    <a:pt x="4872" y="7655"/>
                    <a:pt x="4515" y="7120"/>
                    <a:pt x="4408" y="6674"/>
                  </a:cubicBezTo>
                  <a:cubicBezTo>
                    <a:pt x="4301" y="6281"/>
                    <a:pt x="4372" y="5960"/>
                    <a:pt x="4640" y="5693"/>
                  </a:cubicBezTo>
                  <a:cubicBezTo>
                    <a:pt x="4818" y="5514"/>
                    <a:pt x="5050" y="5425"/>
                    <a:pt x="5282" y="5425"/>
                  </a:cubicBezTo>
                  <a:cubicBezTo>
                    <a:pt x="5532" y="5425"/>
                    <a:pt x="5764" y="5514"/>
                    <a:pt x="5942" y="5693"/>
                  </a:cubicBezTo>
                  <a:cubicBezTo>
                    <a:pt x="6085" y="5835"/>
                    <a:pt x="6273" y="5907"/>
                    <a:pt x="6460" y="5907"/>
                  </a:cubicBezTo>
                  <a:cubicBezTo>
                    <a:pt x="6647" y="5907"/>
                    <a:pt x="6835" y="5835"/>
                    <a:pt x="6977" y="5693"/>
                  </a:cubicBezTo>
                  <a:cubicBezTo>
                    <a:pt x="7156" y="5514"/>
                    <a:pt x="7392" y="5425"/>
                    <a:pt x="7629" y="5425"/>
                  </a:cubicBezTo>
                  <a:close/>
                  <a:moveTo>
                    <a:pt x="7709" y="554"/>
                  </a:moveTo>
                  <a:cubicBezTo>
                    <a:pt x="8244" y="554"/>
                    <a:pt x="8655" y="964"/>
                    <a:pt x="8690" y="1464"/>
                  </a:cubicBezTo>
                  <a:cubicBezTo>
                    <a:pt x="8440" y="1625"/>
                    <a:pt x="8226" y="1821"/>
                    <a:pt x="8084" y="2088"/>
                  </a:cubicBezTo>
                  <a:cubicBezTo>
                    <a:pt x="8012" y="2213"/>
                    <a:pt x="8048" y="2392"/>
                    <a:pt x="8191" y="2463"/>
                  </a:cubicBezTo>
                  <a:cubicBezTo>
                    <a:pt x="8226" y="2499"/>
                    <a:pt x="8280" y="2499"/>
                    <a:pt x="8333" y="2499"/>
                  </a:cubicBezTo>
                  <a:cubicBezTo>
                    <a:pt x="8423" y="2499"/>
                    <a:pt x="8512" y="2463"/>
                    <a:pt x="8565" y="2374"/>
                  </a:cubicBezTo>
                  <a:cubicBezTo>
                    <a:pt x="8690" y="2160"/>
                    <a:pt x="8869" y="1999"/>
                    <a:pt x="9101" y="1892"/>
                  </a:cubicBezTo>
                  <a:cubicBezTo>
                    <a:pt x="9243" y="1821"/>
                    <a:pt x="9404" y="1785"/>
                    <a:pt x="9582" y="1785"/>
                  </a:cubicBezTo>
                  <a:cubicBezTo>
                    <a:pt x="10225" y="1785"/>
                    <a:pt x="10742" y="2303"/>
                    <a:pt x="10742" y="2945"/>
                  </a:cubicBezTo>
                  <a:cubicBezTo>
                    <a:pt x="10742" y="3088"/>
                    <a:pt x="10724" y="3213"/>
                    <a:pt x="10689" y="3337"/>
                  </a:cubicBezTo>
                  <a:cubicBezTo>
                    <a:pt x="10599" y="3605"/>
                    <a:pt x="10403" y="3819"/>
                    <a:pt x="10171" y="3962"/>
                  </a:cubicBezTo>
                  <a:cubicBezTo>
                    <a:pt x="10028" y="4033"/>
                    <a:pt x="9993" y="4212"/>
                    <a:pt x="10064" y="4354"/>
                  </a:cubicBezTo>
                  <a:cubicBezTo>
                    <a:pt x="10118" y="4444"/>
                    <a:pt x="10207" y="4479"/>
                    <a:pt x="10314" y="4479"/>
                  </a:cubicBezTo>
                  <a:cubicBezTo>
                    <a:pt x="10350" y="4479"/>
                    <a:pt x="10403" y="4479"/>
                    <a:pt x="10439" y="4444"/>
                  </a:cubicBezTo>
                  <a:cubicBezTo>
                    <a:pt x="10706" y="4301"/>
                    <a:pt x="10921" y="4087"/>
                    <a:pt x="11081" y="3819"/>
                  </a:cubicBezTo>
                  <a:cubicBezTo>
                    <a:pt x="11492" y="4122"/>
                    <a:pt x="11759" y="4604"/>
                    <a:pt x="11759" y="5140"/>
                  </a:cubicBezTo>
                  <a:cubicBezTo>
                    <a:pt x="11759" y="5532"/>
                    <a:pt x="11616" y="5925"/>
                    <a:pt x="11349" y="6228"/>
                  </a:cubicBezTo>
                  <a:cubicBezTo>
                    <a:pt x="11260" y="6192"/>
                    <a:pt x="11170" y="6157"/>
                    <a:pt x="11081" y="6139"/>
                  </a:cubicBezTo>
                  <a:cubicBezTo>
                    <a:pt x="11053" y="6128"/>
                    <a:pt x="11024" y="6123"/>
                    <a:pt x="10996" y="6123"/>
                  </a:cubicBezTo>
                  <a:cubicBezTo>
                    <a:pt x="10880" y="6123"/>
                    <a:pt x="10771" y="6206"/>
                    <a:pt x="10742" y="6335"/>
                  </a:cubicBezTo>
                  <a:cubicBezTo>
                    <a:pt x="10706" y="6478"/>
                    <a:pt x="10796" y="6638"/>
                    <a:pt x="10938" y="6674"/>
                  </a:cubicBezTo>
                  <a:cubicBezTo>
                    <a:pt x="11063" y="6710"/>
                    <a:pt x="11170" y="6745"/>
                    <a:pt x="11277" y="6799"/>
                  </a:cubicBezTo>
                  <a:lnTo>
                    <a:pt x="11295" y="6799"/>
                  </a:lnTo>
                  <a:cubicBezTo>
                    <a:pt x="11938" y="7138"/>
                    <a:pt x="12348" y="7780"/>
                    <a:pt x="12348" y="8512"/>
                  </a:cubicBezTo>
                  <a:cubicBezTo>
                    <a:pt x="12348" y="9297"/>
                    <a:pt x="11884" y="9993"/>
                    <a:pt x="11170" y="10296"/>
                  </a:cubicBezTo>
                  <a:cubicBezTo>
                    <a:pt x="10938" y="10385"/>
                    <a:pt x="10689" y="10421"/>
                    <a:pt x="10439" y="10421"/>
                  </a:cubicBezTo>
                  <a:cubicBezTo>
                    <a:pt x="10278" y="10421"/>
                    <a:pt x="10118" y="10403"/>
                    <a:pt x="9957" y="10367"/>
                  </a:cubicBezTo>
                  <a:cubicBezTo>
                    <a:pt x="9933" y="10362"/>
                    <a:pt x="9910" y="10360"/>
                    <a:pt x="9887" y="10360"/>
                  </a:cubicBezTo>
                  <a:cubicBezTo>
                    <a:pt x="9756" y="10360"/>
                    <a:pt x="9646" y="10442"/>
                    <a:pt x="9600" y="10564"/>
                  </a:cubicBezTo>
                  <a:cubicBezTo>
                    <a:pt x="9565" y="10706"/>
                    <a:pt x="9654" y="10867"/>
                    <a:pt x="9814" y="10903"/>
                  </a:cubicBezTo>
                  <a:cubicBezTo>
                    <a:pt x="10011" y="10956"/>
                    <a:pt x="10225" y="10992"/>
                    <a:pt x="10439" y="10992"/>
                  </a:cubicBezTo>
                  <a:cubicBezTo>
                    <a:pt x="10635" y="10992"/>
                    <a:pt x="10831" y="10974"/>
                    <a:pt x="11010" y="10921"/>
                  </a:cubicBezTo>
                  <a:lnTo>
                    <a:pt x="11010" y="10921"/>
                  </a:lnTo>
                  <a:cubicBezTo>
                    <a:pt x="11010" y="11706"/>
                    <a:pt x="10439" y="12366"/>
                    <a:pt x="9672" y="12491"/>
                  </a:cubicBezTo>
                  <a:cubicBezTo>
                    <a:pt x="9596" y="12503"/>
                    <a:pt x="9518" y="12509"/>
                    <a:pt x="9438" y="12509"/>
                  </a:cubicBezTo>
                  <a:cubicBezTo>
                    <a:pt x="9293" y="12509"/>
                    <a:pt x="9143" y="12490"/>
                    <a:pt x="8994" y="12455"/>
                  </a:cubicBezTo>
                  <a:cubicBezTo>
                    <a:pt x="8972" y="12450"/>
                    <a:pt x="8951" y="12447"/>
                    <a:pt x="8929" y="12447"/>
                  </a:cubicBezTo>
                  <a:cubicBezTo>
                    <a:pt x="8806" y="12447"/>
                    <a:pt x="8685" y="12530"/>
                    <a:pt x="8655" y="12651"/>
                  </a:cubicBezTo>
                  <a:cubicBezTo>
                    <a:pt x="8619" y="12794"/>
                    <a:pt x="8708" y="12955"/>
                    <a:pt x="8851" y="12990"/>
                  </a:cubicBezTo>
                  <a:cubicBezTo>
                    <a:pt x="9011" y="13026"/>
                    <a:pt x="9154" y="13062"/>
                    <a:pt x="9315" y="13062"/>
                  </a:cubicBezTo>
                  <a:cubicBezTo>
                    <a:pt x="9083" y="13508"/>
                    <a:pt x="8619" y="13811"/>
                    <a:pt x="8101" y="13811"/>
                  </a:cubicBezTo>
                  <a:cubicBezTo>
                    <a:pt x="7352" y="13811"/>
                    <a:pt x="6745" y="13187"/>
                    <a:pt x="6745" y="12437"/>
                  </a:cubicBezTo>
                  <a:lnTo>
                    <a:pt x="6745" y="9404"/>
                  </a:lnTo>
                  <a:cubicBezTo>
                    <a:pt x="7084" y="9261"/>
                    <a:pt x="7530" y="8940"/>
                    <a:pt x="7941" y="8547"/>
                  </a:cubicBezTo>
                  <a:cubicBezTo>
                    <a:pt x="8280" y="8226"/>
                    <a:pt x="8869" y="7566"/>
                    <a:pt x="9065" y="6817"/>
                  </a:cubicBezTo>
                  <a:cubicBezTo>
                    <a:pt x="9226" y="6228"/>
                    <a:pt x="9083" y="5693"/>
                    <a:pt x="8690" y="5300"/>
                  </a:cubicBezTo>
                  <a:cubicBezTo>
                    <a:pt x="8396" y="5006"/>
                    <a:pt x="8010" y="4857"/>
                    <a:pt x="7627" y="4857"/>
                  </a:cubicBezTo>
                  <a:cubicBezTo>
                    <a:pt x="7314" y="4857"/>
                    <a:pt x="7002" y="4957"/>
                    <a:pt x="6745" y="5157"/>
                  </a:cubicBezTo>
                  <a:lnTo>
                    <a:pt x="6745" y="1535"/>
                  </a:lnTo>
                  <a:cubicBezTo>
                    <a:pt x="6745" y="1000"/>
                    <a:pt x="7174" y="554"/>
                    <a:pt x="7709" y="554"/>
                  </a:cubicBezTo>
                  <a:close/>
                  <a:moveTo>
                    <a:pt x="5211" y="1"/>
                  </a:moveTo>
                  <a:cubicBezTo>
                    <a:pt x="4444" y="1"/>
                    <a:pt x="3819" y="536"/>
                    <a:pt x="3694" y="1250"/>
                  </a:cubicBezTo>
                  <a:cubicBezTo>
                    <a:pt x="3641" y="1250"/>
                    <a:pt x="3587" y="1232"/>
                    <a:pt x="3534" y="1232"/>
                  </a:cubicBezTo>
                  <a:cubicBezTo>
                    <a:pt x="3523" y="1231"/>
                    <a:pt x="3513" y="1230"/>
                    <a:pt x="3503" y="1230"/>
                  </a:cubicBezTo>
                  <a:cubicBezTo>
                    <a:pt x="3371" y="1230"/>
                    <a:pt x="3247" y="1333"/>
                    <a:pt x="3230" y="1482"/>
                  </a:cubicBezTo>
                  <a:cubicBezTo>
                    <a:pt x="3213" y="1642"/>
                    <a:pt x="3320" y="1767"/>
                    <a:pt x="3480" y="1785"/>
                  </a:cubicBezTo>
                  <a:cubicBezTo>
                    <a:pt x="3587" y="1803"/>
                    <a:pt x="3712" y="1839"/>
                    <a:pt x="3819" y="1892"/>
                  </a:cubicBezTo>
                  <a:cubicBezTo>
                    <a:pt x="4051" y="1999"/>
                    <a:pt x="4230" y="2160"/>
                    <a:pt x="4354" y="2374"/>
                  </a:cubicBezTo>
                  <a:cubicBezTo>
                    <a:pt x="4408" y="2463"/>
                    <a:pt x="4497" y="2499"/>
                    <a:pt x="4586" y="2499"/>
                  </a:cubicBezTo>
                  <a:cubicBezTo>
                    <a:pt x="4640" y="2499"/>
                    <a:pt x="4693" y="2499"/>
                    <a:pt x="4729" y="2463"/>
                  </a:cubicBezTo>
                  <a:cubicBezTo>
                    <a:pt x="4872" y="2392"/>
                    <a:pt x="4908" y="2213"/>
                    <a:pt x="4836" y="2088"/>
                  </a:cubicBezTo>
                  <a:cubicBezTo>
                    <a:pt x="4693" y="1821"/>
                    <a:pt x="4479" y="1625"/>
                    <a:pt x="4230" y="1464"/>
                  </a:cubicBezTo>
                  <a:cubicBezTo>
                    <a:pt x="4265" y="964"/>
                    <a:pt x="4693" y="554"/>
                    <a:pt x="5211" y="554"/>
                  </a:cubicBezTo>
                  <a:cubicBezTo>
                    <a:pt x="5746" y="554"/>
                    <a:pt x="6174" y="1000"/>
                    <a:pt x="6174" y="1535"/>
                  </a:cubicBezTo>
                  <a:lnTo>
                    <a:pt x="6174" y="5157"/>
                  </a:lnTo>
                  <a:cubicBezTo>
                    <a:pt x="5917" y="4957"/>
                    <a:pt x="5606" y="4857"/>
                    <a:pt x="5293" y="4857"/>
                  </a:cubicBezTo>
                  <a:cubicBezTo>
                    <a:pt x="4910" y="4857"/>
                    <a:pt x="4524" y="5006"/>
                    <a:pt x="4230" y="5300"/>
                  </a:cubicBezTo>
                  <a:cubicBezTo>
                    <a:pt x="3837" y="5693"/>
                    <a:pt x="3694" y="6228"/>
                    <a:pt x="3855" y="6817"/>
                  </a:cubicBezTo>
                  <a:cubicBezTo>
                    <a:pt x="4051" y="7566"/>
                    <a:pt x="4658" y="8226"/>
                    <a:pt x="4979" y="8547"/>
                  </a:cubicBezTo>
                  <a:cubicBezTo>
                    <a:pt x="5389" y="8940"/>
                    <a:pt x="5835" y="9261"/>
                    <a:pt x="6174" y="9404"/>
                  </a:cubicBezTo>
                  <a:lnTo>
                    <a:pt x="6174" y="12437"/>
                  </a:lnTo>
                  <a:cubicBezTo>
                    <a:pt x="6174" y="13187"/>
                    <a:pt x="5568" y="13811"/>
                    <a:pt x="4818" y="13811"/>
                  </a:cubicBezTo>
                  <a:cubicBezTo>
                    <a:pt x="4301" y="13811"/>
                    <a:pt x="3837" y="13508"/>
                    <a:pt x="3605" y="13062"/>
                  </a:cubicBezTo>
                  <a:cubicBezTo>
                    <a:pt x="3766" y="13062"/>
                    <a:pt x="3908" y="13026"/>
                    <a:pt x="4069" y="12990"/>
                  </a:cubicBezTo>
                  <a:cubicBezTo>
                    <a:pt x="4212" y="12955"/>
                    <a:pt x="4301" y="12794"/>
                    <a:pt x="4265" y="12651"/>
                  </a:cubicBezTo>
                  <a:cubicBezTo>
                    <a:pt x="4235" y="12530"/>
                    <a:pt x="4114" y="12447"/>
                    <a:pt x="3991" y="12447"/>
                  </a:cubicBezTo>
                  <a:cubicBezTo>
                    <a:pt x="3969" y="12447"/>
                    <a:pt x="3948" y="12450"/>
                    <a:pt x="3926" y="12455"/>
                  </a:cubicBezTo>
                  <a:cubicBezTo>
                    <a:pt x="3776" y="12490"/>
                    <a:pt x="3627" y="12509"/>
                    <a:pt x="3482" y="12509"/>
                  </a:cubicBezTo>
                  <a:cubicBezTo>
                    <a:pt x="3402" y="12509"/>
                    <a:pt x="3324" y="12503"/>
                    <a:pt x="3248" y="12491"/>
                  </a:cubicBezTo>
                  <a:cubicBezTo>
                    <a:pt x="2481" y="12366"/>
                    <a:pt x="1910" y="11706"/>
                    <a:pt x="1910" y="10921"/>
                  </a:cubicBezTo>
                  <a:lnTo>
                    <a:pt x="1910" y="10921"/>
                  </a:lnTo>
                  <a:cubicBezTo>
                    <a:pt x="2088" y="10974"/>
                    <a:pt x="2285" y="10992"/>
                    <a:pt x="2481" y="10992"/>
                  </a:cubicBezTo>
                  <a:cubicBezTo>
                    <a:pt x="2695" y="10992"/>
                    <a:pt x="2909" y="10956"/>
                    <a:pt x="3105" y="10903"/>
                  </a:cubicBezTo>
                  <a:cubicBezTo>
                    <a:pt x="3266" y="10867"/>
                    <a:pt x="3355" y="10706"/>
                    <a:pt x="3320" y="10564"/>
                  </a:cubicBezTo>
                  <a:cubicBezTo>
                    <a:pt x="3274" y="10442"/>
                    <a:pt x="3164" y="10360"/>
                    <a:pt x="3033" y="10360"/>
                  </a:cubicBezTo>
                  <a:cubicBezTo>
                    <a:pt x="3010" y="10360"/>
                    <a:pt x="2987" y="10362"/>
                    <a:pt x="2963" y="10367"/>
                  </a:cubicBezTo>
                  <a:cubicBezTo>
                    <a:pt x="2802" y="10403"/>
                    <a:pt x="2642" y="10421"/>
                    <a:pt x="2481" y="10421"/>
                  </a:cubicBezTo>
                  <a:cubicBezTo>
                    <a:pt x="2231" y="10421"/>
                    <a:pt x="1981" y="10385"/>
                    <a:pt x="1749" y="10296"/>
                  </a:cubicBezTo>
                  <a:cubicBezTo>
                    <a:pt x="1036" y="9993"/>
                    <a:pt x="572" y="9297"/>
                    <a:pt x="572" y="8512"/>
                  </a:cubicBezTo>
                  <a:cubicBezTo>
                    <a:pt x="572" y="7780"/>
                    <a:pt x="982" y="7138"/>
                    <a:pt x="1625" y="6799"/>
                  </a:cubicBezTo>
                  <a:lnTo>
                    <a:pt x="1642" y="6799"/>
                  </a:lnTo>
                  <a:cubicBezTo>
                    <a:pt x="1749" y="6745"/>
                    <a:pt x="1857" y="6710"/>
                    <a:pt x="1981" y="6674"/>
                  </a:cubicBezTo>
                  <a:cubicBezTo>
                    <a:pt x="2124" y="6638"/>
                    <a:pt x="2213" y="6478"/>
                    <a:pt x="2178" y="6335"/>
                  </a:cubicBezTo>
                  <a:cubicBezTo>
                    <a:pt x="2149" y="6206"/>
                    <a:pt x="2040" y="6123"/>
                    <a:pt x="1924" y="6123"/>
                  </a:cubicBezTo>
                  <a:cubicBezTo>
                    <a:pt x="1896" y="6123"/>
                    <a:pt x="1867" y="6128"/>
                    <a:pt x="1839" y="6139"/>
                  </a:cubicBezTo>
                  <a:cubicBezTo>
                    <a:pt x="1749" y="6157"/>
                    <a:pt x="1660" y="6192"/>
                    <a:pt x="1571" y="6228"/>
                  </a:cubicBezTo>
                  <a:cubicBezTo>
                    <a:pt x="1303" y="5925"/>
                    <a:pt x="1161" y="5532"/>
                    <a:pt x="1161" y="5140"/>
                  </a:cubicBezTo>
                  <a:cubicBezTo>
                    <a:pt x="1161" y="4604"/>
                    <a:pt x="1428" y="4122"/>
                    <a:pt x="1839" y="3819"/>
                  </a:cubicBezTo>
                  <a:cubicBezTo>
                    <a:pt x="1999" y="4087"/>
                    <a:pt x="2213" y="4301"/>
                    <a:pt x="2481" y="4444"/>
                  </a:cubicBezTo>
                  <a:cubicBezTo>
                    <a:pt x="2517" y="4479"/>
                    <a:pt x="2570" y="4479"/>
                    <a:pt x="2606" y="4479"/>
                  </a:cubicBezTo>
                  <a:cubicBezTo>
                    <a:pt x="2713" y="4479"/>
                    <a:pt x="2802" y="4444"/>
                    <a:pt x="2856" y="4354"/>
                  </a:cubicBezTo>
                  <a:cubicBezTo>
                    <a:pt x="2927" y="4212"/>
                    <a:pt x="2891" y="4033"/>
                    <a:pt x="2749" y="3962"/>
                  </a:cubicBezTo>
                  <a:cubicBezTo>
                    <a:pt x="2517" y="3819"/>
                    <a:pt x="2320" y="3605"/>
                    <a:pt x="2231" y="3337"/>
                  </a:cubicBezTo>
                  <a:cubicBezTo>
                    <a:pt x="2213" y="3248"/>
                    <a:pt x="2196" y="3177"/>
                    <a:pt x="2178" y="3088"/>
                  </a:cubicBezTo>
                  <a:cubicBezTo>
                    <a:pt x="2161" y="2939"/>
                    <a:pt x="2037" y="2836"/>
                    <a:pt x="1906" y="2836"/>
                  </a:cubicBezTo>
                  <a:cubicBezTo>
                    <a:pt x="1895" y="2836"/>
                    <a:pt x="1885" y="2837"/>
                    <a:pt x="1874" y="2838"/>
                  </a:cubicBezTo>
                  <a:cubicBezTo>
                    <a:pt x="1714" y="2856"/>
                    <a:pt x="1607" y="2998"/>
                    <a:pt x="1625" y="3159"/>
                  </a:cubicBezTo>
                  <a:cubicBezTo>
                    <a:pt x="1625" y="3195"/>
                    <a:pt x="1625" y="3248"/>
                    <a:pt x="1642" y="3284"/>
                  </a:cubicBezTo>
                  <a:cubicBezTo>
                    <a:pt x="1000" y="3676"/>
                    <a:pt x="590" y="4372"/>
                    <a:pt x="590" y="5140"/>
                  </a:cubicBezTo>
                  <a:cubicBezTo>
                    <a:pt x="590" y="5639"/>
                    <a:pt x="768" y="6103"/>
                    <a:pt x="1071" y="6496"/>
                  </a:cubicBezTo>
                  <a:cubicBezTo>
                    <a:pt x="411" y="6942"/>
                    <a:pt x="1" y="7691"/>
                    <a:pt x="1" y="8512"/>
                  </a:cubicBezTo>
                  <a:cubicBezTo>
                    <a:pt x="1" y="9457"/>
                    <a:pt x="518" y="10296"/>
                    <a:pt x="1339" y="10724"/>
                  </a:cubicBezTo>
                  <a:cubicBezTo>
                    <a:pt x="1339" y="10778"/>
                    <a:pt x="1339" y="10849"/>
                    <a:pt x="1339" y="10903"/>
                  </a:cubicBezTo>
                  <a:cubicBezTo>
                    <a:pt x="1339" y="11420"/>
                    <a:pt x="1517" y="11920"/>
                    <a:pt x="1857" y="12312"/>
                  </a:cubicBezTo>
                  <a:cubicBezTo>
                    <a:pt x="2160" y="12651"/>
                    <a:pt x="2535" y="12901"/>
                    <a:pt x="2981" y="13008"/>
                  </a:cubicBezTo>
                  <a:cubicBezTo>
                    <a:pt x="3213" y="13793"/>
                    <a:pt x="3962" y="14364"/>
                    <a:pt x="4818" y="14364"/>
                  </a:cubicBezTo>
                  <a:cubicBezTo>
                    <a:pt x="5514" y="14364"/>
                    <a:pt x="6121" y="13989"/>
                    <a:pt x="6460" y="13436"/>
                  </a:cubicBezTo>
                  <a:cubicBezTo>
                    <a:pt x="6799" y="13989"/>
                    <a:pt x="7406" y="14364"/>
                    <a:pt x="8101" y="14364"/>
                  </a:cubicBezTo>
                  <a:cubicBezTo>
                    <a:pt x="8958" y="14364"/>
                    <a:pt x="9707" y="13793"/>
                    <a:pt x="9939" y="13008"/>
                  </a:cubicBezTo>
                  <a:cubicBezTo>
                    <a:pt x="10385" y="12901"/>
                    <a:pt x="10760" y="12651"/>
                    <a:pt x="11063" y="12312"/>
                  </a:cubicBezTo>
                  <a:cubicBezTo>
                    <a:pt x="11402" y="11920"/>
                    <a:pt x="11581" y="11420"/>
                    <a:pt x="11581" y="10903"/>
                  </a:cubicBezTo>
                  <a:cubicBezTo>
                    <a:pt x="11581" y="10849"/>
                    <a:pt x="11581" y="10778"/>
                    <a:pt x="11581" y="10724"/>
                  </a:cubicBezTo>
                  <a:cubicBezTo>
                    <a:pt x="12402" y="10296"/>
                    <a:pt x="12919" y="9457"/>
                    <a:pt x="12919" y="8512"/>
                  </a:cubicBezTo>
                  <a:cubicBezTo>
                    <a:pt x="12919" y="7691"/>
                    <a:pt x="12509" y="6942"/>
                    <a:pt x="11848" y="6496"/>
                  </a:cubicBezTo>
                  <a:cubicBezTo>
                    <a:pt x="12152" y="6103"/>
                    <a:pt x="12330" y="5639"/>
                    <a:pt x="12330" y="5140"/>
                  </a:cubicBezTo>
                  <a:cubicBezTo>
                    <a:pt x="12330" y="4372"/>
                    <a:pt x="11920" y="3676"/>
                    <a:pt x="11277" y="3284"/>
                  </a:cubicBezTo>
                  <a:cubicBezTo>
                    <a:pt x="11295" y="3177"/>
                    <a:pt x="11313" y="3070"/>
                    <a:pt x="11313" y="2945"/>
                  </a:cubicBezTo>
                  <a:cubicBezTo>
                    <a:pt x="11313" y="1999"/>
                    <a:pt x="10528" y="1214"/>
                    <a:pt x="9582" y="1214"/>
                  </a:cubicBezTo>
                  <a:cubicBezTo>
                    <a:pt x="9457" y="1214"/>
                    <a:pt x="9350" y="1232"/>
                    <a:pt x="9226" y="1250"/>
                  </a:cubicBezTo>
                  <a:cubicBezTo>
                    <a:pt x="9101" y="536"/>
                    <a:pt x="8476" y="1"/>
                    <a:pt x="7709" y="1"/>
                  </a:cubicBezTo>
                  <a:cubicBezTo>
                    <a:pt x="7191" y="1"/>
                    <a:pt x="6745" y="251"/>
                    <a:pt x="6460" y="643"/>
                  </a:cubicBezTo>
                  <a:cubicBezTo>
                    <a:pt x="6174" y="251"/>
                    <a:pt x="5728" y="1"/>
                    <a:pt x="5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6"/>
            <p:cNvSpPr/>
            <p:nvPr/>
          </p:nvSpPr>
          <p:spPr>
            <a:xfrm>
              <a:off x="5668525" y="2981950"/>
              <a:ext cx="35700" cy="56000"/>
            </a:xfrm>
            <a:custGeom>
              <a:avLst/>
              <a:gdLst/>
              <a:ahLst/>
              <a:cxnLst/>
              <a:rect l="l" t="t" r="r" b="b"/>
              <a:pathLst>
                <a:path w="1428" h="2240" extrusionOk="0">
                  <a:moveTo>
                    <a:pt x="1006" y="0"/>
                  </a:moveTo>
                  <a:cubicBezTo>
                    <a:pt x="956" y="0"/>
                    <a:pt x="906" y="14"/>
                    <a:pt x="857" y="45"/>
                  </a:cubicBezTo>
                  <a:cubicBezTo>
                    <a:pt x="732" y="116"/>
                    <a:pt x="678" y="294"/>
                    <a:pt x="750" y="419"/>
                  </a:cubicBezTo>
                  <a:cubicBezTo>
                    <a:pt x="839" y="562"/>
                    <a:pt x="875" y="705"/>
                    <a:pt x="875" y="848"/>
                  </a:cubicBezTo>
                  <a:cubicBezTo>
                    <a:pt x="875" y="1240"/>
                    <a:pt x="607" y="1597"/>
                    <a:pt x="232" y="1686"/>
                  </a:cubicBezTo>
                  <a:cubicBezTo>
                    <a:pt x="90" y="1740"/>
                    <a:pt x="0" y="1882"/>
                    <a:pt x="36" y="2043"/>
                  </a:cubicBezTo>
                  <a:cubicBezTo>
                    <a:pt x="72" y="2168"/>
                    <a:pt x="179" y="2239"/>
                    <a:pt x="304" y="2239"/>
                  </a:cubicBezTo>
                  <a:lnTo>
                    <a:pt x="375" y="2239"/>
                  </a:lnTo>
                  <a:cubicBezTo>
                    <a:pt x="1000" y="2061"/>
                    <a:pt x="1428" y="1508"/>
                    <a:pt x="1428" y="848"/>
                  </a:cubicBezTo>
                  <a:cubicBezTo>
                    <a:pt x="1428" y="598"/>
                    <a:pt x="1374" y="366"/>
                    <a:pt x="1249" y="134"/>
                  </a:cubicBezTo>
                  <a:cubicBezTo>
                    <a:pt x="1191" y="52"/>
                    <a:pt x="1101" y="0"/>
                    <a:pt x="1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6"/>
            <p:cNvSpPr/>
            <p:nvPr/>
          </p:nvSpPr>
          <p:spPr>
            <a:xfrm>
              <a:off x="5700650" y="3066025"/>
              <a:ext cx="42825" cy="49975"/>
            </a:xfrm>
            <a:custGeom>
              <a:avLst/>
              <a:gdLst/>
              <a:ahLst/>
              <a:cxnLst/>
              <a:rect l="l" t="t" r="r" b="b"/>
              <a:pathLst>
                <a:path w="1713" h="1999" extrusionOk="0">
                  <a:moveTo>
                    <a:pt x="286" y="0"/>
                  </a:moveTo>
                  <a:cubicBezTo>
                    <a:pt x="125" y="0"/>
                    <a:pt x="0" y="125"/>
                    <a:pt x="0" y="268"/>
                  </a:cubicBezTo>
                  <a:cubicBezTo>
                    <a:pt x="0" y="429"/>
                    <a:pt x="125" y="554"/>
                    <a:pt x="286" y="554"/>
                  </a:cubicBezTo>
                  <a:cubicBezTo>
                    <a:pt x="767" y="554"/>
                    <a:pt x="1142" y="946"/>
                    <a:pt x="1142" y="1428"/>
                  </a:cubicBezTo>
                  <a:cubicBezTo>
                    <a:pt x="1142" y="1499"/>
                    <a:pt x="1142" y="1571"/>
                    <a:pt x="1124" y="1642"/>
                  </a:cubicBezTo>
                  <a:cubicBezTo>
                    <a:pt x="1088" y="1803"/>
                    <a:pt x="1178" y="1945"/>
                    <a:pt x="1320" y="1999"/>
                  </a:cubicBezTo>
                  <a:lnTo>
                    <a:pt x="1392" y="1999"/>
                  </a:lnTo>
                  <a:cubicBezTo>
                    <a:pt x="1517" y="1999"/>
                    <a:pt x="1624" y="1927"/>
                    <a:pt x="1659" y="1803"/>
                  </a:cubicBezTo>
                  <a:cubicBezTo>
                    <a:pt x="1695" y="1678"/>
                    <a:pt x="1713" y="1553"/>
                    <a:pt x="1713" y="1428"/>
                  </a:cubicBezTo>
                  <a:cubicBezTo>
                    <a:pt x="1713" y="643"/>
                    <a:pt x="107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6"/>
            <p:cNvSpPr/>
            <p:nvPr/>
          </p:nvSpPr>
          <p:spPr>
            <a:xfrm>
              <a:off x="5707325" y="2919050"/>
              <a:ext cx="55800" cy="22100"/>
            </a:xfrm>
            <a:custGeom>
              <a:avLst/>
              <a:gdLst/>
              <a:ahLst/>
              <a:cxnLst/>
              <a:rect l="l" t="t" r="r" b="b"/>
              <a:pathLst>
                <a:path w="2232" h="884" extrusionOk="0">
                  <a:moveTo>
                    <a:pt x="304" y="0"/>
                  </a:moveTo>
                  <a:cubicBezTo>
                    <a:pt x="233" y="0"/>
                    <a:pt x="161" y="27"/>
                    <a:pt x="108" y="81"/>
                  </a:cubicBezTo>
                  <a:cubicBezTo>
                    <a:pt x="1" y="188"/>
                    <a:pt x="1" y="366"/>
                    <a:pt x="108" y="473"/>
                  </a:cubicBezTo>
                  <a:cubicBezTo>
                    <a:pt x="375" y="741"/>
                    <a:pt x="732" y="883"/>
                    <a:pt x="1107" y="883"/>
                  </a:cubicBezTo>
                  <a:cubicBezTo>
                    <a:pt x="1499" y="883"/>
                    <a:pt x="1856" y="741"/>
                    <a:pt x="2124" y="473"/>
                  </a:cubicBezTo>
                  <a:cubicBezTo>
                    <a:pt x="2231" y="366"/>
                    <a:pt x="2231" y="188"/>
                    <a:pt x="2124" y="81"/>
                  </a:cubicBezTo>
                  <a:cubicBezTo>
                    <a:pt x="2070" y="27"/>
                    <a:pt x="1999" y="0"/>
                    <a:pt x="1928" y="0"/>
                  </a:cubicBezTo>
                  <a:cubicBezTo>
                    <a:pt x="1856" y="0"/>
                    <a:pt x="1785" y="27"/>
                    <a:pt x="1731" y="81"/>
                  </a:cubicBezTo>
                  <a:cubicBezTo>
                    <a:pt x="1571" y="241"/>
                    <a:pt x="1339" y="330"/>
                    <a:pt x="1107" y="330"/>
                  </a:cubicBezTo>
                  <a:cubicBezTo>
                    <a:pt x="875" y="330"/>
                    <a:pt x="661" y="241"/>
                    <a:pt x="500" y="81"/>
                  </a:cubicBezTo>
                  <a:cubicBezTo>
                    <a:pt x="447" y="27"/>
                    <a:pt x="37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6"/>
            <p:cNvSpPr/>
            <p:nvPr/>
          </p:nvSpPr>
          <p:spPr>
            <a:xfrm>
              <a:off x="5856750" y="2981950"/>
              <a:ext cx="35725" cy="56000"/>
            </a:xfrm>
            <a:custGeom>
              <a:avLst/>
              <a:gdLst/>
              <a:ahLst/>
              <a:cxnLst/>
              <a:rect l="l" t="t" r="r" b="b"/>
              <a:pathLst>
                <a:path w="1429" h="2240" extrusionOk="0">
                  <a:moveTo>
                    <a:pt x="423" y="0"/>
                  </a:moveTo>
                  <a:cubicBezTo>
                    <a:pt x="328" y="0"/>
                    <a:pt x="238" y="52"/>
                    <a:pt x="179" y="134"/>
                  </a:cubicBezTo>
                  <a:cubicBezTo>
                    <a:pt x="55" y="366"/>
                    <a:pt x="1" y="598"/>
                    <a:pt x="1" y="865"/>
                  </a:cubicBezTo>
                  <a:cubicBezTo>
                    <a:pt x="1" y="1508"/>
                    <a:pt x="429" y="2061"/>
                    <a:pt x="1054" y="2239"/>
                  </a:cubicBezTo>
                  <a:lnTo>
                    <a:pt x="1125" y="2239"/>
                  </a:lnTo>
                  <a:cubicBezTo>
                    <a:pt x="1250" y="2239"/>
                    <a:pt x="1357" y="2168"/>
                    <a:pt x="1393" y="2043"/>
                  </a:cubicBezTo>
                  <a:cubicBezTo>
                    <a:pt x="1428" y="1882"/>
                    <a:pt x="1339" y="1740"/>
                    <a:pt x="1196" y="1686"/>
                  </a:cubicBezTo>
                  <a:cubicBezTo>
                    <a:pt x="822" y="1597"/>
                    <a:pt x="554" y="1240"/>
                    <a:pt x="554" y="865"/>
                  </a:cubicBezTo>
                  <a:cubicBezTo>
                    <a:pt x="554" y="705"/>
                    <a:pt x="590" y="562"/>
                    <a:pt x="679" y="419"/>
                  </a:cubicBezTo>
                  <a:cubicBezTo>
                    <a:pt x="750" y="294"/>
                    <a:pt x="697" y="116"/>
                    <a:pt x="572" y="45"/>
                  </a:cubicBezTo>
                  <a:cubicBezTo>
                    <a:pt x="523" y="14"/>
                    <a:pt x="472"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6"/>
            <p:cNvSpPr/>
            <p:nvPr/>
          </p:nvSpPr>
          <p:spPr>
            <a:xfrm>
              <a:off x="5817500" y="3066025"/>
              <a:ext cx="42850" cy="49975"/>
            </a:xfrm>
            <a:custGeom>
              <a:avLst/>
              <a:gdLst/>
              <a:ahLst/>
              <a:cxnLst/>
              <a:rect l="l" t="t" r="r" b="b"/>
              <a:pathLst>
                <a:path w="1714" h="1999" extrusionOk="0">
                  <a:moveTo>
                    <a:pt x="1428" y="0"/>
                  </a:moveTo>
                  <a:cubicBezTo>
                    <a:pt x="643" y="0"/>
                    <a:pt x="1" y="643"/>
                    <a:pt x="1" y="1428"/>
                  </a:cubicBezTo>
                  <a:cubicBezTo>
                    <a:pt x="1" y="1553"/>
                    <a:pt x="19" y="1678"/>
                    <a:pt x="54" y="1803"/>
                  </a:cubicBezTo>
                  <a:cubicBezTo>
                    <a:pt x="90" y="1927"/>
                    <a:pt x="197" y="1999"/>
                    <a:pt x="322" y="1999"/>
                  </a:cubicBezTo>
                  <a:lnTo>
                    <a:pt x="393" y="1999"/>
                  </a:lnTo>
                  <a:cubicBezTo>
                    <a:pt x="536" y="1945"/>
                    <a:pt x="625" y="1803"/>
                    <a:pt x="590" y="1642"/>
                  </a:cubicBezTo>
                  <a:cubicBezTo>
                    <a:pt x="572" y="1571"/>
                    <a:pt x="572" y="1499"/>
                    <a:pt x="572" y="1428"/>
                  </a:cubicBezTo>
                  <a:cubicBezTo>
                    <a:pt x="572" y="946"/>
                    <a:pt x="947" y="554"/>
                    <a:pt x="1428" y="554"/>
                  </a:cubicBezTo>
                  <a:cubicBezTo>
                    <a:pt x="1589" y="554"/>
                    <a:pt x="1714" y="429"/>
                    <a:pt x="1714" y="268"/>
                  </a:cubicBezTo>
                  <a:cubicBezTo>
                    <a:pt x="1714" y="125"/>
                    <a:pt x="1589" y="0"/>
                    <a:pt x="1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6"/>
            <p:cNvSpPr/>
            <p:nvPr/>
          </p:nvSpPr>
          <p:spPr>
            <a:xfrm>
              <a:off x="5797875" y="2919050"/>
              <a:ext cx="55800" cy="22100"/>
            </a:xfrm>
            <a:custGeom>
              <a:avLst/>
              <a:gdLst/>
              <a:ahLst/>
              <a:cxnLst/>
              <a:rect l="l" t="t" r="r" b="b"/>
              <a:pathLst>
                <a:path w="2232" h="884" extrusionOk="0">
                  <a:moveTo>
                    <a:pt x="304" y="0"/>
                  </a:moveTo>
                  <a:cubicBezTo>
                    <a:pt x="233" y="0"/>
                    <a:pt x="161" y="27"/>
                    <a:pt x="108" y="81"/>
                  </a:cubicBezTo>
                  <a:cubicBezTo>
                    <a:pt x="1" y="188"/>
                    <a:pt x="1" y="366"/>
                    <a:pt x="108" y="473"/>
                  </a:cubicBezTo>
                  <a:cubicBezTo>
                    <a:pt x="375" y="741"/>
                    <a:pt x="732" y="883"/>
                    <a:pt x="1125" y="883"/>
                  </a:cubicBezTo>
                  <a:cubicBezTo>
                    <a:pt x="1500" y="883"/>
                    <a:pt x="1856" y="741"/>
                    <a:pt x="2124" y="473"/>
                  </a:cubicBezTo>
                  <a:cubicBezTo>
                    <a:pt x="2231" y="366"/>
                    <a:pt x="2231" y="188"/>
                    <a:pt x="2124" y="81"/>
                  </a:cubicBezTo>
                  <a:cubicBezTo>
                    <a:pt x="2071" y="27"/>
                    <a:pt x="1999" y="0"/>
                    <a:pt x="1928" y="0"/>
                  </a:cubicBezTo>
                  <a:cubicBezTo>
                    <a:pt x="1856" y="0"/>
                    <a:pt x="1785" y="27"/>
                    <a:pt x="1732" y="81"/>
                  </a:cubicBezTo>
                  <a:cubicBezTo>
                    <a:pt x="1571" y="241"/>
                    <a:pt x="1357" y="330"/>
                    <a:pt x="1125" y="330"/>
                  </a:cubicBezTo>
                  <a:cubicBezTo>
                    <a:pt x="893" y="330"/>
                    <a:pt x="661" y="241"/>
                    <a:pt x="500" y="81"/>
                  </a:cubicBezTo>
                  <a:cubicBezTo>
                    <a:pt x="447" y="27"/>
                    <a:pt x="37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6"/>
            <p:cNvSpPr/>
            <p:nvPr/>
          </p:nvSpPr>
          <p:spPr>
            <a:xfrm>
              <a:off x="5669850" y="2879125"/>
              <a:ext cx="13875" cy="14300"/>
            </a:xfrm>
            <a:custGeom>
              <a:avLst/>
              <a:gdLst/>
              <a:ahLst/>
              <a:cxnLst/>
              <a:rect l="l" t="t" r="r" b="b"/>
              <a:pathLst>
                <a:path w="555" h="572" extrusionOk="0">
                  <a:moveTo>
                    <a:pt x="286" y="0"/>
                  </a:moveTo>
                  <a:cubicBezTo>
                    <a:pt x="126" y="0"/>
                    <a:pt x="1" y="125"/>
                    <a:pt x="1" y="286"/>
                  </a:cubicBezTo>
                  <a:cubicBezTo>
                    <a:pt x="1" y="446"/>
                    <a:pt x="126" y="571"/>
                    <a:pt x="286" y="571"/>
                  </a:cubicBezTo>
                  <a:cubicBezTo>
                    <a:pt x="429" y="571"/>
                    <a:pt x="554" y="446"/>
                    <a:pt x="554" y="286"/>
                  </a:cubicBezTo>
                  <a:cubicBezTo>
                    <a:pt x="554" y="125"/>
                    <a:pt x="429"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6"/>
            <p:cNvSpPr/>
            <p:nvPr/>
          </p:nvSpPr>
          <p:spPr>
            <a:xfrm>
              <a:off x="5766650" y="2996425"/>
              <a:ext cx="27700" cy="41975"/>
            </a:xfrm>
            <a:custGeom>
              <a:avLst/>
              <a:gdLst/>
              <a:ahLst/>
              <a:cxnLst/>
              <a:rect l="l" t="t" r="r" b="b"/>
              <a:pathLst>
                <a:path w="1108" h="1679" extrusionOk="0">
                  <a:moveTo>
                    <a:pt x="554" y="1"/>
                  </a:moveTo>
                  <a:cubicBezTo>
                    <a:pt x="251" y="1"/>
                    <a:pt x="1" y="251"/>
                    <a:pt x="1" y="572"/>
                  </a:cubicBezTo>
                  <a:cubicBezTo>
                    <a:pt x="1" y="768"/>
                    <a:pt x="108" y="947"/>
                    <a:pt x="268" y="1054"/>
                  </a:cubicBezTo>
                  <a:lnTo>
                    <a:pt x="268" y="1411"/>
                  </a:lnTo>
                  <a:cubicBezTo>
                    <a:pt x="268" y="1553"/>
                    <a:pt x="393" y="1678"/>
                    <a:pt x="554" y="1678"/>
                  </a:cubicBezTo>
                  <a:cubicBezTo>
                    <a:pt x="714" y="1678"/>
                    <a:pt x="839" y="1553"/>
                    <a:pt x="839" y="1411"/>
                  </a:cubicBezTo>
                  <a:lnTo>
                    <a:pt x="839" y="1054"/>
                  </a:lnTo>
                  <a:cubicBezTo>
                    <a:pt x="1000" y="947"/>
                    <a:pt x="1107" y="768"/>
                    <a:pt x="1107" y="572"/>
                  </a:cubicBezTo>
                  <a:cubicBezTo>
                    <a:pt x="1107" y="251"/>
                    <a:pt x="857"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6"/>
          <p:cNvGrpSpPr/>
          <p:nvPr/>
        </p:nvGrpSpPr>
        <p:grpSpPr>
          <a:xfrm>
            <a:off x="4026325" y="2118113"/>
            <a:ext cx="359550" cy="359100"/>
            <a:chOff x="5600725" y="2237675"/>
            <a:chExt cx="359550" cy="359100"/>
          </a:xfrm>
        </p:grpSpPr>
        <p:sp>
          <p:nvSpPr>
            <p:cNvPr id="747" name="Google Shape;747;p66"/>
            <p:cNvSpPr/>
            <p:nvPr/>
          </p:nvSpPr>
          <p:spPr>
            <a:xfrm>
              <a:off x="5600725" y="2237675"/>
              <a:ext cx="359550" cy="359100"/>
            </a:xfrm>
            <a:custGeom>
              <a:avLst/>
              <a:gdLst/>
              <a:ahLst/>
              <a:cxnLst/>
              <a:rect l="l" t="t" r="r" b="b"/>
              <a:pathLst>
                <a:path w="14382" h="14364" extrusionOk="0">
                  <a:moveTo>
                    <a:pt x="7191" y="554"/>
                  </a:moveTo>
                  <a:cubicBezTo>
                    <a:pt x="8297" y="554"/>
                    <a:pt x="9332" y="839"/>
                    <a:pt x="10260" y="1321"/>
                  </a:cubicBezTo>
                  <a:lnTo>
                    <a:pt x="9403" y="2802"/>
                  </a:lnTo>
                  <a:cubicBezTo>
                    <a:pt x="8743" y="2463"/>
                    <a:pt x="7994" y="2267"/>
                    <a:pt x="7191" y="2267"/>
                  </a:cubicBezTo>
                  <a:cubicBezTo>
                    <a:pt x="6406" y="2267"/>
                    <a:pt x="5656" y="2445"/>
                    <a:pt x="4978" y="2802"/>
                  </a:cubicBezTo>
                  <a:lnTo>
                    <a:pt x="4122" y="1321"/>
                  </a:lnTo>
                  <a:cubicBezTo>
                    <a:pt x="5050" y="839"/>
                    <a:pt x="6085" y="554"/>
                    <a:pt x="7191" y="554"/>
                  </a:cubicBezTo>
                  <a:close/>
                  <a:moveTo>
                    <a:pt x="3640" y="1589"/>
                  </a:moveTo>
                  <a:lnTo>
                    <a:pt x="4497" y="3070"/>
                  </a:lnTo>
                  <a:cubicBezTo>
                    <a:pt x="4390" y="3141"/>
                    <a:pt x="4300" y="3212"/>
                    <a:pt x="4193" y="3284"/>
                  </a:cubicBezTo>
                  <a:cubicBezTo>
                    <a:pt x="3765" y="3623"/>
                    <a:pt x="3390" y="4033"/>
                    <a:pt x="3087" y="4497"/>
                  </a:cubicBezTo>
                  <a:lnTo>
                    <a:pt x="1606" y="3641"/>
                  </a:lnTo>
                  <a:cubicBezTo>
                    <a:pt x="2124" y="2820"/>
                    <a:pt x="2819" y="2124"/>
                    <a:pt x="3640" y="1589"/>
                  </a:cubicBezTo>
                  <a:close/>
                  <a:moveTo>
                    <a:pt x="10742" y="1589"/>
                  </a:moveTo>
                  <a:cubicBezTo>
                    <a:pt x="11562" y="2124"/>
                    <a:pt x="12258" y="2820"/>
                    <a:pt x="12776" y="3641"/>
                  </a:cubicBezTo>
                  <a:lnTo>
                    <a:pt x="11295" y="4497"/>
                  </a:lnTo>
                  <a:cubicBezTo>
                    <a:pt x="10920" y="3926"/>
                    <a:pt x="10438" y="3444"/>
                    <a:pt x="9885" y="3087"/>
                  </a:cubicBezTo>
                  <a:lnTo>
                    <a:pt x="10742" y="1589"/>
                  </a:lnTo>
                  <a:close/>
                  <a:moveTo>
                    <a:pt x="13061" y="4122"/>
                  </a:moveTo>
                  <a:cubicBezTo>
                    <a:pt x="13543" y="5032"/>
                    <a:pt x="13811" y="6085"/>
                    <a:pt x="13811" y="7191"/>
                  </a:cubicBezTo>
                  <a:cubicBezTo>
                    <a:pt x="13811" y="8297"/>
                    <a:pt x="13543" y="9332"/>
                    <a:pt x="13061" y="10242"/>
                  </a:cubicBezTo>
                  <a:lnTo>
                    <a:pt x="11580" y="9386"/>
                  </a:lnTo>
                  <a:cubicBezTo>
                    <a:pt x="11919" y="8726"/>
                    <a:pt x="12098" y="7976"/>
                    <a:pt x="12098" y="7191"/>
                  </a:cubicBezTo>
                  <a:cubicBezTo>
                    <a:pt x="12098" y="6388"/>
                    <a:pt x="11919" y="5639"/>
                    <a:pt x="11580" y="4979"/>
                  </a:cubicBezTo>
                  <a:lnTo>
                    <a:pt x="13061" y="4122"/>
                  </a:lnTo>
                  <a:close/>
                  <a:moveTo>
                    <a:pt x="7191" y="2838"/>
                  </a:moveTo>
                  <a:cubicBezTo>
                    <a:pt x="9582" y="2838"/>
                    <a:pt x="11545" y="4783"/>
                    <a:pt x="11545" y="7191"/>
                  </a:cubicBezTo>
                  <a:cubicBezTo>
                    <a:pt x="11545" y="9582"/>
                    <a:pt x="9582" y="11527"/>
                    <a:pt x="7191" y="11527"/>
                  </a:cubicBezTo>
                  <a:cubicBezTo>
                    <a:pt x="5246" y="11527"/>
                    <a:pt x="3533" y="10225"/>
                    <a:pt x="2998" y="8369"/>
                  </a:cubicBezTo>
                  <a:cubicBezTo>
                    <a:pt x="2969" y="8240"/>
                    <a:pt x="2860" y="8157"/>
                    <a:pt x="2744" y="8157"/>
                  </a:cubicBezTo>
                  <a:cubicBezTo>
                    <a:pt x="2716" y="8157"/>
                    <a:pt x="2687" y="8162"/>
                    <a:pt x="2659" y="8173"/>
                  </a:cubicBezTo>
                  <a:cubicBezTo>
                    <a:pt x="2498" y="8208"/>
                    <a:pt x="2427" y="8369"/>
                    <a:pt x="2463" y="8512"/>
                  </a:cubicBezTo>
                  <a:cubicBezTo>
                    <a:pt x="2552" y="8815"/>
                    <a:pt x="2659" y="9118"/>
                    <a:pt x="2802" y="9386"/>
                  </a:cubicBezTo>
                  <a:lnTo>
                    <a:pt x="1321" y="10242"/>
                  </a:lnTo>
                  <a:cubicBezTo>
                    <a:pt x="839" y="9332"/>
                    <a:pt x="571" y="8297"/>
                    <a:pt x="571" y="7191"/>
                  </a:cubicBezTo>
                  <a:cubicBezTo>
                    <a:pt x="571" y="6085"/>
                    <a:pt x="839" y="5032"/>
                    <a:pt x="1321" y="4122"/>
                  </a:cubicBezTo>
                  <a:lnTo>
                    <a:pt x="2802" y="4979"/>
                  </a:lnTo>
                  <a:cubicBezTo>
                    <a:pt x="2659" y="5264"/>
                    <a:pt x="2552" y="5550"/>
                    <a:pt x="2463" y="5853"/>
                  </a:cubicBezTo>
                  <a:cubicBezTo>
                    <a:pt x="2427" y="6014"/>
                    <a:pt x="2498" y="6156"/>
                    <a:pt x="2659" y="6210"/>
                  </a:cubicBezTo>
                  <a:cubicBezTo>
                    <a:pt x="2680" y="6215"/>
                    <a:pt x="2702" y="6218"/>
                    <a:pt x="2723" y="6218"/>
                  </a:cubicBezTo>
                  <a:cubicBezTo>
                    <a:pt x="2847" y="6218"/>
                    <a:pt x="2968" y="6135"/>
                    <a:pt x="2998" y="6014"/>
                  </a:cubicBezTo>
                  <a:cubicBezTo>
                    <a:pt x="3533" y="4140"/>
                    <a:pt x="5246" y="2838"/>
                    <a:pt x="7191" y="2838"/>
                  </a:cubicBezTo>
                  <a:close/>
                  <a:moveTo>
                    <a:pt x="3087" y="9885"/>
                  </a:moveTo>
                  <a:cubicBezTo>
                    <a:pt x="3390" y="10332"/>
                    <a:pt x="3765" y="10742"/>
                    <a:pt x="4193" y="11081"/>
                  </a:cubicBezTo>
                  <a:cubicBezTo>
                    <a:pt x="4300" y="11152"/>
                    <a:pt x="4390" y="11224"/>
                    <a:pt x="4497" y="11295"/>
                  </a:cubicBezTo>
                  <a:lnTo>
                    <a:pt x="3640" y="12776"/>
                  </a:lnTo>
                  <a:cubicBezTo>
                    <a:pt x="2819" y="12259"/>
                    <a:pt x="2124" y="11563"/>
                    <a:pt x="1606" y="10742"/>
                  </a:cubicBezTo>
                  <a:lnTo>
                    <a:pt x="3087" y="9885"/>
                  </a:lnTo>
                  <a:close/>
                  <a:moveTo>
                    <a:pt x="11295" y="9885"/>
                  </a:moveTo>
                  <a:lnTo>
                    <a:pt x="12776" y="10742"/>
                  </a:lnTo>
                  <a:cubicBezTo>
                    <a:pt x="12258" y="11563"/>
                    <a:pt x="11562" y="12259"/>
                    <a:pt x="10742" y="12776"/>
                  </a:cubicBezTo>
                  <a:lnTo>
                    <a:pt x="9885" y="11295"/>
                  </a:lnTo>
                  <a:cubicBezTo>
                    <a:pt x="10438" y="10920"/>
                    <a:pt x="10920" y="10439"/>
                    <a:pt x="11295" y="9885"/>
                  </a:cubicBezTo>
                  <a:close/>
                  <a:moveTo>
                    <a:pt x="9403" y="11563"/>
                  </a:moveTo>
                  <a:lnTo>
                    <a:pt x="10260" y="13061"/>
                  </a:lnTo>
                  <a:cubicBezTo>
                    <a:pt x="9332" y="13543"/>
                    <a:pt x="8297" y="13811"/>
                    <a:pt x="7191" y="13811"/>
                  </a:cubicBezTo>
                  <a:cubicBezTo>
                    <a:pt x="6085" y="13811"/>
                    <a:pt x="5050" y="13543"/>
                    <a:pt x="4122" y="13061"/>
                  </a:cubicBezTo>
                  <a:lnTo>
                    <a:pt x="4978" y="11581"/>
                  </a:lnTo>
                  <a:cubicBezTo>
                    <a:pt x="5656" y="11920"/>
                    <a:pt x="6406" y="12098"/>
                    <a:pt x="7191" y="12098"/>
                  </a:cubicBezTo>
                  <a:cubicBezTo>
                    <a:pt x="7994" y="12098"/>
                    <a:pt x="8743" y="11902"/>
                    <a:pt x="9403" y="11563"/>
                  </a:cubicBezTo>
                  <a:close/>
                  <a:moveTo>
                    <a:pt x="7191" y="1"/>
                  </a:moveTo>
                  <a:cubicBezTo>
                    <a:pt x="3230" y="1"/>
                    <a:pt x="0" y="3230"/>
                    <a:pt x="0" y="7191"/>
                  </a:cubicBezTo>
                  <a:cubicBezTo>
                    <a:pt x="0" y="11152"/>
                    <a:pt x="3230" y="14364"/>
                    <a:pt x="7191" y="14364"/>
                  </a:cubicBezTo>
                  <a:cubicBezTo>
                    <a:pt x="11152" y="14364"/>
                    <a:pt x="14381" y="11152"/>
                    <a:pt x="14381" y="7191"/>
                  </a:cubicBezTo>
                  <a:cubicBezTo>
                    <a:pt x="14381" y="3230"/>
                    <a:pt x="11152" y="1"/>
                    <a:pt x="7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6"/>
            <p:cNvSpPr/>
            <p:nvPr/>
          </p:nvSpPr>
          <p:spPr>
            <a:xfrm>
              <a:off x="5696175" y="2323775"/>
              <a:ext cx="168650" cy="186925"/>
            </a:xfrm>
            <a:custGeom>
              <a:avLst/>
              <a:gdLst/>
              <a:ahLst/>
              <a:cxnLst/>
              <a:rect l="l" t="t" r="r" b="b"/>
              <a:pathLst>
                <a:path w="6746" h="7477" extrusionOk="0">
                  <a:moveTo>
                    <a:pt x="2748" y="571"/>
                  </a:moveTo>
                  <a:cubicBezTo>
                    <a:pt x="2945" y="571"/>
                    <a:pt x="3087" y="732"/>
                    <a:pt x="3087" y="910"/>
                  </a:cubicBezTo>
                  <a:lnTo>
                    <a:pt x="3087" y="1749"/>
                  </a:lnTo>
                  <a:cubicBezTo>
                    <a:pt x="3052" y="1785"/>
                    <a:pt x="2980" y="1802"/>
                    <a:pt x="2927" y="1802"/>
                  </a:cubicBezTo>
                  <a:cubicBezTo>
                    <a:pt x="2909" y="1802"/>
                    <a:pt x="2873" y="1785"/>
                    <a:pt x="2855" y="1785"/>
                  </a:cubicBezTo>
                  <a:cubicBezTo>
                    <a:pt x="2834" y="1779"/>
                    <a:pt x="2812" y="1777"/>
                    <a:pt x="2791" y="1777"/>
                  </a:cubicBezTo>
                  <a:cubicBezTo>
                    <a:pt x="2668" y="1777"/>
                    <a:pt x="2547" y="1859"/>
                    <a:pt x="2516" y="1981"/>
                  </a:cubicBezTo>
                  <a:cubicBezTo>
                    <a:pt x="2463" y="2124"/>
                    <a:pt x="2552" y="2284"/>
                    <a:pt x="2713" y="2320"/>
                  </a:cubicBezTo>
                  <a:cubicBezTo>
                    <a:pt x="2784" y="2338"/>
                    <a:pt x="2855" y="2356"/>
                    <a:pt x="2927" y="2356"/>
                  </a:cubicBezTo>
                  <a:cubicBezTo>
                    <a:pt x="2980" y="2356"/>
                    <a:pt x="3034" y="2356"/>
                    <a:pt x="3087" y="2338"/>
                  </a:cubicBezTo>
                  <a:lnTo>
                    <a:pt x="3087" y="6370"/>
                  </a:lnTo>
                  <a:cubicBezTo>
                    <a:pt x="3087" y="6673"/>
                    <a:pt x="2855" y="6905"/>
                    <a:pt x="2552" y="6905"/>
                  </a:cubicBezTo>
                  <a:cubicBezTo>
                    <a:pt x="2427" y="6905"/>
                    <a:pt x="2302" y="6870"/>
                    <a:pt x="2195" y="6781"/>
                  </a:cubicBezTo>
                  <a:lnTo>
                    <a:pt x="2213" y="6781"/>
                  </a:lnTo>
                  <a:cubicBezTo>
                    <a:pt x="2356" y="6745"/>
                    <a:pt x="2445" y="6584"/>
                    <a:pt x="2409" y="6441"/>
                  </a:cubicBezTo>
                  <a:cubicBezTo>
                    <a:pt x="2379" y="6320"/>
                    <a:pt x="2258" y="6237"/>
                    <a:pt x="2135" y="6237"/>
                  </a:cubicBezTo>
                  <a:cubicBezTo>
                    <a:pt x="2113" y="6237"/>
                    <a:pt x="2092" y="6240"/>
                    <a:pt x="2070" y="6245"/>
                  </a:cubicBezTo>
                  <a:cubicBezTo>
                    <a:pt x="1981" y="6263"/>
                    <a:pt x="1874" y="6263"/>
                    <a:pt x="1785" y="6263"/>
                  </a:cubicBezTo>
                  <a:cubicBezTo>
                    <a:pt x="1535" y="6210"/>
                    <a:pt x="1321" y="6031"/>
                    <a:pt x="1250" y="5781"/>
                  </a:cubicBezTo>
                  <a:lnTo>
                    <a:pt x="1375" y="5781"/>
                  </a:lnTo>
                  <a:cubicBezTo>
                    <a:pt x="1499" y="5781"/>
                    <a:pt x="1624" y="5763"/>
                    <a:pt x="1731" y="5746"/>
                  </a:cubicBezTo>
                  <a:cubicBezTo>
                    <a:pt x="1892" y="5692"/>
                    <a:pt x="1981" y="5549"/>
                    <a:pt x="1928" y="5389"/>
                  </a:cubicBezTo>
                  <a:cubicBezTo>
                    <a:pt x="1897" y="5267"/>
                    <a:pt x="1789" y="5185"/>
                    <a:pt x="1659" y="5185"/>
                  </a:cubicBezTo>
                  <a:cubicBezTo>
                    <a:pt x="1636" y="5185"/>
                    <a:pt x="1613" y="5187"/>
                    <a:pt x="1589" y="5193"/>
                  </a:cubicBezTo>
                  <a:cubicBezTo>
                    <a:pt x="1517" y="5210"/>
                    <a:pt x="1446" y="5228"/>
                    <a:pt x="1375" y="5228"/>
                  </a:cubicBezTo>
                  <a:cubicBezTo>
                    <a:pt x="1267" y="5228"/>
                    <a:pt x="1178" y="5210"/>
                    <a:pt x="1071" y="5175"/>
                  </a:cubicBezTo>
                  <a:cubicBezTo>
                    <a:pt x="1071" y="5157"/>
                    <a:pt x="1071" y="5157"/>
                    <a:pt x="1071" y="5157"/>
                  </a:cubicBezTo>
                  <a:cubicBezTo>
                    <a:pt x="768" y="5032"/>
                    <a:pt x="572" y="4746"/>
                    <a:pt x="572" y="4407"/>
                  </a:cubicBezTo>
                  <a:cubicBezTo>
                    <a:pt x="572" y="4104"/>
                    <a:pt x="732" y="3819"/>
                    <a:pt x="1018" y="3676"/>
                  </a:cubicBezTo>
                  <a:cubicBezTo>
                    <a:pt x="1071" y="3658"/>
                    <a:pt x="1125" y="3640"/>
                    <a:pt x="1160" y="3622"/>
                  </a:cubicBezTo>
                  <a:cubicBezTo>
                    <a:pt x="1321" y="3587"/>
                    <a:pt x="1410" y="3426"/>
                    <a:pt x="1375" y="3283"/>
                  </a:cubicBezTo>
                  <a:cubicBezTo>
                    <a:pt x="1332" y="3154"/>
                    <a:pt x="1231" y="3072"/>
                    <a:pt x="1110" y="3072"/>
                  </a:cubicBezTo>
                  <a:cubicBezTo>
                    <a:pt x="1080" y="3072"/>
                    <a:pt x="1049" y="3077"/>
                    <a:pt x="1018" y="3087"/>
                  </a:cubicBezTo>
                  <a:lnTo>
                    <a:pt x="982" y="3087"/>
                  </a:lnTo>
                  <a:cubicBezTo>
                    <a:pt x="911" y="2980"/>
                    <a:pt x="857" y="2855"/>
                    <a:pt x="857" y="2712"/>
                  </a:cubicBezTo>
                  <a:cubicBezTo>
                    <a:pt x="857" y="2552"/>
                    <a:pt x="928" y="2391"/>
                    <a:pt x="1036" y="2266"/>
                  </a:cubicBezTo>
                  <a:cubicBezTo>
                    <a:pt x="1125" y="2356"/>
                    <a:pt x="1214" y="2445"/>
                    <a:pt x="1303" y="2498"/>
                  </a:cubicBezTo>
                  <a:cubicBezTo>
                    <a:pt x="1357" y="2516"/>
                    <a:pt x="1410" y="2534"/>
                    <a:pt x="1446" y="2534"/>
                  </a:cubicBezTo>
                  <a:cubicBezTo>
                    <a:pt x="1553" y="2534"/>
                    <a:pt x="1642" y="2480"/>
                    <a:pt x="1696" y="2391"/>
                  </a:cubicBezTo>
                  <a:cubicBezTo>
                    <a:pt x="1767" y="2266"/>
                    <a:pt x="1731" y="2088"/>
                    <a:pt x="1589" y="2017"/>
                  </a:cubicBezTo>
                  <a:cubicBezTo>
                    <a:pt x="1499" y="1963"/>
                    <a:pt x="1428" y="1874"/>
                    <a:pt x="1392" y="1767"/>
                  </a:cubicBezTo>
                  <a:cubicBezTo>
                    <a:pt x="1375" y="1731"/>
                    <a:pt x="1375" y="1678"/>
                    <a:pt x="1375" y="1624"/>
                  </a:cubicBezTo>
                  <a:cubicBezTo>
                    <a:pt x="1375" y="1374"/>
                    <a:pt x="1571" y="1178"/>
                    <a:pt x="1821" y="1178"/>
                  </a:cubicBezTo>
                  <a:cubicBezTo>
                    <a:pt x="1874" y="1178"/>
                    <a:pt x="1945" y="1196"/>
                    <a:pt x="1999" y="1231"/>
                  </a:cubicBezTo>
                  <a:cubicBezTo>
                    <a:pt x="2088" y="1267"/>
                    <a:pt x="2142" y="1321"/>
                    <a:pt x="2195" y="1410"/>
                  </a:cubicBezTo>
                  <a:cubicBezTo>
                    <a:pt x="2249" y="1499"/>
                    <a:pt x="2338" y="1553"/>
                    <a:pt x="2445" y="1553"/>
                  </a:cubicBezTo>
                  <a:cubicBezTo>
                    <a:pt x="2481" y="1553"/>
                    <a:pt x="2534" y="1535"/>
                    <a:pt x="2588" y="1499"/>
                  </a:cubicBezTo>
                  <a:cubicBezTo>
                    <a:pt x="2713" y="1428"/>
                    <a:pt x="2766" y="1249"/>
                    <a:pt x="2677" y="1124"/>
                  </a:cubicBezTo>
                  <a:cubicBezTo>
                    <a:pt x="2606" y="999"/>
                    <a:pt x="2516" y="892"/>
                    <a:pt x="2409" y="821"/>
                  </a:cubicBezTo>
                  <a:cubicBezTo>
                    <a:pt x="2445" y="678"/>
                    <a:pt x="2588" y="571"/>
                    <a:pt x="2748" y="571"/>
                  </a:cubicBezTo>
                  <a:close/>
                  <a:moveTo>
                    <a:pt x="3997" y="571"/>
                  </a:moveTo>
                  <a:cubicBezTo>
                    <a:pt x="4158" y="571"/>
                    <a:pt x="4301" y="678"/>
                    <a:pt x="4336" y="821"/>
                  </a:cubicBezTo>
                  <a:cubicBezTo>
                    <a:pt x="4229" y="892"/>
                    <a:pt x="4140" y="999"/>
                    <a:pt x="4069" y="1124"/>
                  </a:cubicBezTo>
                  <a:cubicBezTo>
                    <a:pt x="3980" y="1249"/>
                    <a:pt x="4033" y="1428"/>
                    <a:pt x="4158" y="1499"/>
                  </a:cubicBezTo>
                  <a:cubicBezTo>
                    <a:pt x="4212" y="1535"/>
                    <a:pt x="4265" y="1553"/>
                    <a:pt x="4301" y="1553"/>
                  </a:cubicBezTo>
                  <a:cubicBezTo>
                    <a:pt x="4408" y="1553"/>
                    <a:pt x="4497" y="1499"/>
                    <a:pt x="4551" y="1410"/>
                  </a:cubicBezTo>
                  <a:cubicBezTo>
                    <a:pt x="4604" y="1321"/>
                    <a:pt x="4658" y="1267"/>
                    <a:pt x="4747" y="1231"/>
                  </a:cubicBezTo>
                  <a:cubicBezTo>
                    <a:pt x="4800" y="1196"/>
                    <a:pt x="4872" y="1178"/>
                    <a:pt x="4925" y="1178"/>
                  </a:cubicBezTo>
                  <a:cubicBezTo>
                    <a:pt x="5175" y="1178"/>
                    <a:pt x="5371" y="1374"/>
                    <a:pt x="5371" y="1624"/>
                  </a:cubicBezTo>
                  <a:cubicBezTo>
                    <a:pt x="5371" y="1678"/>
                    <a:pt x="5371" y="1731"/>
                    <a:pt x="5353" y="1767"/>
                  </a:cubicBezTo>
                  <a:cubicBezTo>
                    <a:pt x="5318" y="1874"/>
                    <a:pt x="5246" y="1963"/>
                    <a:pt x="5157" y="2017"/>
                  </a:cubicBezTo>
                  <a:cubicBezTo>
                    <a:pt x="5014" y="2088"/>
                    <a:pt x="4979" y="2266"/>
                    <a:pt x="5050" y="2391"/>
                  </a:cubicBezTo>
                  <a:cubicBezTo>
                    <a:pt x="5104" y="2480"/>
                    <a:pt x="5193" y="2534"/>
                    <a:pt x="5300" y="2534"/>
                  </a:cubicBezTo>
                  <a:cubicBezTo>
                    <a:pt x="5336" y="2534"/>
                    <a:pt x="5389" y="2516"/>
                    <a:pt x="5443" y="2498"/>
                  </a:cubicBezTo>
                  <a:cubicBezTo>
                    <a:pt x="5532" y="2445"/>
                    <a:pt x="5621" y="2356"/>
                    <a:pt x="5710" y="2266"/>
                  </a:cubicBezTo>
                  <a:cubicBezTo>
                    <a:pt x="5817" y="2391"/>
                    <a:pt x="5889" y="2552"/>
                    <a:pt x="5889" y="2712"/>
                  </a:cubicBezTo>
                  <a:cubicBezTo>
                    <a:pt x="5889" y="2855"/>
                    <a:pt x="5835" y="2980"/>
                    <a:pt x="5764" y="3087"/>
                  </a:cubicBezTo>
                  <a:lnTo>
                    <a:pt x="5728" y="3087"/>
                  </a:lnTo>
                  <a:cubicBezTo>
                    <a:pt x="5696" y="3077"/>
                    <a:pt x="5665" y="3072"/>
                    <a:pt x="5636" y="3072"/>
                  </a:cubicBezTo>
                  <a:cubicBezTo>
                    <a:pt x="5515" y="3072"/>
                    <a:pt x="5414" y="3154"/>
                    <a:pt x="5371" y="3283"/>
                  </a:cubicBezTo>
                  <a:cubicBezTo>
                    <a:pt x="5336" y="3426"/>
                    <a:pt x="5425" y="3587"/>
                    <a:pt x="5585" y="3622"/>
                  </a:cubicBezTo>
                  <a:cubicBezTo>
                    <a:pt x="5621" y="3640"/>
                    <a:pt x="5675" y="3658"/>
                    <a:pt x="5728" y="3676"/>
                  </a:cubicBezTo>
                  <a:cubicBezTo>
                    <a:pt x="6014" y="3819"/>
                    <a:pt x="6174" y="4104"/>
                    <a:pt x="6174" y="4407"/>
                  </a:cubicBezTo>
                  <a:cubicBezTo>
                    <a:pt x="6174" y="4746"/>
                    <a:pt x="5978" y="5032"/>
                    <a:pt x="5675" y="5157"/>
                  </a:cubicBezTo>
                  <a:cubicBezTo>
                    <a:pt x="5675" y="5157"/>
                    <a:pt x="5675" y="5157"/>
                    <a:pt x="5675" y="5175"/>
                  </a:cubicBezTo>
                  <a:cubicBezTo>
                    <a:pt x="5568" y="5210"/>
                    <a:pt x="5478" y="5228"/>
                    <a:pt x="5371" y="5228"/>
                  </a:cubicBezTo>
                  <a:cubicBezTo>
                    <a:pt x="5300" y="5228"/>
                    <a:pt x="5229" y="5210"/>
                    <a:pt x="5157" y="5193"/>
                  </a:cubicBezTo>
                  <a:cubicBezTo>
                    <a:pt x="5133" y="5187"/>
                    <a:pt x="5110" y="5185"/>
                    <a:pt x="5087" y="5185"/>
                  </a:cubicBezTo>
                  <a:cubicBezTo>
                    <a:pt x="4956" y="5185"/>
                    <a:pt x="4849" y="5267"/>
                    <a:pt x="4818" y="5389"/>
                  </a:cubicBezTo>
                  <a:cubicBezTo>
                    <a:pt x="4765" y="5549"/>
                    <a:pt x="4854" y="5692"/>
                    <a:pt x="5014" y="5746"/>
                  </a:cubicBezTo>
                  <a:cubicBezTo>
                    <a:pt x="5121" y="5763"/>
                    <a:pt x="5246" y="5781"/>
                    <a:pt x="5371" y="5781"/>
                  </a:cubicBezTo>
                  <a:lnTo>
                    <a:pt x="5496" y="5781"/>
                  </a:lnTo>
                  <a:cubicBezTo>
                    <a:pt x="5425" y="6031"/>
                    <a:pt x="5211" y="6210"/>
                    <a:pt x="4961" y="6263"/>
                  </a:cubicBezTo>
                  <a:cubicBezTo>
                    <a:pt x="4872" y="6263"/>
                    <a:pt x="4765" y="6263"/>
                    <a:pt x="4675" y="6245"/>
                  </a:cubicBezTo>
                  <a:cubicBezTo>
                    <a:pt x="4654" y="6240"/>
                    <a:pt x="4632" y="6237"/>
                    <a:pt x="4611" y="6237"/>
                  </a:cubicBezTo>
                  <a:cubicBezTo>
                    <a:pt x="4488" y="6237"/>
                    <a:pt x="4367" y="6320"/>
                    <a:pt x="4336" y="6441"/>
                  </a:cubicBezTo>
                  <a:cubicBezTo>
                    <a:pt x="4301" y="6584"/>
                    <a:pt x="4390" y="6745"/>
                    <a:pt x="4533" y="6781"/>
                  </a:cubicBezTo>
                  <a:lnTo>
                    <a:pt x="4551" y="6781"/>
                  </a:lnTo>
                  <a:cubicBezTo>
                    <a:pt x="4443" y="6870"/>
                    <a:pt x="4319" y="6905"/>
                    <a:pt x="4194" y="6905"/>
                  </a:cubicBezTo>
                  <a:cubicBezTo>
                    <a:pt x="3890" y="6905"/>
                    <a:pt x="3658" y="6673"/>
                    <a:pt x="3658" y="6370"/>
                  </a:cubicBezTo>
                  <a:lnTo>
                    <a:pt x="3658" y="5317"/>
                  </a:lnTo>
                  <a:cubicBezTo>
                    <a:pt x="3712" y="5121"/>
                    <a:pt x="3908" y="4996"/>
                    <a:pt x="4104" y="4996"/>
                  </a:cubicBezTo>
                  <a:cubicBezTo>
                    <a:pt x="4140" y="4996"/>
                    <a:pt x="4194" y="4996"/>
                    <a:pt x="4229" y="5014"/>
                  </a:cubicBezTo>
                  <a:cubicBezTo>
                    <a:pt x="4251" y="5019"/>
                    <a:pt x="4272" y="5022"/>
                    <a:pt x="4294" y="5022"/>
                  </a:cubicBezTo>
                  <a:cubicBezTo>
                    <a:pt x="4417" y="5022"/>
                    <a:pt x="4538" y="4939"/>
                    <a:pt x="4568" y="4818"/>
                  </a:cubicBezTo>
                  <a:cubicBezTo>
                    <a:pt x="4622" y="4657"/>
                    <a:pt x="4533" y="4514"/>
                    <a:pt x="4372" y="4461"/>
                  </a:cubicBezTo>
                  <a:cubicBezTo>
                    <a:pt x="4283" y="4443"/>
                    <a:pt x="4194" y="4425"/>
                    <a:pt x="4104" y="4425"/>
                  </a:cubicBezTo>
                  <a:cubicBezTo>
                    <a:pt x="3944" y="4425"/>
                    <a:pt x="3783" y="4461"/>
                    <a:pt x="3658" y="4532"/>
                  </a:cubicBezTo>
                  <a:lnTo>
                    <a:pt x="3658" y="910"/>
                  </a:lnTo>
                  <a:cubicBezTo>
                    <a:pt x="3658" y="732"/>
                    <a:pt x="3801" y="571"/>
                    <a:pt x="3997" y="571"/>
                  </a:cubicBezTo>
                  <a:close/>
                  <a:moveTo>
                    <a:pt x="2748" y="0"/>
                  </a:moveTo>
                  <a:cubicBezTo>
                    <a:pt x="2338" y="0"/>
                    <a:pt x="1999" y="268"/>
                    <a:pt x="1874" y="625"/>
                  </a:cubicBezTo>
                  <a:lnTo>
                    <a:pt x="1821" y="625"/>
                  </a:lnTo>
                  <a:cubicBezTo>
                    <a:pt x="1250" y="625"/>
                    <a:pt x="804" y="1071"/>
                    <a:pt x="804" y="1624"/>
                  </a:cubicBezTo>
                  <a:cubicBezTo>
                    <a:pt x="804" y="1660"/>
                    <a:pt x="804" y="1695"/>
                    <a:pt x="804" y="1731"/>
                  </a:cubicBezTo>
                  <a:cubicBezTo>
                    <a:pt x="500" y="1963"/>
                    <a:pt x="304" y="2320"/>
                    <a:pt x="304" y="2712"/>
                  </a:cubicBezTo>
                  <a:cubicBezTo>
                    <a:pt x="304" y="2944"/>
                    <a:pt x="375" y="3176"/>
                    <a:pt x="482" y="3373"/>
                  </a:cubicBezTo>
                  <a:cubicBezTo>
                    <a:pt x="179" y="3622"/>
                    <a:pt x="1" y="3997"/>
                    <a:pt x="1" y="4407"/>
                  </a:cubicBezTo>
                  <a:cubicBezTo>
                    <a:pt x="1" y="4907"/>
                    <a:pt x="268" y="5353"/>
                    <a:pt x="679" y="5585"/>
                  </a:cubicBezTo>
                  <a:lnTo>
                    <a:pt x="679" y="5603"/>
                  </a:lnTo>
                  <a:cubicBezTo>
                    <a:pt x="679" y="6138"/>
                    <a:pt x="1018" y="6602"/>
                    <a:pt x="1517" y="6763"/>
                  </a:cubicBezTo>
                  <a:cubicBezTo>
                    <a:pt x="1678" y="7191"/>
                    <a:pt x="2088" y="7476"/>
                    <a:pt x="2552" y="7476"/>
                  </a:cubicBezTo>
                  <a:cubicBezTo>
                    <a:pt x="2873" y="7476"/>
                    <a:pt x="3177" y="7334"/>
                    <a:pt x="3373" y="7102"/>
                  </a:cubicBezTo>
                  <a:cubicBezTo>
                    <a:pt x="3569" y="7334"/>
                    <a:pt x="3872" y="7476"/>
                    <a:pt x="4194" y="7476"/>
                  </a:cubicBezTo>
                  <a:cubicBezTo>
                    <a:pt x="4658" y="7476"/>
                    <a:pt x="5068" y="7191"/>
                    <a:pt x="5229" y="6763"/>
                  </a:cubicBezTo>
                  <a:cubicBezTo>
                    <a:pt x="5728" y="6602"/>
                    <a:pt x="6067" y="6138"/>
                    <a:pt x="6067" y="5603"/>
                  </a:cubicBezTo>
                  <a:lnTo>
                    <a:pt x="6067" y="5585"/>
                  </a:lnTo>
                  <a:cubicBezTo>
                    <a:pt x="6478" y="5353"/>
                    <a:pt x="6745" y="4907"/>
                    <a:pt x="6745" y="4407"/>
                  </a:cubicBezTo>
                  <a:cubicBezTo>
                    <a:pt x="6745" y="3997"/>
                    <a:pt x="6567" y="3622"/>
                    <a:pt x="6263" y="3373"/>
                  </a:cubicBezTo>
                  <a:cubicBezTo>
                    <a:pt x="6388" y="3176"/>
                    <a:pt x="6442" y="2944"/>
                    <a:pt x="6442" y="2712"/>
                  </a:cubicBezTo>
                  <a:cubicBezTo>
                    <a:pt x="6442" y="2320"/>
                    <a:pt x="6246" y="1963"/>
                    <a:pt x="5942" y="1731"/>
                  </a:cubicBezTo>
                  <a:cubicBezTo>
                    <a:pt x="5942" y="1695"/>
                    <a:pt x="5942" y="1660"/>
                    <a:pt x="5942" y="1624"/>
                  </a:cubicBezTo>
                  <a:cubicBezTo>
                    <a:pt x="5942" y="1071"/>
                    <a:pt x="5496" y="625"/>
                    <a:pt x="4925" y="625"/>
                  </a:cubicBezTo>
                  <a:lnTo>
                    <a:pt x="4872" y="625"/>
                  </a:lnTo>
                  <a:cubicBezTo>
                    <a:pt x="4747" y="268"/>
                    <a:pt x="4408" y="0"/>
                    <a:pt x="3997" y="0"/>
                  </a:cubicBezTo>
                  <a:cubicBezTo>
                    <a:pt x="3765" y="0"/>
                    <a:pt x="3533" y="107"/>
                    <a:pt x="3373" y="268"/>
                  </a:cubicBezTo>
                  <a:cubicBezTo>
                    <a:pt x="3212" y="107"/>
                    <a:pt x="2980" y="0"/>
                    <a:pt x="2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6"/>
            <p:cNvSpPr/>
            <p:nvPr/>
          </p:nvSpPr>
          <p:spPr>
            <a:xfrm>
              <a:off x="5732750" y="2396275"/>
              <a:ext cx="27250" cy="39025"/>
            </a:xfrm>
            <a:custGeom>
              <a:avLst/>
              <a:gdLst/>
              <a:ahLst/>
              <a:cxnLst/>
              <a:rect l="l" t="t" r="r" b="b"/>
              <a:pathLst>
                <a:path w="1090" h="1561" extrusionOk="0">
                  <a:moveTo>
                    <a:pt x="721" y="1"/>
                  </a:moveTo>
                  <a:cubicBezTo>
                    <a:pt x="671" y="1"/>
                    <a:pt x="619" y="15"/>
                    <a:pt x="572" y="44"/>
                  </a:cubicBezTo>
                  <a:cubicBezTo>
                    <a:pt x="447" y="116"/>
                    <a:pt x="393" y="294"/>
                    <a:pt x="482" y="419"/>
                  </a:cubicBezTo>
                  <a:cubicBezTo>
                    <a:pt x="518" y="490"/>
                    <a:pt x="536" y="562"/>
                    <a:pt x="536" y="633"/>
                  </a:cubicBezTo>
                  <a:cubicBezTo>
                    <a:pt x="536" y="812"/>
                    <a:pt x="411" y="972"/>
                    <a:pt x="233" y="1008"/>
                  </a:cubicBezTo>
                  <a:cubicBezTo>
                    <a:pt x="90" y="1044"/>
                    <a:pt x="1" y="1204"/>
                    <a:pt x="36" y="1347"/>
                  </a:cubicBezTo>
                  <a:cubicBezTo>
                    <a:pt x="72" y="1472"/>
                    <a:pt x="179" y="1561"/>
                    <a:pt x="304" y="1561"/>
                  </a:cubicBezTo>
                  <a:lnTo>
                    <a:pt x="375" y="1561"/>
                  </a:lnTo>
                  <a:cubicBezTo>
                    <a:pt x="804" y="1436"/>
                    <a:pt x="1089" y="1061"/>
                    <a:pt x="1089" y="633"/>
                  </a:cubicBezTo>
                  <a:cubicBezTo>
                    <a:pt x="1089" y="455"/>
                    <a:pt x="1053" y="294"/>
                    <a:pt x="964" y="151"/>
                  </a:cubicBezTo>
                  <a:cubicBezTo>
                    <a:pt x="917" y="56"/>
                    <a:pt x="822" y="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6"/>
            <p:cNvSpPr/>
            <p:nvPr/>
          </p:nvSpPr>
          <p:spPr>
            <a:xfrm>
              <a:off x="5796100" y="2375525"/>
              <a:ext cx="25450" cy="35250"/>
            </a:xfrm>
            <a:custGeom>
              <a:avLst/>
              <a:gdLst/>
              <a:ahLst/>
              <a:cxnLst/>
              <a:rect l="l" t="t" r="r" b="b"/>
              <a:pathLst>
                <a:path w="1018" h="1410" extrusionOk="0">
                  <a:moveTo>
                    <a:pt x="363" y="0"/>
                  </a:moveTo>
                  <a:cubicBezTo>
                    <a:pt x="268" y="0"/>
                    <a:pt x="173" y="48"/>
                    <a:pt x="125" y="143"/>
                  </a:cubicBezTo>
                  <a:cubicBezTo>
                    <a:pt x="54" y="268"/>
                    <a:pt x="0" y="410"/>
                    <a:pt x="0" y="571"/>
                  </a:cubicBezTo>
                  <a:cubicBezTo>
                    <a:pt x="0" y="946"/>
                    <a:pt x="268" y="1285"/>
                    <a:pt x="643" y="1392"/>
                  </a:cubicBezTo>
                  <a:cubicBezTo>
                    <a:pt x="661" y="1392"/>
                    <a:pt x="696" y="1410"/>
                    <a:pt x="714" y="1410"/>
                  </a:cubicBezTo>
                  <a:cubicBezTo>
                    <a:pt x="839" y="1410"/>
                    <a:pt x="946" y="1320"/>
                    <a:pt x="982" y="1196"/>
                  </a:cubicBezTo>
                  <a:cubicBezTo>
                    <a:pt x="1017" y="1035"/>
                    <a:pt x="928" y="892"/>
                    <a:pt x="785" y="856"/>
                  </a:cubicBezTo>
                  <a:cubicBezTo>
                    <a:pt x="661" y="821"/>
                    <a:pt x="571" y="696"/>
                    <a:pt x="571" y="571"/>
                  </a:cubicBezTo>
                  <a:cubicBezTo>
                    <a:pt x="571" y="517"/>
                    <a:pt x="589" y="464"/>
                    <a:pt x="607" y="428"/>
                  </a:cubicBezTo>
                  <a:cubicBezTo>
                    <a:pt x="678" y="286"/>
                    <a:pt x="643" y="107"/>
                    <a:pt x="500" y="36"/>
                  </a:cubicBezTo>
                  <a:cubicBezTo>
                    <a:pt x="458" y="12"/>
                    <a:pt x="411"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6"/>
            <p:cNvSpPr/>
            <p:nvPr/>
          </p:nvSpPr>
          <p:spPr>
            <a:xfrm>
              <a:off x="5657825" y="2410300"/>
              <a:ext cx="13850" cy="13850"/>
            </a:xfrm>
            <a:custGeom>
              <a:avLst/>
              <a:gdLst/>
              <a:ahLst/>
              <a:cxnLst/>
              <a:rect l="l" t="t" r="r" b="b"/>
              <a:pathLst>
                <a:path w="554" h="554" extrusionOk="0">
                  <a:moveTo>
                    <a:pt x="268" y="1"/>
                  </a:moveTo>
                  <a:cubicBezTo>
                    <a:pt x="125" y="1"/>
                    <a:pt x="0" y="126"/>
                    <a:pt x="0" y="286"/>
                  </a:cubicBezTo>
                  <a:cubicBezTo>
                    <a:pt x="0" y="429"/>
                    <a:pt x="125" y="554"/>
                    <a:pt x="268" y="554"/>
                  </a:cubicBezTo>
                  <a:cubicBezTo>
                    <a:pt x="428" y="554"/>
                    <a:pt x="553" y="429"/>
                    <a:pt x="553" y="286"/>
                  </a:cubicBezTo>
                  <a:cubicBezTo>
                    <a:pt x="553" y="126"/>
                    <a:pt x="428"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21"/>
                                        </p:tgtEl>
                                        <p:attrNameLst>
                                          <p:attrName>style.visibility</p:attrName>
                                        </p:attrNameLst>
                                      </p:cBhvr>
                                      <p:to>
                                        <p:strVal val="visible"/>
                                      </p:to>
                                    </p:set>
                                    <p:anim calcmode="lin" valueType="num">
                                      <p:cBhvr>
                                        <p:cTn id="7" dur="500" fill="hold"/>
                                        <p:tgtEl>
                                          <p:spTgt spid="721"/>
                                        </p:tgtEl>
                                        <p:attrNameLst>
                                          <p:attrName>ppt_w</p:attrName>
                                        </p:attrNameLst>
                                      </p:cBhvr>
                                      <p:tavLst>
                                        <p:tav tm="0">
                                          <p:val>
                                            <p:fltVal val="0"/>
                                          </p:val>
                                        </p:tav>
                                        <p:tav tm="100000">
                                          <p:val>
                                            <p:strVal val="#ppt_w"/>
                                          </p:val>
                                        </p:tav>
                                      </p:tavLst>
                                    </p:anim>
                                    <p:anim calcmode="lin" valueType="num">
                                      <p:cBhvr>
                                        <p:cTn id="8" dur="500" fill="hold"/>
                                        <p:tgtEl>
                                          <p:spTgt spid="721"/>
                                        </p:tgtEl>
                                        <p:attrNameLst>
                                          <p:attrName>ppt_h</p:attrName>
                                        </p:attrNameLst>
                                      </p:cBhvr>
                                      <p:tavLst>
                                        <p:tav tm="0">
                                          <p:val>
                                            <p:fltVal val="0"/>
                                          </p:val>
                                        </p:tav>
                                        <p:tav tm="100000">
                                          <p:val>
                                            <p:strVal val="#ppt_h"/>
                                          </p:val>
                                        </p:tav>
                                      </p:tavLst>
                                    </p:anim>
                                    <p:animEffect transition="in" filter="fade">
                                      <p:cBhvr>
                                        <p:cTn id="9" dur="500"/>
                                        <p:tgtEl>
                                          <p:spTgt spid="72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46"/>
                                        </p:tgtEl>
                                        <p:attrNameLst>
                                          <p:attrName>style.visibility</p:attrName>
                                        </p:attrNameLst>
                                      </p:cBhvr>
                                      <p:to>
                                        <p:strVal val="visible"/>
                                      </p:to>
                                    </p:set>
                                    <p:animEffect transition="in" filter="barn(inVertical)">
                                      <p:cBhvr>
                                        <p:cTn id="14" dur="500"/>
                                        <p:tgtEl>
                                          <p:spTgt spid="74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27"/>
                                        </p:tgtEl>
                                        <p:attrNameLst>
                                          <p:attrName>style.visibility</p:attrName>
                                        </p:attrNameLst>
                                      </p:cBhvr>
                                      <p:to>
                                        <p:strVal val="visible"/>
                                      </p:to>
                                    </p:set>
                                    <p:animEffect transition="in" filter="barn(inVertical)">
                                      <p:cBhvr>
                                        <p:cTn id="19" dur="500"/>
                                        <p:tgtEl>
                                          <p:spTgt spid="72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720"/>
                                        </p:tgtEl>
                                        <p:attrNameLst>
                                          <p:attrName>style.visibility</p:attrName>
                                        </p:attrNameLst>
                                      </p:cBhvr>
                                      <p:to>
                                        <p:strVal val="visible"/>
                                      </p:to>
                                    </p:set>
                                    <p:animEffect transition="in" filter="fade">
                                      <p:cBhvr>
                                        <p:cTn id="23" dur="1000"/>
                                        <p:tgtEl>
                                          <p:spTgt spid="720"/>
                                        </p:tgtEl>
                                      </p:cBhvr>
                                    </p:animEffect>
                                  </p:childTnLst>
                                </p:cTn>
                              </p:par>
                              <p:par>
                                <p:cTn id="24" presetID="10" presetClass="entr" presetSubtype="0" fill="hold" nodeType="withEffect">
                                  <p:stCondLst>
                                    <p:cond delay="0"/>
                                  </p:stCondLst>
                                  <p:childTnLst>
                                    <p:set>
                                      <p:cBhvr>
                                        <p:cTn id="25" dur="1" fill="hold">
                                          <p:stCondLst>
                                            <p:cond delay="0"/>
                                          </p:stCondLst>
                                        </p:cTn>
                                        <p:tgtEl>
                                          <p:spTgt spid="722"/>
                                        </p:tgtEl>
                                        <p:attrNameLst>
                                          <p:attrName>style.visibility</p:attrName>
                                        </p:attrNameLst>
                                      </p:cBhvr>
                                      <p:to>
                                        <p:strVal val="visible"/>
                                      </p:to>
                                    </p:set>
                                    <p:animEffect transition="in" filter="fade">
                                      <p:cBhvr>
                                        <p:cTn id="26" dur="1000"/>
                                        <p:tgtEl>
                                          <p:spTgt spid="72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36"/>
                                        </p:tgtEl>
                                        <p:attrNameLst>
                                          <p:attrName>style.visibility</p:attrName>
                                        </p:attrNameLst>
                                      </p:cBhvr>
                                      <p:to>
                                        <p:strVal val="visible"/>
                                      </p:to>
                                    </p:set>
                                    <p:animEffect transition="in" filter="barn(inVertical)">
                                      <p:cBhvr>
                                        <p:cTn id="31" dur="500"/>
                                        <p:tgtEl>
                                          <p:spTgt spid="736"/>
                                        </p:tgtEl>
                                      </p:cBhvr>
                                    </p:animEffect>
                                  </p:childTnLst>
                                </p:cTn>
                              </p:par>
                              <p:par>
                                <p:cTn id="32" presetID="16" presetClass="entr" presetSubtype="21" fill="hold" nodeType="withEffect">
                                  <p:stCondLst>
                                    <p:cond delay="0"/>
                                  </p:stCondLst>
                                  <p:childTnLst>
                                    <p:set>
                                      <p:cBhvr>
                                        <p:cTn id="33" dur="1" fill="hold">
                                          <p:stCondLst>
                                            <p:cond delay="0"/>
                                          </p:stCondLst>
                                        </p:cTn>
                                        <p:tgtEl>
                                          <p:spTgt spid="728"/>
                                        </p:tgtEl>
                                        <p:attrNameLst>
                                          <p:attrName>style.visibility</p:attrName>
                                        </p:attrNameLst>
                                      </p:cBhvr>
                                      <p:to>
                                        <p:strVal val="visible"/>
                                      </p:to>
                                    </p:set>
                                    <p:animEffect transition="in" filter="barn(inVertical)">
                                      <p:cBhvr>
                                        <p:cTn id="34" dur="500"/>
                                        <p:tgtEl>
                                          <p:spTgt spid="728"/>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719"/>
                                        </p:tgtEl>
                                        <p:attrNameLst>
                                          <p:attrName>style.visibility</p:attrName>
                                        </p:attrNameLst>
                                      </p:cBhvr>
                                      <p:to>
                                        <p:strVal val="visible"/>
                                      </p:to>
                                    </p:set>
                                    <p:animEffect transition="in" filter="fade">
                                      <p:cBhvr>
                                        <p:cTn id="38" dur="1000"/>
                                        <p:tgtEl>
                                          <p:spTgt spid="719"/>
                                        </p:tgtEl>
                                      </p:cBhvr>
                                    </p:animEffect>
                                  </p:childTnLst>
                                </p:cTn>
                              </p:par>
                              <p:par>
                                <p:cTn id="39" presetID="10" presetClass="entr" presetSubtype="0" fill="hold" nodeType="withEffect">
                                  <p:stCondLst>
                                    <p:cond delay="0"/>
                                  </p:stCondLst>
                                  <p:childTnLst>
                                    <p:set>
                                      <p:cBhvr>
                                        <p:cTn id="40" dur="1" fill="hold">
                                          <p:stCondLst>
                                            <p:cond delay="0"/>
                                          </p:stCondLst>
                                        </p:cTn>
                                        <p:tgtEl>
                                          <p:spTgt spid="726"/>
                                        </p:tgtEl>
                                        <p:attrNameLst>
                                          <p:attrName>style.visibility</p:attrName>
                                        </p:attrNameLst>
                                      </p:cBhvr>
                                      <p:to>
                                        <p:strVal val="visible"/>
                                      </p:to>
                                    </p:set>
                                    <p:animEffect transition="in" filter="fade">
                                      <p:cBhvr>
                                        <p:cTn id="41" dur="1000"/>
                                        <p:tgtEl>
                                          <p:spTgt spid="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83"/>
          <p:cNvPicPr preferRelativeResize="0"/>
          <p:nvPr/>
        </p:nvPicPr>
        <p:blipFill rotWithShape="1">
          <a:blip r:embed="rId3">
            <a:alphaModFix/>
          </a:blip>
          <a:srcRect l="15266" t="3832" r="9641" b="5125"/>
          <a:stretch/>
        </p:blipFill>
        <p:spPr>
          <a:xfrm flipH="1">
            <a:off x="713100" y="2061101"/>
            <a:ext cx="1043675" cy="1021275"/>
          </a:xfrm>
          <a:prstGeom prst="rect">
            <a:avLst/>
          </a:prstGeom>
          <a:noFill/>
          <a:ln>
            <a:noFill/>
          </a:ln>
        </p:spPr>
      </p:pic>
      <p:sp>
        <p:nvSpPr>
          <p:cNvPr id="1112" name="Google Shape;1112;p83"/>
          <p:cNvSpPr txBox="1">
            <a:spLocks noGrp="1"/>
          </p:cNvSpPr>
          <p:nvPr>
            <p:ph type="title"/>
          </p:nvPr>
        </p:nvSpPr>
        <p:spPr>
          <a:xfrm flipH="1">
            <a:off x="2001357" y="1871375"/>
            <a:ext cx="2867400" cy="14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a:t>
            </a:r>
            <a:br>
              <a:rPr lang="en" dirty="0"/>
            </a:br>
            <a:r>
              <a:rPr lang="en" dirty="0"/>
              <a:t>Website</a:t>
            </a:r>
            <a:endParaRPr dirty="0"/>
          </a:p>
        </p:txBody>
      </p:sp>
      <p:sp>
        <p:nvSpPr>
          <p:cNvPr id="1114" name="Google Shape;1114;p83"/>
          <p:cNvSpPr txBox="1">
            <a:spLocks noGrp="1"/>
          </p:cNvSpPr>
          <p:nvPr>
            <p:ph type="title" idx="2"/>
          </p:nvPr>
        </p:nvSpPr>
        <p:spPr>
          <a:xfrm flipH="1">
            <a:off x="736638" y="2150825"/>
            <a:ext cx="996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1115" name="Google Shape;1115;p83"/>
          <p:cNvPicPr preferRelativeResize="0"/>
          <p:nvPr/>
        </p:nvPicPr>
        <p:blipFill rotWithShape="1">
          <a:blip r:embed="rId4">
            <a:alphaModFix amt="60000"/>
          </a:blip>
          <a:srcRect/>
          <a:stretch/>
        </p:blipFill>
        <p:spPr>
          <a:xfrm rot="-487117">
            <a:off x="4460393" y="1145219"/>
            <a:ext cx="223202" cy="223203"/>
          </a:xfrm>
          <a:prstGeom prst="rect">
            <a:avLst/>
          </a:prstGeom>
          <a:noFill/>
          <a:ln>
            <a:noFill/>
          </a:ln>
        </p:spPr>
      </p:pic>
      <p:grpSp>
        <p:nvGrpSpPr>
          <p:cNvPr id="1119" name="Google Shape;1119;p83"/>
          <p:cNvGrpSpPr/>
          <p:nvPr/>
        </p:nvGrpSpPr>
        <p:grpSpPr>
          <a:xfrm>
            <a:off x="5390371" y="1383078"/>
            <a:ext cx="2993703" cy="4218928"/>
            <a:chOff x="4190675" y="3025400"/>
            <a:chExt cx="1274350" cy="1795900"/>
          </a:xfrm>
        </p:grpSpPr>
        <p:sp>
          <p:nvSpPr>
            <p:cNvPr id="1120" name="Google Shape;1120;p83"/>
            <p:cNvSpPr/>
            <p:nvPr/>
          </p:nvSpPr>
          <p:spPr>
            <a:xfrm>
              <a:off x="4190675" y="3025400"/>
              <a:ext cx="497300" cy="1795900"/>
            </a:xfrm>
            <a:custGeom>
              <a:avLst/>
              <a:gdLst/>
              <a:ahLst/>
              <a:cxnLst/>
              <a:rect l="l" t="t" r="r" b="b"/>
              <a:pathLst>
                <a:path w="19892" h="71836" extrusionOk="0">
                  <a:moveTo>
                    <a:pt x="16318" y="0"/>
                  </a:moveTo>
                  <a:cubicBezTo>
                    <a:pt x="15644" y="408"/>
                    <a:pt x="14107" y="1348"/>
                    <a:pt x="13449" y="1756"/>
                  </a:cubicBezTo>
                  <a:cubicBezTo>
                    <a:pt x="11427" y="2838"/>
                    <a:pt x="10173" y="4859"/>
                    <a:pt x="9248" y="6897"/>
                  </a:cubicBezTo>
                  <a:cubicBezTo>
                    <a:pt x="8606" y="8214"/>
                    <a:pt x="7383" y="9389"/>
                    <a:pt x="7321" y="10925"/>
                  </a:cubicBezTo>
                  <a:cubicBezTo>
                    <a:pt x="7321" y="11678"/>
                    <a:pt x="7462" y="12415"/>
                    <a:pt x="7524" y="13167"/>
                  </a:cubicBezTo>
                  <a:cubicBezTo>
                    <a:pt x="7554" y="13496"/>
                    <a:pt x="7584" y="13882"/>
                    <a:pt x="7464" y="14189"/>
                  </a:cubicBezTo>
                  <a:lnTo>
                    <a:pt x="7464" y="14189"/>
                  </a:lnTo>
                  <a:cubicBezTo>
                    <a:pt x="6658" y="14020"/>
                    <a:pt x="5941" y="13531"/>
                    <a:pt x="5299" y="13041"/>
                  </a:cubicBezTo>
                  <a:cubicBezTo>
                    <a:pt x="5280" y="13037"/>
                    <a:pt x="5261" y="13034"/>
                    <a:pt x="5242" y="13034"/>
                  </a:cubicBezTo>
                  <a:cubicBezTo>
                    <a:pt x="5194" y="13034"/>
                    <a:pt x="5148" y="13053"/>
                    <a:pt x="5126" y="13120"/>
                  </a:cubicBezTo>
                  <a:cubicBezTo>
                    <a:pt x="5110" y="13198"/>
                    <a:pt x="5126" y="13198"/>
                    <a:pt x="5142" y="13245"/>
                  </a:cubicBezTo>
                  <a:cubicBezTo>
                    <a:pt x="5220" y="13433"/>
                    <a:pt x="5330" y="13606"/>
                    <a:pt x="5455" y="13763"/>
                  </a:cubicBezTo>
                  <a:cubicBezTo>
                    <a:pt x="5867" y="14248"/>
                    <a:pt x="6445" y="14568"/>
                    <a:pt x="7034" y="14774"/>
                  </a:cubicBezTo>
                  <a:lnTo>
                    <a:pt x="7034" y="14774"/>
                  </a:lnTo>
                  <a:cubicBezTo>
                    <a:pt x="6519" y="15302"/>
                    <a:pt x="5925" y="15762"/>
                    <a:pt x="5330" y="16208"/>
                  </a:cubicBezTo>
                  <a:cubicBezTo>
                    <a:pt x="4060" y="17148"/>
                    <a:pt x="2697" y="17979"/>
                    <a:pt x="1270" y="18653"/>
                  </a:cubicBezTo>
                  <a:cubicBezTo>
                    <a:pt x="314" y="18998"/>
                    <a:pt x="1" y="19656"/>
                    <a:pt x="204" y="20628"/>
                  </a:cubicBezTo>
                  <a:cubicBezTo>
                    <a:pt x="361" y="21427"/>
                    <a:pt x="894" y="22086"/>
                    <a:pt x="1380" y="22713"/>
                  </a:cubicBezTo>
                  <a:cubicBezTo>
                    <a:pt x="1678" y="23167"/>
                    <a:pt x="2242" y="23606"/>
                    <a:pt x="1929" y="24170"/>
                  </a:cubicBezTo>
                  <a:cubicBezTo>
                    <a:pt x="439" y="26380"/>
                    <a:pt x="487" y="26396"/>
                    <a:pt x="2509" y="28136"/>
                  </a:cubicBezTo>
                  <a:cubicBezTo>
                    <a:pt x="2638" y="28265"/>
                    <a:pt x="2793" y="28394"/>
                    <a:pt x="2878" y="28535"/>
                  </a:cubicBezTo>
                  <a:lnTo>
                    <a:pt x="2878" y="28535"/>
                  </a:lnTo>
                  <a:cubicBezTo>
                    <a:pt x="2197" y="28663"/>
                    <a:pt x="1400" y="28504"/>
                    <a:pt x="769" y="28904"/>
                  </a:cubicBezTo>
                  <a:cubicBezTo>
                    <a:pt x="189" y="29296"/>
                    <a:pt x="204" y="30205"/>
                    <a:pt x="659" y="30675"/>
                  </a:cubicBezTo>
                  <a:cubicBezTo>
                    <a:pt x="910" y="30957"/>
                    <a:pt x="1192" y="31224"/>
                    <a:pt x="1270" y="31600"/>
                  </a:cubicBezTo>
                  <a:cubicBezTo>
                    <a:pt x="1286" y="32148"/>
                    <a:pt x="863" y="32650"/>
                    <a:pt x="690" y="33183"/>
                  </a:cubicBezTo>
                  <a:cubicBezTo>
                    <a:pt x="377" y="33935"/>
                    <a:pt x="251" y="34782"/>
                    <a:pt x="455" y="35597"/>
                  </a:cubicBezTo>
                  <a:cubicBezTo>
                    <a:pt x="894" y="37227"/>
                    <a:pt x="2603" y="38152"/>
                    <a:pt x="4201" y="38277"/>
                  </a:cubicBezTo>
                  <a:cubicBezTo>
                    <a:pt x="6129" y="38371"/>
                    <a:pt x="10894" y="38324"/>
                    <a:pt x="12227" y="39578"/>
                  </a:cubicBezTo>
                  <a:cubicBezTo>
                    <a:pt x="13512" y="41099"/>
                    <a:pt x="13496" y="43277"/>
                    <a:pt x="14060" y="45127"/>
                  </a:cubicBezTo>
                  <a:cubicBezTo>
                    <a:pt x="14499" y="46475"/>
                    <a:pt x="15455" y="48136"/>
                    <a:pt x="16098" y="49422"/>
                  </a:cubicBezTo>
                  <a:cubicBezTo>
                    <a:pt x="16945" y="51208"/>
                    <a:pt x="17916" y="52964"/>
                    <a:pt x="18841" y="54704"/>
                  </a:cubicBezTo>
                  <a:cubicBezTo>
                    <a:pt x="19233" y="55394"/>
                    <a:pt x="19531" y="56099"/>
                    <a:pt x="19531" y="56914"/>
                  </a:cubicBezTo>
                  <a:cubicBezTo>
                    <a:pt x="19609" y="58105"/>
                    <a:pt x="19594" y="59281"/>
                    <a:pt x="19688" y="60472"/>
                  </a:cubicBezTo>
                  <a:cubicBezTo>
                    <a:pt x="19766" y="61256"/>
                    <a:pt x="19625" y="62039"/>
                    <a:pt x="19327" y="62776"/>
                  </a:cubicBezTo>
                  <a:cubicBezTo>
                    <a:pt x="19045" y="63513"/>
                    <a:pt x="18606" y="64187"/>
                    <a:pt x="18387" y="64955"/>
                  </a:cubicBezTo>
                  <a:cubicBezTo>
                    <a:pt x="17713" y="67149"/>
                    <a:pt x="17180" y="69657"/>
                    <a:pt x="16490" y="71836"/>
                  </a:cubicBezTo>
                  <a:cubicBezTo>
                    <a:pt x="17195" y="69657"/>
                    <a:pt x="17760" y="67165"/>
                    <a:pt x="18449" y="64971"/>
                  </a:cubicBezTo>
                  <a:cubicBezTo>
                    <a:pt x="18684" y="64218"/>
                    <a:pt x="19139" y="63560"/>
                    <a:pt x="19421" y="62807"/>
                  </a:cubicBezTo>
                  <a:cubicBezTo>
                    <a:pt x="19719" y="62071"/>
                    <a:pt x="19891" y="61271"/>
                    <a:pt x="19813" y="60472"/>
                  </a:cubicBezTo>
                  <a:cubicBezTo>
                    <a:pt x="19656" y="58889"/>
                    <a:pt x="19876" y="57259"/>
                    <a:pt x="19484" y="55707"/>
                  </a:cubicBezTo>
                  <a:cubicBezTo>
                    <a:pt x="18872" y="54265"/>
                    <a:pt x="17995" y="52886"/>
                    <a:pt x="17305" y="51475"/>
                  </a:cubicBezTo>
                  <a:cubicBezTo>
                    <a:pt x="16694" y="50284"/>
                    <a:pt x="15785" y="48434"/>
                    <a:pt x="15173" y="47227"/>
                  </a:cubicBezTo>
                  <a:cubicBezTo>
                    <a:pt x="14640" y="46161"/>
                    <a:pt x="14155" y="45095"/>
                    <a:pt x="13966" y="43920"/>
                  </a:cubicBezTo>
                  <a:cubicBezTo>
                    <a:pt x="13622" y="42384"/>
                    <a:pt x="13449" y="40675"/>
                    <a:pt x="12368" y="39437"/>
                  </a:cubicBezTo>
                  <a:cubicBezTo>
                    <a:pt x="11459" y="38606"/>
                    <a:pt x="10126" y="38544"/>
                    <a:pt x="8966" y="38340"/>
                  </a:cubicBezTo>
                  <a:cubicBezTo>
                    <a:pt x="7399" y="38136"/>
                    <a:pt x="5800" y="38073"/>
                    <a:pt x="4217" y="38026"/>
                  </a:cubicBezTo>
                  <a:cubicBezTo>
                    <a:pt x="3449" y="37979"/>
                    <a:pt x="2697" y="37729"/>
                    <a:pt x="2054" y="37305"/>
                  </a:cubicBezTo>
                  <a:cubicBezTo>
                    <a:pt x="63" y="35989"/>
                    <a:pt x="455" y="34029"/>
                    <a:pt x="1411" y="32196"/>
                  </a:cubicBezTo>
                  <a:cubicBezTo>
                    <a:pt x="1615" y="31788"/>
                    <a:pt x="1537" y="31302"/>
                    <a:pt x="1239" y="30957"/>
                  </a:cubicBezTo>
                  <a:cubicBezTo>
                    <a:pt x="988" y="30628"/>
                    <a:pt x="659" y="30393"/>
                    <a:pt x="596" y="30048"/>
                  </a:cubicBezTo>
                  <a:cubicBezTo>
                    <a:pt x="314" y="28700"/>
                    <a:pt x="2007" y="28873"/>
                    <a:pt x="2885" y="28794"/>
                  </a:cubicBezTo>
                  <a:cubicBezTo>
                    <a:pt x="3480" y="28669"/>
                    <a:pt x="2869" y="28152"/>
                    <a:pt x="2650" y="27963"/>
                  </a:cubicBezTo>
                  <a:lnTo>
                    <a:pt x="2211" y="27572"/>
                  </a:lnTo>
                  <a:cubicBezTo>
                    <a:pt x="424" y="26130"/>
                    <a:pt x="1145" y="25894"/>
                    <a:pt x="2117" y="24264"/>
                  </a:cubicBezTo>
                  <a:cubicBezTo>
                    <a:pt x="2211" y="24076"/>
                    <a:pt x="2289" y="23825"/>
                    <a:pt x="2211" y="23622"/>
                  </a:cubicBezTo>
                  <a:cubicBezTo>
                    <a:pt x="2132" y="23402"/>
                    <a:pt x="2023" y="23230"/>
                    <a:pt x="1913" y="23073"/>
                  </a:cubicBezTo>
                  <a:cubicBezTo>
                    <a:pt x="1349" y="22274"/>
                    <a:pt x="596" y="21537"/>
                    <a:pt x="408" y="20581"/>
                  </a:cubicBezTo>
                  <a:cubicBezTo>
                    <a:pt x="220" y="19672"/>
                    <a:pt x="487" y="19154"/>
                    <a:pt x="1364" y="18825"/>
                  </a:cubicBezTo>
                  <a:cubicBezTo>
                    <a:pt x="3527" y="17744"/>
                    <a:pt x="5643" y="16443"/>
                    <a:pt x="7336" y="14703"/>
                  </a:cubicBezTo>
                  <a:cubicBezTo>
                    <a:pt x="6537" y="14452"/>
                    <a:pt x="5706" y="14029"/>
                    <a:pt x="5330" y="13261"/>
                  </a:cubicBezTo>
                  <a:lnTo>
                    <a:pt x="5329" y="13258"/>
                  </a:lnTo>
                  <a:lnTo>
                    <a:pt x="5329" y="13258"/>
                  </a:lnTo>
                  <a:cubicBezTo>
                    <a:pt x="5969" y="13752"/>
                    <a:pt x="6695" y="14192"/>
                    <a:pt x="7509" y="14342"/>
                  </a:cubicBezTo>
                  <a:lnTo>
                    <a:pt x="7556" y="14358"/>
                  </a:lnTo>
                  <a:lnTo>
                    <a:pt x="7587" y="14295"/>
                  </a:lnTo>
                  <a:cubicBezTo>
                    <a:pt x="7744" y="13919"/>
                    <a:pt x="7697" y="13543"/>
                    <a:pt x="7681" y="13151"/>
                  </a:cubicBezTo>
                  <a:cubicBezTo>
                    <a:pt x="7618" y="12415"/>
                    <a:pt x="7462" y="11678"/>
                    <a:pt x="7446" y="10925"/>
                  </a:cubicBezTo>
                  <a:cubicBezTo>
                    <a:pt x="7524" y="9421"/>
                    <a:pt x="8731" y="8245"/>
                    <a:pt x="9343" y="6929"/>
                  </a:cubicBezTo>
                  <a:cubicBezTo>
                    <a:pt x="10236" y="4907"/>
                    <a:pt x="11459" y="2885"/>
                    <a:pt x="13465" y="1787"/>
                  </a:cubicBezTo>
                  <a:cubicBezTo>
                    <a:pt x="14107" y="1380"/>
                    <a:pt x="15644" y="424"/>
                    <a:pt x="1631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3"/>
            <p:cNvSpPr/>
            <p:nvPr/>
          </p:nvSpPr>
          <p:spPr>
            <a:xfrm>
              <a:off x="5155825" y="4178625"/>
              <a:ext cx="309200" cy="466350"/>
            </a:xfrm>
            <a:custGeom>
              <a:avLst/>
              <a:gdLst/>
              <a:ahLst/>
              <a:cxnLst/>
              <a:rect l="l" t="t" r="r" b="b"/>
              <a:pathLst>
                <a:path w="12368" h="18654" extrusionOk="0">
                  <a:moveTo>
                    <a:pt x="0" y="1"/>
                  </a:moveTo>
                  <a:lnTo>
                    <a:pt x="0" y="1"/>
                  </a:lnTo>
                  <a:cubicBezTo>
                    <a:pt x="1051" y="2101"/>
                    <a:pt x="2148" y="4202"/>
                    <a:pt x="3606" y="6067"/>
                  </a:cubicBezTo>
                  <a:cubicBezTo>
                    <a:pt x="4546" y="7117"/>
                    <a:pt x="5502" y="8105"/>
                    <a:pt x="6349" y="9249"/>
                  </a:cubicBezTo>
                  <a:cubicBezTo>
                    <a:pt x="8606" y="12196"/>
                    <a:pt x="10612" y="15362"/>
                    <a:pt x="12368" y="18653"/>
                  </a:cubicBezTo>
                  <a:cubicBezTo>
                    <a:pt x="10784" y="15268"/>
                    <a:pt x="8794" y="12070"/>
                    <a:pt x="6552" y="9092"/>
                  </a:cubicBezTo>
                  <a:cubicBezTo>
                    <a:pt x="5722" y="7964"/>
                    <a:pt x="4718" y="6945"/>
                    <a:pt x="3778" y="5926"/>
                  </a:cubicBezTo>
                  <a:cubicBezTo>
                    <a:pt x="2320" y="4139"/>
                    <a:pt x="1192" y="1960"/>
                    <a:pt x="32" y="48"/>
                  </a:cubicBezTo>
                  <a:lnTo>
                    <a:pt x="32" y="48"/>
                  </a:lnTo>
                  <a:cubicBezTo>
                    <a:pt x="142" y="111"/>
                    <a:pt x="345" y="220"/>
                    <a:pt x="455" y="314"/>
                  </a:cubicBezTo>
                  <a:cubicBezTo>
                    <a:pt x="345" y="220"/>
                    <a:pt x="126" y="79"/>
                    <a:pt x="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2" name="Google Shape;1122;p83"/>
          <p:cNvPicPr preferRelativeResize="0"/>
          <p:nvPr/>
        </p:nvPicPr>
        <p:blipFill>
          <a:blip r:embed="rId5">
            <a:alphaModFix/>
          </a:blip>
          <a:stretch>
            <a:fillRect/>
          </a:stretch>
        </p:blipFill>
        <p:spPr>
          <a:xfrm>
            <a:off x="6042475" y="830086"/>
            <a:ext cx="2501200" cy="2018725"/>
          </a:xfrm>
          <a:prstGeom prst="rect">
            <a:avLst/>
          </a:prstGeom>
          <a:noFill/>
          <a:ln>
            <a:noFill/>
          </a:ln>
        </p:spPr>
      </p:pic>
      <p:pic>
        <p:nvPicPr>
          <p:cNvPr id="1123" name="Google Shape;1123;p83"/>
          <p:cNvPicPr preferRelativeResize="0"/>
          <p:nvPr/>
        </p:nvPicPr>
        <p:blipFill rotWithShape="1">
          <a:blip r:embed="rId6">
            <a:alphaModFix amt="75000"/>
          </a:blip>
          <a:srcRect/>
          <a:stretch/>
        </p:blipFill>
        <p:spPr>
          <a:xfrm rot="487125" flipH="1">
            <a:off x="7012053" y="3053731"/>
            <a:ext cx="877613" cy="877598"/>
          </a:xfrm>
          <a:prstGeom prst="rect">
            <a:avLst/>
          </a:prstGeom>
          <a:noFill/>
          <a:ln>
            <a:noFill/>
          </a:ln>
        </p:spPr>
      </p:pic>
      <p:pic>
        <p:nvPicPr>
          <p:cNvPr id="1124" name="Google Shape;1124;p83"/>
          <p:cNvPicPr preferRelativeResize="0"/>
          <p:nvPr/>
        </p:nvPicPr>
        <p:blipFill rotWithShape="1">
          <a:blip r:embed="rId7">
            <a:alphaModFix amt="69000"/>
          </a:blip>
          <a:srcRect/>
          <a:stretch/>
        </p:blipFill>
        <p:spPr>
          <a:xfrm rot="-487138">
            <a:off x="6395199" y="2811032"/>
            <a:ext cx="663984" cy="6640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14"/>
                                        </p:tgtEl>
                                        <p:attrNameLst>
                                          <p:attrName>style.visibility</p:attrName>
                                        </p:attrNameLst>
                                      </p:cBhvr>
                                      <p:to>
                                        <p:strVal val="visible"/>
                                      </p:to>
                                    </p:set>
                                    <p:anim calcmode="lin" valueType="num">
                                      <p:cBhvr additive="base">
                                        <p:cTn id="7" dur="500" fill="hold"/>
                                        <p:tgtEl>
                                          <p:spTgt spid="1114"/>
                                        </p:tgtEl>
                                        <p:attrNameLst>
                                          <p:attrName>ppt_x</p:attrName>
                                        </p:attrNameLst>
                                      </p:cBhvr>
                                      <p:tavLst>
                                        <p:tav tm="0">
                                          <p:val>
                                            <p:strVal val="0-#ppt_w/2"/>
                                          </p:val>
                                        </p:tav>
                                        <p:tav tm="100000">
                                          <p:val>
                                            <p:strVal val="#ppt_x"/>
                                          </p:val>
                                        </p:tav>
                                      </p:tavLst>
                                    </p:anim>
                                    <p:anim calcmode="lin" valueType="num">
                                      <p:cBhvr additive="base">
                                        <p:cTn id="8" dur="500" fill="hold"/>
                                        <p:tgtEl>
                                          <p:spTgt spid="11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11"/>
                                        </p:tgtEl>
                                        <p:attrNameLst>
                                          <p:attrName>style.visibility</p:attrName>
                                        </p:attrNameLst>
                                      </p:cBhvr>
                                      <p:to>
                                        <p:strVal val="visible"/>
                                      </p:to>
                                    </p:set>
                                    <p:anim calcmode="lin" valueType="num">
                                      <p:cBhvr additive="base">
                                        <p:cTn id="11" dur="500" fill="hold"/>
                                        <p:tgtEl>
                                          <p:spTgt spid="1111"/>
                                        </p:tgtEl>
                                        <p:attrNameLst>
                                          <p:attrName>ppt_x</p:attrName>
                                        </p:attrNameLst>
                                      </p:cBhvr>
                                      <p:tavLst>
                                        <p:tav tm="0">
                                          <p:val>
                                            <p:strVal val="0-#ppt_w/2"/>
                                          </p:val>
                                        </p:tav>
                                        <p:tav tm="100000">
                                          <p:val>
                                            <p:strVal val="#ppt_x"/>
                                          </p:val>
                                        </p:tav>
                                      </p:tavLst>
                                    </p:anim>
                                    <p:anim calcmode="lin" valueType="num">
                                      <p:cBhvr additive="base">
                                        <p:cTn id="12" dur="500" fill="hold"/>
                                        <p:tgtEl>
                                          <p:spTgt spid="11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1112"/>
                                        </p:tgtEl>
                                        <p:attrNameLst>
                                          <p:attrName>style.visibility</p:attrName>
                                        </p:attrNameLst>
                                      </p:cBhvr>
                                      <p:to>
                                        <p:strVal val="visible"/>
                                      </p:to>
                                    </p:set>
                                    <p:animEffect transition="in" filter="barn(inVertical)">
                                      <p:cBhvr>
                                        <p:cTn id="16" dur="500"/>
                                        <p:tgtEl>
                                          <p:spTgt spid="1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 grpId="0"/>
      <p:bldP spid="1114" grpId="0"/>
    </p:bldLst>
  </p:timing>
</p:sld>
</file>

<file path=ppt/theme/theme1.xml><?xml version="1.0" encoding="utf-8"?>
<a:theme xmlns:a="http://schemas.openxmlformats.org/drawingml/2006/main" name="Pastel Watercolor Mental Health Clinic by Slidesgo">
  <a:themeElements>
    <a:clrScheme name="Simple Light">
      <a:dk1>
        <a:srgbClr val="000000"/>
      </a:dk1>
      <a:lt1>
        <a:srgbClr val="F5F0EC"/>
      </a:lt1>
      <a:dk2>
        <a:srgbClr val="659DA9"/>
      </a:dk2>
      <a:lt2>
        <a:srgbClr val="EDCB69"/>
      </a:lt2>
      <a:accent1>
        <a:srgbClr val="385A9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1199</Words>
  <Application>Microsoft Office PowerPoint</Application>
  <PresentationFormat>On-screen Show (16:9)</PresentationFormat>
  <Paragraphs>114</Paragraphs>
  <Slides>30</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Lucida Calligraphy</vt:lpstr>
      <vt:lpstr>DM Serif Text</vt:lpstr>
      <vt:lpstr>PT Sans</vt:lpstr>
      <vt:lpstr>Cambay</vt:lpstr>
      <vt:lpstr>Proxima Nova Semibold</vt:lpstr>
      <vt:lpstr>Proxima Nova</vt:lpstr>
      <vt:lpstr>Averia Libre</vt:lpstr>
      <vt:lpstr>Times New Roman</vt:lpstr>
      <vt:lpstr>Pastel Watercolor Mental Health Clinic by Slidesgo</vt:lpstr>
      <vt:lpstr>Slidesgo Final Pages</vt:lpstr>
      <vt:lpstr>ThoughtALoud Mental Health Clinic</vt:lpstr>
      <vt:lpstr>Problems &amp; Audience we Target</vt:lpstr>
      <vt:lpstr>Problems &amp; Audience we Target</vt:lpstr>
      <vt:lpstr>This is a graph showing Depression, Anxiety, Behaviour Disorders by Age </vt:lpstr>
      <vt:lpstr>Some more Statistics</vt:lpstr>
      <vt:lpstr>PowerPoint Presentation</vt:lpstr>
      <vt:lpstr>Our  Objective </vt:lpstr>
      <vt:lpstr>Vision</vt:lpstr>
      <vt:lpstr>The  Website</vt:lpstr>
      <vt:lpstr>ThoughtsALoud</vt:lpstr>
      <vt:lpstr>Introduction</vt:lpstr>
      <vt:lpstr>Key Features of our Website</vt:lpstr>
      <vt:lpstr>SOS Click</vt:lpstr>
      <vt:lpstr>Exercises</vt:lpstr>
      <vt:lpstr>Survey</vt:lpstr>
      <vt:lpstr>Professionals</vt:lpstr>
      <vt:lpstr>Cognitive Behavioral Therapy (CBT) Exercises </vt:lpstr>
      <vt:lpstr>Mindfulness and Relaxation Techniques </vt:lpstr>
      <vt:lpstr>Journaling and Self-Reflection Activities </vt:lpstr>
      <vt:lpstr>Support Groups and  Community Resources </vt:lpstr>
      <vt:lpstr>Medication Management and Referrals </vt:lpstr>
      <vt:lpstr>Emergency Hotline and Ambulance Services </vt:lpstr>
      <vt:lpstr>Conclusion</vt:lpstr>
      <vt:lpstr>Our website is a secure platform for any teenager to reach out and get help from several professionals with a member on board also tracking their progress. We intend to bring a website to people with several aspects like survey, contacting professionals, exercises with notifications and SOS react. </vt:lpstr>
      <vt:lpstr>Thanks!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ThoughtALoud Mental Health Clinic</dc:title>
  <dc:creator>user</dc:creator>
  <cp:lastModifiedBy>Navya Abrol</cp:lastModifiedBy>
  <cp:revision>1</cp:revision>
  <dcterms:modified xsi:type="dcterms:W3CDTF">2024-04-07T06:04:36Z</dcterms:modified>
</cp:coreProperties>
</file>