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4" r:id="rId5"/>
    <p:sldId id="345" r:id="rId6"/>
    <p:sldId id="357" r:id="rId7"/>
    <p:sldId id="360" r:id="rId8"/>
    <p:sldId id="359" r:id="rId9"/>
    <p:sldId id="358" r:id="rId10"/>
    <p:sldId id="361" r:id="rId11"/>
    <p:sldId id="366" r:id="rId12"/>
    <p:sldId id="365" r:id="rId13"/>
    <p:sldId id="364" r:id="rId14"/>
    <p:sldId id="363" r:id="rId15"/>
    <p:sldId id="362" r:id="rId16"/>
    <p:sldId id="367" r:id="rId17"/>
    <p:sldId id="369" r:id="rId18"/>
    <p:sldId id="368" r:id="rId19"/>
    <p:sldId id="370" r:id="rId20"/>
    <p:sldId id="3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9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83D6A-315D-FF9A-9822-65E02967C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903D8-B016-4506-8272-06C6620EC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522F4-D81A-CD03-B68A-DEC7B0343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EDAF-1326-7814-FA84-0D8296E8C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85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356A-EE25-4089-9033-A96AAD4DC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A48138-CFF6-EBE3-E859-AAFDB1490D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B497C0-6884-6028-467A-587B0F450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3B5D-5084-35FF-FAE6-42C48587F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5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669BF-142A-A41F-1DDE-6EC145E73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ED403-E7B2-BE3B-F5EE-389D48E26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EB2F05-B186-422F-4F9F-3A7FBE62C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D7BB1-B40D-1E08-0862-05BB43629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8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DBC81-31B9-2B6B-06DD-5CA4A200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7B861-8804-4E2F-64CD-1E4F9D1B5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722548-6D08-41D9-3AC4-CB26F4C56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FD12-9F1C-192B-BAE6-35FB985451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57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68833-AB0C-A59D-622D-B04FA5807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AB5B0-4C07-D874-E47F-6AC5654E1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B7DAB-1F6F-48CF-A0FC-8CEAB20F5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E9F7C-0C98-0CCC-623C-1B3FE0B96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6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5A8B-1996-FF08-FC0A-8FBEF8499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07578-956C-A946-0AA5-35712322C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9F601-BAB2-4E2E-BC13-9A934D33D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6A90-D6F0-B33D-F5E5-A45A3BA1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48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AE15D-4CAA-7405-EFF8-2222DCB42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14B0B-31B0-3D66-1415-37CE47737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291B2C-1937-4306-F8FD-E9CAD1FB8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ABF55-BBB6-B2A4-CDDF-8764E5F1E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60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5F623-C6CE-3888-FF8A-A8BC9EA1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D36AB-B14A-1FA1-37C6-A4C67B948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00C65-2000-241B-ABF1-ACE86A1A6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4E903-2B1B-68EC-1683-71C0EB9E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03706-7BD0-6FF1-82B3-670D8DB4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B9B818-02D3-3319-3751-62342FAF2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66CB9D-DBD6-8251-F508-1A2EAB173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CBD13-3B50-141C-C388-0985F2A77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0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F694-A17E-87F4-6050-629D5CFA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64749-EED6-4E5E-1EE1-DF3D10D8B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C05D3-E477-4D2E-0763-24EA25201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1841-DF9D-E953-80E4-D29F1B9A0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6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4A004-9BA1-144F-4527-A20270B36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3F9EAC-B42E-643E-8177-86045739E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F22B92-55AD-459D-C754-3F75471A4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9C9D9-425A-08EB-5FD5-D70701777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8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0899A-5F81-A5AE-5C8E-47C64783A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9A651-13AD-52C7-D646-12B5BA935F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B31F8-DE35-0D16-99C9-4E33388A4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5F4A3-E245-E07D-CF39-580286B89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86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CF622-D7EC-FECC-BDBF-3B5D8A6C5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8FB82-261C-DA62-FCAE-3840FC138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45AC4-B554-38B6-E62B-94D8FDC4A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B1471-B80C-8E50-9537-01428F4F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13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351C3-C535-75D2-B629-B722FE230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C48FB-3FCA-DB50-0C82-3497761D3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7552C2-0574-D4D1-5849-D0465D506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C7761-7F30-AF9F-207A-722D3B735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55" y="612475"/>
            <a:ext cx="4701904" cy="30790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Java Spring, Jenkins and Docker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5A888-9568-1A4E-C7BA-FAB12A42538E}"/>
              </a:ext>
            </a:extLst>
          </p:cNvPr>
          <p:cNvSpPr txBox="1"/>
          <p:nvPr/>
        </p:nvSpPr>
        <p:spPr>
          <a:xfrm>
            <a:off x="9592574" y="587458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Yuvraj Deshmukh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6C435-72C9-9F0D-436B-FD4CA5B5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2C954-9AC9-56B2-0814-E0B69D34053C}"/>
              </a:ext>
            </a:extLst>
          </p:cNvPr>
          <p:cNvSpPr txBox="1"/>
          <p:nvPr/>
        </p:nvSpPr>
        <p:spPr>
          <a:xfrm>
            <a:off x="666391" y="531346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 the project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621919-6763-3D79-24F9-6E9C92B5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38" y="1147313"/>
            <a:ext cx="10110158" cy="48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6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04CF-03D2-309D-79D5-2E34A408B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270A89-43A6-CD50-6438-B8531AB1316A}"/>
              </a:ext>
            </a:extLst>
          </p:cNvPr>
          <p:cNvSpPr txBox="1"/>
          <p:nvPr/>
        </p:nvSpPr>
        <p:spPr>
          <a:xfrm>
            <a:off x="597379" y="583104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Dockefile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track the project through docker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843DA0-647A-FEA8-E80C-BB6A08F7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96" y="978277"/>
            <a:ext cx="10256807" cy="492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F5646-8CAC-4DBE-286F-FBF698E09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9BFCE-40D9-6DDF-8997-8F0A6B6BAD9E}"/>
              </a:ext>
            </a:extLst>
          </p:cNvPr>
          <p:cNvSpPr txBox="1"/>
          <p:nvPr/>
        </p:nvSpPr>
        <p:spPr>
          <a:xfrm>
            <a:off x="597379" y="479588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maven install to create jar file in target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0ED4FF-3B1A-98A9-37D7-523892011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21" y="874761"/>
            <a:ext cx="10110157" cy="509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C940E-DBE8-0F9A-E3F8-E26F27E7A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39535C-9730-145F-9F33-1D6A039EF068}"/>
              </a:ext>
            </a:extLst>
          </p:cNvPr>
          <p:cNvSpPr txBox="1"/>
          <p:nvPr/>
        </p:nvSpPr>
        <p:spPr>
          <a:xfrm>
            <a:off x="675017" y="557225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 the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Dockerfile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create Image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BEED133-3FDF-C3CE-A03D-2FB774ADB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887" y="952398"/>
            <a:ext cx="10524225" cy="518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7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C28DA-7232-E33D-A0AE-619E522D2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F92DD-383D-5FDC-45D1-DA72A842D6BB}"/>
              </a:ext>
            </a:extLst>
          </p:cNvPr>
          <p:cNvSpPr txBox="1"/>
          <p:nvPr/>
        </p:nvSpPr>
        <p:spPr>
          <a:xfrm>
            <a:off x="588752" y="496841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 Image</a:t>
            </a: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BEFEAA8-E407-B89F-EC2C-6C6984FC1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5" y="892014"/>
            <a:ext cx="10670874" cy="44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0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FE189-3276-31AF-4DE2-9435C8CA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7363B-5109-26D6-CEB5-BC1D0F7EF5DB}"/>
              </a:ext>
            </a:extLst>
          </p:cNvPr>
          <p:cNvSpPr txBox="1"/>
          <p:nvPr/>
        </p:nvSpPr>
        <p:spPr>
          <a:xfrm>
            <a:off x="614632" y="565851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Container from docker Image</a:t>
            </a:r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B266E01-AE76-81EA-ABD7-8A96DC5D8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75" y="961024"/>
            <a:ext cx="10463840" cy="46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1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E0D9-9C31-8444-25FF-96BB486B1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141342-49C4-B959-4B09-395C3301E2F0}"/>
              </a:ext>
            </a:extLst>
          </p:cNvPr>
          <p:cNvSpPr txBox="1"/>
          <p:nvPr/>
        </p:nvSpPr>
        <p:spPr>
          <a:xfrm>
            <a:off x="640511" y="539973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Image uploaded to docker hub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8C3D0B-A5B6-4B2F-FBF4-1746C316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2" y="1190445"/>
            <a:ext cx="10015268" cy="48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3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617076"/>
          </a:xfrm>
        </p:spPr>
        <p:txBody>
          <a:bodyPr/>
          <a:lstStyle/>
          <a:p>
            <a:r>
              <a:rPr lang="en-US" dirty="0"/>
              <a:t>Code Understanding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39CB8-7A3F-577B-0802-C3CB9CCB4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" y="1500996"/>
            <a:ext cx="10951029" cy="473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E1969-B756-5638-02F2-4337B932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E51D9-5E56-C3F7-19DF-158D9AD1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617076"/>
          </a:xfrm>
        </p:spPr>
        <p:txBody>
          <a:bodyPr/>
          <a:lstStyle/>
          <a:p>
            <a:r>
              <a:rPr lang="en-US" dirty="0"/>
              <a:t>Code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E38BF-77BA-5ADB-7947-CA0BC9BAB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7" y="427008"/>
            <a:ext cx="11274725" cy="6003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0671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96A34-3E8D-99C7-3258-37AAA8645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4BEBB-B31A-4B79-069F-1B27BD97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617076"/>
          </a:xfrm>
        </p:spPr>
        <p:txBody>
          <a:bodyPr/>
          <a:lstStyle/>
          <a:p>
            <a:r>
              <a:rPr lang="en-US" dirty="0"/>
              <a:t>Code Understanding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906831-77A8-AAC1-7580-78EA0132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435429"/>
            <a:ext cx="11277600" cy="598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7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27536-678A-6147-3596-F0617A2D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5491C3-2F07-647C-CDD4-A7F7023F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617076"/>
          </a:xfrm>
        </p:spPr>
        <p:txBody>
          <a:bodyPr/>
          <a:lstStyle/>
          <a:p>
            <a:r>
              <a:rPr lang="en-US" dirty="0"/>
              <a:t>Project Creation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760FB3-5E63-49AF-9474-CCA5C913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502" y="2011823"/>
            <a:ext cx="8763000" cy="4199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A92E69-DA61-F4D9-DB66-D1FE2A09BC16}"/>
              </a:ext>
            </a:extLst>
          </p:cNvPr>
          <p:cNvSpPr txBox="1"/>
          <p:nvPr/>
        </p:nvSpPr>
        <p:spPr>
          <a:xfrm>
            <a:off x="914400" y="1558823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Simple Spring Project from Spring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Initilizer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90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D9695-780B-E5FD-7391-ACE1D0738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59C441-FE6C-4E14-685E-BA1537548CA0}"/>
              </a:ext>
            </a:extLst>
          </p:cNvPr>
          <p:cNvSpPr txBox="1"/>
          <p:nvPr/>
        </p:nvSpPr>
        <p:spPr>
          <a:xfrm>
            <a:off x="571499" y="664234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GitHub Repository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AA5416-1696-CE92-D932-515729A4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357839"/>
            <a:ext cx="9445925" cy="48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55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350EF-4924-4C5C-2C6C-7FFAF2F0B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2B1CD9-2991-BCB9-3303-10AF906D5152}"/>
              </a:ext>
            </a:extLst>
          </p:cNvPr>
          <p:cNvSpPr txBox="1"/>
          <p:nvPr/>
        </p:nvSpPr>
        <p:spPr>
          <a:xfrm>
            <a:off x="545620" y="626237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Push the project to git repo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48754F-C8D5-DC23-B7E4-F618DA1F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6" y="1021410"/>
            <a:ext cx="10041148" cy="52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2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5A718-874B-1DE5-8C00-4232EDFC4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2A9422-73A5-1A03-FF26-A329DFE2E7B5}"/>
              </a:ext>
            </a:extLst>
          </p:cNvPr>
          <p:cNvSpPr txBox="1"/>
          <p:nvPr/>
        </p:nvSpPr>
        <p:spPr>
          <a:xfrm>
            <a:off x="649138" y="565852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repo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47BBDA-6DA7-8610-41D5-8A4BDC02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77" y="1006724"/>
            <a:ext cx="9877245" cy="484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09587-F222-58D9-795F-A4172B643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8F83A1-4C12-1410-DC1D-2B9CBF8F22D7}"/>
              </a:ext>
            </a:extLst>
          </p:cNvPr>
          <p:cNvSpPr txBox="1"/>
          <p:nvPr/>
        </p:nvSpPr>
        <p:spPr>
          <a:xfrm>
            <a:off x="726775" y="548599"/>
            <a:ext cx="6094562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 a Pipeline on Jenkins through git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CC605F-1D2F-4D16-3BEE-35F3400A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32" y="1173191"/>
            <a:ext cx="10187796" cy="46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80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{D275EC15-B6B3-4D33-8258-69E6CF20EA66}TFceab9897-d767-4b88-b01c-396399362f8b9c42cec1_win32-72ccf53ebda5</Template>
  <TotalTime>17</TotalTime>
  <Words>103</Words>
  <Application>Microsoft Office PowerPoint</Application>
  <PresentationFormat>Widescreen</PresentationFormat>
  <Paragraphs>36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Bodoni MT</vt:lpstr>
      <vt:lpstr>Calibri</vt:lpstr>
      <vt:lpstr>Source Sans Pro Light</vt:lpstr>
      <vt:lpstr>Times New Roman</vt:lpstr>
      <vt:lpstr>Custom</vt:lpstr>
      <vt:lpstr>Java Spring, Jenkins and Docker Project</vt:lpstr>
      <vt:lpstr>Code Understanding</vt:lpstr>
      <vt:lpstr>Code Understanding</vt:lpstr>
      <vt:lpstr>Code Understanding</vt:lpstr>
      <vt:lpstr>Project Creation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Spring, Jenkins and Docker Project</dc:title>
  <dc:creator>Yuvraj Deshmukh</dc:creator>
  <cp:lastModifiedBy>Yuvi</cp:lastModifiedBy>
  <cp:revision>2</cp:revision>
  <dcterms:created xsi:type="dcterms:W3CDTF">2025-09-19T03:21:34Z</dcterms:created>
  <dcterms:modified xsi:type="dcterms:W3CDTF">2025-09-19T04:52:28Z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