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823483" y="-5424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Craigslist Webscraper</a:t>
            </a:r>
            <a:endParaRPr b="1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23475" y="37077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Runs a query and exports the results to Excel</a:t>
            </a:r>
            <a:endParaRPr i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475" y="1481425"/>
            <a:ext cx="2972235" cy="18564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7145700">
            <a:off x="4350074" y="1608221"/>
            <a:ext cx="1296777" cy="160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225" y="1406475"/>
            <a:ext cx="1570275" cy="2006301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3"/>
          <p:cNvSpPr txBox="1"/>
          <p:nvPr/>
        </p:nvSpPr>
        <p:spPr>
          <a:xfrm>
            <a:off x="3841325" y="4626975"/>
            <a:ext cx="20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Matthew Wetzel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