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9"/>
  </p:notesMasterIdLst>
  <p:sldIdLst>
    <p:sldId id="256" r:id="rId2"/>
    <p:sldId id="257" r:id="rId3"/>
    <p:sldId id="293" r:id="rId4"/>
    <p:sldId id="258" r:id="rId5"/>
    <p:sldId id="278" r:id="rId6"/>
    <p:sldId id="288" r:id="rId7"/>
    <p:sldId id="291" r:id="rId8"/>
    <p:sldId id="292" r:id="rId9"/>
    <p:sldId id="287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5" r:id="rId18"/>
    <p:sldId id="267" r:id="rId19"/>
    <p:sldId id="279" r:id="rId20"/>
    <p:sldId id="286" r:id="rId21"/>
    <p:sldId id="271" r:id="rId22"/>
    <p:sldId id="272" r:id="rId23"/>
    <p:sldId id="273" r:id="rId24"/>
    <p:sldId id="289" r:id="rId25"/>
    <p:sldId id="281" r:id="rId26"/>
    <p:sldId id="284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77524-2683-474C-ADF5-A135FDAD6FAE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635773-A04B-4E1A-B1DD-3E8BCAD26F9B}">
      <dgm:prSet/>
      <dgm:spPr/>
      <dgm:t>
        <a:bodyPr/>
        <a:lstStyle/>
        <a:p>
          <a:pPr rtl="0"/>
          <a:r>
            <a:rPr lang="fr-FR" b="1" i="0" dirty="0" err="1" smtClean="0"/>
            <a:t>What</a:t>
          </a:r>
          <a:r>
            <a:rPr lang="fr-FR" b="1" i="0" dirty="0" smtClean="0"/>
            <a:t> </a:t>
          </a:r>
          <a:r>
            <a:rPr lang="fr-FR" b="1" i="0" dirty="0" err="1" smtClean="0"/>
            <a:t>is</a:t>
          </a:r>
          <a:r>
            <a:rPr lang="fr-FR" b="1" i="0" dirty="0" smtClean="0"/>
            <a:t> </a:t>
          </a:r>
          <a:r>
            <a:rPr lang="fr-FR" b="1" i="0" dirty="0" err="1" smtClean="0"/>
            <a:t>Ansible</a:t>
          </a:r>
          <a:r>
            <a:rPr lang="fr-FR" b="1" i="0" dirty="0" smtClean="0"/>
            <a:t>?</a:t>
          </a:r>
          <a:endParaRPr lang="fr-FR" dirty="0"/>
        </a:p>
      </dgm:t>
    </dgm:pt>
    <dgm:pt modelId="{D50CAFEA-64B7-49F5-BC30-52B7A92D7E6B}" type="parTrans" cxnId="{22560CC9-AF6B-4EF0-BB88-07F339E86CEB}">
      <dgm:prSet/>
      <dgm:spPr/>
      <dgm:t>
        <a:bodyPr/>
        <a:lstStyle/>
        <a:p>
          <a:endParaRPr lang="fr-FR"/>
        </a:p>
      </dgm:t>
    </dgm:pt>
    <dgm:pt modelId="{0E7F8A0B-E75F-4DDD-AECB-52DC50647B0D}" type="sibTrans" cxnId="{22560CC9-AF6B-4EF0-BB88-07F339E86CEB}">
      <dgm:prSet/>
      <dgm:spPr/>
      <dgm:t>
        <a:bodyPr/>
        <a:lstStyle/>
        <a:p>
          <a:endParaRPr lang="fr-FR"/>
        </a:p>
      </dgm:t>
    </dgm:pt>
    <dgm:pt modelId="{8A29F31C-06A0-4501-AEB8-A43699940676}">
      <dgm:prSet/>
      <dgm:spPr/>
      <dgm:t>
        <a:bodyPr/>
        <a:lstStyle/>
        <a:p>
          <a:pPr rtl="0"/>
          <a:r>
            <a:rPr lang="fr-FR" b="1" i="0" smtClean="0"/>
            <a:t>Ansible Project</a:t>
          </a:r>
          <a:endParaRPr lang="fr-FR"/>
        </a:p>
      </dgm:t>
    </dgm:pt>
    <dgm:pt modelId="{61D99143-D8EC-4C26-BA48-E7BA903202E8}" type="parTrans" cxnId="{6372DA33-2225-4942-92F6-0809F0F000F6}">
      <dgm:prSet/>
      <dgm:spPr/>
      <dgm:t>
        <a:bodyPr/>
        <a:lstStyle/>
        <a:p>
          <a:endParaRPr lang="fr-FR"/>
        </a:p>
      </dgm:t>
    </dgm:pt>
    <dgm:pt modelId="{F70B5393-1612-4EDB-A2E1-66DB38245F3A}" type="sibTrans" cxnId="{6372DA33-2225-4942-92F6-0809F0F000F6}">
      <dgm:prSet/>
      <dgm:spPr/>
      <dgm:t>
        <a:bodyPr/>
        <a:lstStyle/>
        <a:p>
          <a:endParaRPr lang="fr-FR"/>
        </a:p>
      </dgm:t>
    </dgm:pt>
    <dgm:pt modelId="{D85AB39D-C3E5-4A15-BD86-A05550C823EA}">
      <dgm:prSet/>
      <dgm:spPr/>
      <dgm:t>
        <a:bodyPr/>
        <a:lstStyle/>
        <a:p>
          <a:pPr rtl="0"/>
          <a:r>
            <a:rPr lang="fr-FR" b="1" i="0" smtClean="0"/>
            <a:t>Ansible Engine</a:t>
          </a:r>
          <a:endParaRPr lang="fr-FR"/>
        </a:p>
      </dgm:t>
    </dgm:pt>
    <dgm:pt modelId="{D569C005-1608-4A25-A484-0E973258516E}" type="parTrans" cxnId="{5BC45387-67E9-4989-9D61-1D0484B8AC7B}">
      <dgm:prSet/>
      <dgm:spPr/>
      <dgm:t>
        <a:bodyPr/>
        <a:lstStyle/>
        <a:p>
          <a:endParaRPr lang="fr-FR"/>
        </a:p>
      </dgm:t>
    </dgm:pt>
    <dgm:pt modelId="{EC82056A-63B2-495E-8FAB-24DAB96CAE39}" type="sibTrans" cxnId="{5BC45387-67E9-4989-9D61-1D0484B8AC7B}">
      <dgm:prSet/>
      <dgm:spPr/>
      <dgm:t>
        <a:bodyPr/>
        <a:lstStyle/>
        <a:p>
          <a:endParaRPr lang="fr-FR"/>
        </a:p>
      </dgm:t>
    </dgm:pt>
    <dgm:pt modelId="{579B970C-BAEC-40F6-B900-1C445D2C08FA}">
      <dgm:prSet/>
      <dgm:spPr/>
      <dgm:t>
        <a:bodyPr/>
        <a:lstStyle/>
        <a:p>
          <a:pPr rtl="0"/>
          <a:r>
            <a:rPr lang="fr-FR" b="1" i="0" dirty="0" err="1" smtClean="0"/>
            <a:t>Ansible</a:t>
          </a:r>
          <a:r>
            <a:rPr lang="fr-FR" b="1" i="0" dirty="0" smtClean="0"/>
            <a:t> Tower/AWX</a:t>
          </a:r>
          <a:endParaRPr lang="fr-FR" dirty="0"/>
        </a:p>
      </dgm:t>
    </dgm:pt>
    <dgm:pt modelId="{5CC2C23B-4E96-4672-8B71-8B8932F43AE7}" type="parTrans" cxnId="{1DB4ACE8-B594-4184-8EE6-DB248463609F}">
      <dgm:prSet/>
      <dgm:spPr/>
      <dgm:t>
        <a:bodyPr/>
        <a:lstStyle/>
        <a:p>
          <a:endParaRPr lang="fr-FR"/>
        </a:p>
      </dgm:t>
    </dgm:pt>
    <dgm:pt modelId="{7628309A-B756-45A9-A676-1AD2B8955F84}" type="sibTrans" cxnId="{1DB4ACE8-B594-4184-8EE6-DB248463609F}">
      <dgm:prSet/>
      <dgm:spPr/>
      <dgm:t>
        <a:bodyPr/>
        <a:lstStyle/>
        <a:p>
          <a:endParaRPr lang="fr-FR"/>
        </a:p>
      </dgm:t>
    </dgm:pt>
    <dgm:pt modelId="{1AC9CCCA-D619-4096-9448-19B2E7C02D81}">
      <dgm:prSet/>
      <dgm:spPr/>
      <dgm:t>
        <a:bodyPr/>
        <a:lstStyle/>
        <a:p>
          <a:pPr rtl="0"/>
          <a:r>
            <a:rPr lang="en-US" b="1" i="0" smtClean="0"/>
            <a:t>Where can I use it?</a:t>
          </a:r>
          <a:endParaRPr lang="fr-FR"/>
        </a:p>
      </dgm:t>
    </dgm:pt>
    <dgm:pt modelId="{DA5D8449-C201-4485-BE54-364CDE6083F6}" type="parTrans" cxnId="{4777075C-D77A-42AD-BA34-B3E76E71BB52}">
      <dgm:prSet/>
      <dgm:spPr/>
      <dgm:t>
        <a:bodyPr/>
        <a:lstStyle/>
        <a:p>
          <a:endParaRPr lang="fr-FR"/>
        </a:p>
      </dgm:t>
    </dgm:pt>
    <dgm:pt modelId="{9FCF583C-2902-4BDD-9D84-25E3D4FB4B40}" type="sibTrans" cxnId="{4777075C-D77A-42AD-BA34-B3E76E71BB52}">
      <dgm:prSet/>
      <dgm:spPr/>
      <dgm:t>
        <a:bodyPr/>
        <a:lstStyle/>
        <a:p>
          <a:endParaRPr lang="fr-FR"/>
        </a:p>
      </dgm:t>
    </dgm:pt>
    <dgm:pt modelId="{ADA2B092-276A-414E-A98F-B035D79C532D}">
      <dgm:prSet/>
      <dgm:spPr/>
      <dgm:t>
        <a:bodyPr/>
        <a:lstStyle/>
        <a:p>
          <a:pPr rtl="0"/>
          <a:r>
            <a:rPr lang="en-US" b="1" i="0" dirty="0" smtClean="0"/>
            <a:t>Unix/Linux</a:t>
          </a:r>
          <a:endParaRPr lang="fr-FR" dirty="0"/>
        </a:p>
      </dgm:t>
    </dgm:pt>
    <dgm:pt modelId="{026C0AEC-F744-4126-A808-4BF18591E163}" type="parTrans" cxnId="{20FE0037-A181-4114-ABB9-97AF23377B05}">
      <dgm:prSet/>
      <dgm:spPr/>
      <dgm:t>
        <a:bodyPr/>
        <a:lstStyle/>
        <a:p>
          <a:endParaRPr lang="fr-FR"/>
        </a:p>
      </dgm:t>
    </dgm:pt>
    <dgm:pt modelId="{A30ABF1D-95DB-4F61-9004-6390FB2DC4B5}" type="sibTrans" cxnId="{20FE0037-A181-4114-ABB9-97AF23377B05}">
      <dgm:prSet/>
      <dgm:spPr/>
      <dgm:t>
        <a:bodyPr/>
        <a:lstStyle/>
        <a:p>
          <a:endParaRPr lang="fr-FR"/>
        </a:p>
      </dgm:t>
    </dgm:pt>
    <dgm:pt modelId="{312DBEF4-3765-4BA6-B6C8-34DCFB4A416D}">
      <dgm:prSet/>
      <dgm:spPr/>
      <dgm:t>
        <a:bodyPr/>
        <a:lstStyle/>
        <a:p>
          <a:pPr rtl="0"/>
          <a:r>
            <a:rPr lang="en-US" b="1" i="0" dirty="0" smtClean="0"/>
            <a:t>Windows</a:t>
          </a:r>
          <a:endParaRPr lang="fr-FR" dirty="0"/>
        </a:p>
      </dgm:t>
    </dgm:pt>
    <dgm:pt modelId="{F9C365BA-A84C-4C18-9499-A279686BEA4C}" type="parTrans" cxnId="{A820A4DF-1C16-405B-8E10-4B60645BECF7}">
      <dgm:prSet/>
      <dgm:spPr/>
      <dgm:t>
        <a:bodyPr/>
        <a:lstStyle/>
        <a:p>
          <a:endParaRPr lang="fr-FR"/>
        </a:p>
      </dgm:t>
    </dgm:pt>
    <dgm:pt modelId="{9FFA89D4-8F09-427D-BA1B-8984B1CE5C55}" type="sibTrans" cxnId="{A820A4DF-1C16-405B-8E10-4B60645BECF7}">
      <dgm:prSet/>
      <dgm:spPr/>
      <dgm:t>
        <a:bodyPr/>
        <a:lstStyle/>
        <a:p>
          <a:endParaRPr lang="fr-FR"/>
        </a:p>
      </dgm:t>
    </dgm:pt>
    <dgm:pt modelId="{7AE80F27-8103-4768-AA22-01DFF3613632}">
      <dgm:prSet/>
      <dgm:spPr/>
      <dgm:t>
        <a:bodyPr/>
        <a:lstStyle/>
        <a:p>
          <a:pPr rtl="0"/>
          <a:r>
            <a:rPr lang="fr-FR" b="1" i="0" smtClean="0"/>
            <a:t>How does it work?</a:t>
          </a:r>
          <a:endParaRPr lang="fr-FR"/>
        </a:p>
      </dgm:t>
    </dgm:pt>
    <dgm:pt modelId="{AB764499-25E8-4E74-9276-8B45EDD55687}" type="parTrans" cxnId="{1EEB262D-8B70-4A3A-B77E-E9343DAB438B}">
      <dgm:prSet/>
      <dgm:spPr/>
      <dgm:t>
        <a:bodyPr/>
        <a:lstStyle/>
        <a:p>
          <a:endParaRPr lang="fr-FR"/>
        </a:p>
      </dgm:t>
    </dgm:pt>
    <dgm:pt modelId="{E9B829E1-0D7D-43BC-8658-978A5B7BB44C}" type="sibTrans" cxnId="{1EEB262D-8B70-4A3A-B77E-E9343DAB438B}">
      <dgm:prSet/>
      <dgm:spPr/>
      <dgm:t>
        <a:bodyPr/>
        <a:lstStyle/>
        <a:p>
          <a:endParaRPr lang="fr-FR"/>
        </a:p>
      </dgm:t>
    </dgm:pt>
    <dgm:pt modelId="{78A8B998-3F57-4751-9A88-8454D955DD5C}">
      <dgm:prSet/>
      <dgm:spPr/>
      <dgm:t>
        <a:bodyPr/>
        <a:lstStyle/>
        <a:p>
          <a:pPr rtl="0"/>
          <a:r>
            <a:rPr lang="fr-FR" b="1" i="0" smtClean="0"/>
            <a:t>Playbook</a:t>
          </a:r>
          <a:endParaRPr lang="fr-FR"/>
        </a:p>
      </dgm:t>
    </dgm:pt>
    <dgm:pt modelId="{7E7EAE30-661B-458D-8A2F-973713AF240A}" type="parTrans" cxnId="{34DBB745-62BA-4198-B21B-01D8A844F788}">
      <dgm:prSet/>
      <dgm:spPr/>
      <dgm:t>
        <a:bodyPr/>
        <a:lstStyle/>
        <a:p>
          <a:endParaRPr lang="fr-FR"/>
        </a:p>
      </dgm:t>
    </dgm:pt>
    <dgm:pt modelId="{726EAC01-4323-42BC-89D5-2070D4EBEE0F}" type="sibTrans" cxnId="{34DBB745-62BA-4198-B21B-01D8A844F788}">
      <dgm:prSet/>
      <dgm:spPr/>
      <dgm:t>
        <a:bodyPr/>
        <a:lstStyle/>
        <a:p>
          <a:endParaRPr lang="fr-FR"/>
        </a:p>
      </dgm:t>
    </dgm:pt>
    <dgm:pt modelId="{5AFA6786-7257-47CF-9335-3EB4E1E1CC9E}">
      <dgm:prSet/>
      <dgm:spPr/>
      <dgm:t>
        <a:bodyPr/>
        <a:lstStyle/>
        <a:p>
          <a:pPr rtl="0"/>
          <a:r>
            <a:rPr lang="fr-FR" b="1" i="0" smtClean="0"/>
            <a:t>Inventory</a:t>
          </a:r>
          <a:endParaRPr lang="fr-FR"/>
        </a:p>
      </dgm:t>
    </dgm:pt>
    <dgm:pt modelId="{2AE5D096-7E04-4B0B-9922-A149EA4ED35D}" type="parTrans" cxnId="{257C5E04-E3AE-49B4-A75E-25502D3F4B21}">
      <dgm:prSet/>
      <dgm:spPr/>
      <dgm:t>
        <a:bodyPr/>
        <a:lstStyle/>
        <a:p>
          <a:endParaRPr lang="fr-FR"/>
        </a:p>
      </dgm:t>
    </dgm:pt>
    <dgm:pt modelId="{1BA549DD-91B5-4916-B880-265994EBD5C6}" type="sibTrans" cxnId="{257C5E04-E3AE-49B4-A75E-25502D3F4B21}">
      <dgm:prSet/>
      <dgm:spPr/>
      <dgm:t>
        <a:bodyPr/>
        <a:lstStyle/>
        <a:p>
          <a:endParaRPr lang="fr-FR"/>
        </a:p>
      </dgm:t>
    </dgm:pt>
    <dgm:pt modelId="{40F9591C-D0C6-47E4-BD6F-D03212308DC1}">
      <dgm:prSet/>
      <dgm:spPr/>
      <dgm:t>
        <a:bodyPr/>
        <a:lstStyle/>
        <a:p>
          <a:pPr rtl="0"/>
          <a:r>
            <a:rPr lang="fr-FR" b="1" i="0" smtClean="0"/>
            <a:t>Modules</a:t>
          </a:r>
          <a:endParaRPr lang="fr-FR"/>
        </a:p>
      </dgm:t>
    </dgm:pt>
    <dgm:pt modelId="{F7917B71-991E-4D57-9568-FB93F60D2500}" type="parTrans" cxnId="{47856296-EB4A-4EC5-9418-BD76FE795B72}">
      <dgm:prSet/>
      <dgm:spPr/>
      <dgm:t>
        <a:bodyPr/>
        <a:lstStyle/>
        <a:p>
          <a:endParaRPr lang="fr-FR"/>
        </a:p>
      </dgm:t>
    </dgm:pt>
    <dgm:pt modelId="{D7C52204-E573-4997-9064-DC258E97A34F}" type="sibTrans" cxnId="{47856296-EB4A-4EC5-9418-BD76FE795B72}">
      <dgm:prSet/>
      <dgm:spPr/>
      <dgm:t>
        <a:bodyPr/>
        <a:lstStyle/>
        <a:p>
          <a:endParaRPr lang="fr-FR"/>
        </a:p>
      </dgm:t>
    </dgm:pt>
    <dgm:pt modelId="{63419A8F-6B6B-44C8-BA87-0AFF69D9DE27}">
      <dgm:prSet/>
      <dgm:spPr/>
      <dgm:t>
        <a:bodyPr/>
        <a:lstStyle/>
        <a:p>
          <a:pPr rtl="0"/>
          <a:r>
            <a:rPr lang="fr-FR" b="1" i="0" smtClean="0"/>
            <a:t>Plugins</a:t>
          </a:r>
          <a:endParaRPr lang="fr-FR"/>
        </a:p>
      </dgm:t>
    </dgm:pt>
    <dgm:pt modelId="{50E7178B-8E4B-4265-973B-C1FDE12847F6}" type="parTrans" cxnId="{7EE5379A-1AA9-469E-BE72-CD5D963C5ACD}">
      <dgm:prSet/>
      <dgm:spPr/>
      <dgm:t>
        <a:bodyPr/>
        <a:lstStyle/>
        <a:p>
          <a:endParaRPr lang="fr-FR"/>
        </a:p>
      </dgm:t>
    </dgm:pt>
    <dgm:pt modelId="{DC8F8B41-DB4E-4339-9DB1-2B027C80688A}" type="sibTrans" cxnId="{7EE5379A-1AA9-469E-BE72-CD5D963C5ACD}">
      <dgm:prSet/>
      <dgm:spPr/>
      <dgm:t>
        <a:bodyPr/>
        <a:lstStyle/>
        <a:p>
          <a:endParaRPr lang="fr-FR"/>
        </a:p>
      </dgm:t>
    </dgm:pt>
    <dgm:pt modelId="{F1FB774A-8B6A-4713-B972-DEB7EDFC292A}">
      <dgm:prSet/>
      <dgm:spPr/>
      <dgm:t>
        <a:bodyPr/>
        <a:lstStyle/>
        <a:p>
          <a:pPr rtl="0"/>
          <a:r>
            <a:rPr lang="fr-FR" b="1" i="0" smtClean="0"/>
            <a:t>API</a:t>
          </a:r>
          <a:endParaRPr lang="fr-FR"/>
        </a:p>
      </dgm:t>
    </dgm:pt>
    <dgm:pt modelId="{E2CE6CAF-BA00-4D14-AF68-F760340E60DD}" type="parTrans" cxnId="{11CF0BF0-23F6-436C-AA08-C055961D285E}">
      <dgm:prSet/>
      <dgm:spPr/>
      <dgm:t>
        <a:bodyPr/>
        <a:lstStyle/>
        <a:p>
          <a:endParaRPr lang="fr-FR"/>
        </a:p>
      </dgm:t>
    </dgm:pt>
    <dgm:pt modelId="{04B93AD6-393C-4392-9AF5-6E9FBCF76704}" type="sibTrans" cxnId="{11CF0BF0-23F6-436C-AA08-C055961D285E}">
      <dgm:prSet/>
      <dgm:spPr/>
      <dgm:t>
        <a:bodyPr/>
        <a:lstStyle/>
        <a:p>
          <a:endParaRPr lang="fr-FR"/>
        </a:p>
      </dgm:t>
    </dgm:pt>
    <dgm:pt modelId="{17FC5C5A-4673-49EA-B228-32221ED28726}">
      <dgm:prSet/>
      <dgm:spPr/>
      <dgm:t>
        <a:bodyPr/>
        <a:lstStyle/>
        <a:p>
          <a:pPr rtl="0"/>
          <a:r>
            <a:rPr lang="fr-FR" b="1" i="0" smtClean="0"/>
            <a:t>Using Ansible</a:t>
          </a:r>
          <a:endParaRPr lang="fr-FR"/>
        </a:p>
      </dgm:t>
    </dgm:pt>
    <dgm:pt modelId="{E03B1B8D-62E9-4A0B-B913-8C86291404DD}" type="parTrans" cxnId="{40A462A9-AFF3-49C0-A7EA-E2F1AC498390}">
      <dgm:prSet/>
      <dgm:spPr/>
      <dgm:t>
        <a:bodyPr/>
        <a:lstStyle/>
        <a:p>
          <a:endParaRPr lang="fr-FR"/>
        </a:p>
      </dgm:t>
    </dgm:pt>
    <dgm:pt modelId="{3B01AF96-8D11-49C5-9252-4D9E9FCAF0C7}" type="sibTrans" cxnId="{40A462A9-AFF3-49C0-A7EA-E2F1AC498390}">
      <dgm:prSet/>
      <dgm:spPr/>
      <dgm:t>
        <a:bodyPr/>
        <a:lstStyle/>
        <a:p>
          <a:endParaRPr lang="fr-FR"/>
        </a:p>
      </dgm:t>
    </dgm:pt>
    <dgm:pt modelId="{A65CAD9E-4EB5-46E5-B59B-9D5F3725222E}">
      <dgm:prSet/>
      <dgm:spPr/>
      <dgm:t>
        <a:bodyPr/>
        <a:lstStyle/>
        <a:p>
          <a:pPr rtl="0"/>
          <a:r>
            <a:rPr lang="fr-FR" b="1" i="0" smtClean="0"/>
            <a:t>Install / Update / Remove</a:t>
          </a:r>
          <a:endParaRPr lang="fr-FR"/>
        </a:p>
      </dgm:t>
    </dgm:pt>
    <dgm:pt modelId="{9CB30D1D-704E-4FFA-9CA0-041CE76CBB56}" type="parTrans" cxnId="{449B5EF7-754E-411F-8FB1-3F0F3275905D}">
      <dgm:prSet/>
      <dgm:spPr/>
      <dgm:t>
        <a:bodyPr/>
        <a:lstStyle/>
        <a:p>
          <a:endParaRPr lang="fr-FR"/>
        </a:p>
      </dgm:t>
    </dgm:pt>
    <dgm:pt modelId="{3EC45CD2-ED3E-44ED-9DF2-C13BB6B38BE2}" type="sibTrans" cxnId="{449B5EF7-754E-411F-8FB1-3F0F3275905D}">
      <dgm:prSet/>
      <dgm:spPr/>
      <dgm:t>
        <a:bodyPr/>
        <a:lstStyle/>
        <a:p>
          <a:endParaRPr lang="fr-FR"/>
        </a:p>
      </dgm:t>
    </dgm:pt>
    <dgm:pt modelId="{5E2C41E2-ECFD-483A-AE32-47294A0D7FD0}">
      <dgm:prSet/>
      <dgm:spPr/>
      <dgm:t>
        <a:bodyPr/>
        <a:lstStyle/>
        <a:p>
          <a:pPr rtl="0"/>
          <a:r>
            <a:rPr lang="fr-FR" b="1" i="0" dirty="0" smtClean="0"/>
            <a:t>Configure</a:t>
          </a:r>
          <a:endParaRPr lang="fr-FR" dirty="0"/>
        </a:p>
      </dgm:t>
    </dgm:pt>
    <dgm:pt modelId="{78BC4F3C-23B7-49C9-93EA-4AA64007A9FD}" type="parTrans" cxnId="{10DE7D09-3700-4760-9996-12168F24DB78}">
      <dgm:prSet/>
      <dgm:spPr/>
      <dgm:t>
        <a:bodyPr/>
        <a:lstStyle/>
        <a:p>
          <a:endParaRPr lang="fr-FR"/>
        </a:p>
      </dgm:t>
    </dgm:pt>
    <dgm:pt modelId="{37E77C1E-8076-49DF-9AA1-6227240C834D}" type="sibTrans" cxnId="{10DE7D09-3700-4760-9996-12168F24DB78}">
      <dgm:prSet/>
      <dgm:spPr/>
      <dgm:t>
        <a:bodyPr/>
        <a:lstStyle/>
        <a:p>
          <a:endParaRPr lang="fr-FR"/>
        </a:p>
      </dgm:t>
    </dgm:pt>
    <dgm:pt modelId="{5AFE1A13-522B-40D4-BD2E-E8EDE6208032}">
      <dgm:prSet/>
      <dgm:spPr/>
      <dgm:t>
        <a:bodyPr/>
        <a:lstStyle/>
        <a:p>
          <a:pPr rtl="0"/>
          <a:r>
            <a:rPr lang="fr-FR" b="1" i="0" smtClean="0"/>
            <a:t>Backup / Restore</a:t>
          </a:r>
          <a:endParaRPr lang="fr-FR"/>
        </a:p>
      </dgm:t>
    </dgm:pt>
    <dgm:pt modelId="{CCEE1472-C949-4121-AA5E-65C330A7782A}" type="parTrans" cxnId="{4916DAEF-9C5F-4671-8862-3487BFD7C51A}">
      <dgm:prSet/>
      <dgm:spPr/>
      <dgm:t>
        <a:bodyPr/>
        <a:lstStyle/>
        <a:p>
          <a:endParaRPr lang="fr-FR"/>
        </a:p>
      </dgm:t>
    </dgm:pt>
    <dgm:pt modelId="{A092D077-1A9C-489D-B9AE-3287BD04AA38}" type="sibTrans" cxnId="{4916DAEF-9C5F-4671-8862-3487BFD7C51A}">
      <dgm:prSet/>
      <dgm:spPr/>
      <dgm:t>
        <a:bodyPr/>
        <a:lstStyle/>
        <a:p>
          <a:endParaRPr lang="fr-FR"/>
        </a:p>
      </dgm:t>
    </dgm:pt>
    <dgm:pt modelId="{B3F3DAB0-3B61-4337-A400-7A10FA595415}">
      <dgm:prSet/>
      <dgm:spPr/>
      <dgm:t>
        <a:bodyPr/>
        <a:lstStyle/>
        <a:p>
          <a:pPr rtl="0"/>
          <a:r>
            <a:rPr lang="fr-FR" b="1" i="0" dirty="0" smtClean="0"/>
            <a:t>POC</a:t>
          </a:r>
          <a:endParaRPr lang="fr-FR" dirty="0"/>
        </a:p>
      </dgm:t>
    </dgm:pt>
    <dgm:pt modelId="{C4B625EF-C42E-433E-B957-F63067D286FB}" type="parTrans" cxnId="{76CEE8B9-DAAE-488E-8773-26075120B823}">
      <dgm:prSet/>
      <dgm:spPr/>
      <dgm:t>
        <a:bodyPr/>
        <a:lstStyle/>
        <a:p>
          <a:endParaRPr lang="fr-FR"/>
        </a:p>
      </dgm:t>
    </dgm:pt>
    <dgm:pt modelId="{F21DE61A-DCBF-41C9-8F32-606C50F28273}" type="sibTrans" cxnId="{76CEE8B9-DAAE-488E-8773-26075120B823}">
      <dgm:prSet/>
      <dgm:spPr/>
      <dgm:t>
        <a:bodyPr/>
        <a:lstStyle/>
        <a:p>
          <a:endParaRPr lang="fr-FR"/>
        </a:p>
      </dgm:t>
    </dgm:pt>
    <dgm:pt modelId="{266C2F67-870C-464A-8D93-D3A675D0AF42}">
      <dgm:prSet/>
      <dgm:spPr/>
      <dgm:t>
        <a:bodyPr/>
        <a:lstStyle/>
        <a:p>
          <a:pPr rtl="0"/>
          <a:r>
            <a:rPr lang="fr-FR" b="1" i="0" dirty="0" smtClean="0"/>
            <a:t>Architecture</a:t>
          </a:r>
          <a:endParaRPr lang="fr-FR" b="1" i="0" dirty="0"/>
        </a:p>
      </dgm:t>
    </dgm:pt>
    <dgm:pt modelId="{2359D7E6-7AAC-45B4-AB88-D004E841BA88}" type="parTrans" cxnId="{70BFF503-9B66-4915-94AF-78C65F2B0DE4}">
      <dgm:prSet/>
      <dgm:spPr/>
      <dgm:t>
        <a:bodyPr/>
        <a:lstStyle/>
        <a:p>
          <a:endParaRPr lang="fr-FR"/>
        </a:p>
      </dgm:t>
    </dgm:pt>
    <dgm:pt modelId="{9307A8CF-BC0F-4DB0-B31A-43592A9A4956}" type="sibTrans" cxnId="{70BFF503-9B66-4915-94AF-78C65F2B0DE4}">
      <dgm:prSet/>
      <dgm:spPr/>
      <dgm:t>
        <a:bodyPr/>
        <a:lstStyle/>
        <a:p>
          <a:endParaRPr lang="fr-FR"/>
        </a:p>
      </dgm:t>
    </dgm:pt>
    <dgm:pt modelId="{EC4F1C6F-581B-4DD3-A2FE-2936FD4C7901}">
      <dgm:prSet/>
      <dgm:spPr/>
      <dgm:t>
        <a:bodyPr/>
        <a:lstStyle/>
        <a:p>
          <a:pPr rtl="0"/>
          <a:r>
            <a:rPr lang="fr-FR" b="1" i="0" dirty="0" smtClean="0"/>
            <a:t>Backup/Restore</a:t>
          </a:r>
          <a:endParaRPr lang="fr-FR" b="1" i="0" dirty="0"/>
        </a:p>
      </dgm:t>
    </dgm:pt>
    <dgm:pt modelId="{648EE966-79E6-4828-840B-48698BF1F00B}" type="parTrans" cxnId="{0EBA5D58-BB5F-4459-838E-1FCA565DBF25}">
      <dgm:prSet/>
      <dgm:spPr/>
      <dgm:t>
        <a:bodyPr/>
        <a:lstStyle/>
        <a:p>
          <a:endParaRPr lang="fr-FR"/>
        </a:p>
      </dgm:t>
    </dgm:pt>
    <dgm:pt modelId="{84A855EA-458C-4B50-A6E9-B713A3F22C3E}" type="sibTrans" cxnId="{0EBA5D58-BB5F-4459-838E-1FCA565DBF25}">
      <dgm:prSet/>
      <dgm:spPr/>
      <dgm:t>
        <a:bodyPr/>
        <a:lstStyle/>
        <a:p>
          <a:endParaRPr lang="fr-FR"/>
        </a:p>
      </dgm:t>
    </dgm:pt>
    <dgm:pt modelId="{DD3EA358-07C8-4EAA-A04B-103B49B8C31F}">
      <dgm:prSet/>
      <dgm:spPr/>
      <dgm:t>
        <a:bodyPr/>
        <a:lstStyle/>
        <a:p>
          <a:pPr rtl="0"/>
          <a:r>
            <a:rPr lang="fr-FR" b="1" i="0" dirty="0" smtClean="0"/>
            <a:t>Install/</a:t>
          </a:r>
          <a:r>
            <a:rPr lang="fr-FR" b="1" i="0" dirty="0" err="1" smtClean="0"/>
            <a:t>Remove</a:t>
          </a:r>
          <a:endParaRPr lang="fr-FR" b="1" i="0" dirty="0"/>
        </a:p>
      </dgm:t>
    </dgm:pt>
    <dgm:pt modelId="{195E961E-E0A3-4792-BED4-E3FCA8DA16D4}" type="parTrans" cxnId="{84084FAE-8040-433E-A689-6600B8070C31}">
      <dgm:prSet/>
      <dgm:spPr/>
      <dgm:t>
        <a:bodyPr/>
        <a:lstStyle/>
        <a:p>
          <a:endParaRPr lang="fr-FR"/>
        </a:p>
      </dgm:t>
    </dgm:pt>
    <dgm:pt modelId="{27332582-FC0B-4676-8DC4-E289DC97270C}" type="sibTrans" cxnId="{84084FAE-8040-433E-A689-6600B8070C31}">
      <dgm:prSet/>
      <dgm:spPr/>
      <dgm:t>
        <a:bodyPr/>
        <a:lstStyle/>
        <a:p>
          <a:endParaRPr lang="fr-FR"/>
        </a:p>
      </dgm:t>
    </dgm:pt>
    <dgm:pt modelId="{B2B1DDC0-83CE-4226-9805-4006E243BFB3}">
      <dgm:prSet/>
      <dgm:spPr/>
      <dgm:t>
        <a:bodyPr/>
        <a:lstStyle/>
        <a:p>
          <a:pPr rtl="0"/>
          <a:r>
            <a:rPr lang="fr-FR" b="1" i="0" dirty="0" smtClean="0"/>
            <a:t>IBM i</a:t>
          </a:r>
          <a:endParaRPr lang="fr-FR" dirty="0"/>
        </a:p>
      </dgm:t>
    </dgm:pt>
    <dgm:pt modelId="{0D05E92D-3629-44EA-9CDC-7E97E5883BFA}" type="parTrans" cxnId="{CEB7BA68-0506-429C-A944-2101273E488B}">
      <dgm:prSet/>
      <dgm:spPr/>
      <dgm:t>
        <a:bodyPr/>
        <a:lstStyle/>
        <a:p>
          <a:endParaRPr lang="fr-FR"/>
        </a:p>
      </dgm:t>
    </dgm:pt>
    <dgm:pt modelId="{2972565C-93FE-4AA1-ADB6-02517A4171C7}" type="sibTrans" cxnId="{CEB7BA68-0506-429C-A944-2101273E488B}">
      <dgm:prSet/>
      <dgm:spPr/>
      <dgm:t>
        <a:bodyPr/>
        <a:lstStyle/>
        <a:p>
          <a:endParaRPr lang="fr-FR"/>
        </a:p>
      </dgm:t>
    </dgm:pt>
    <dgm:pt modelId="{36B830C7-DA7F-4CB7-8C82-C52F6CD50623}">
      <dgm:prSet/>
      <dgm:spPr/>
      <dgm:t>
        <a:bodyPr/>
        <a:lstStyle/>
        <a:p>
          <a:pPr rtl="0"/>
          <a:r>
            <a:rPr lang="en-US" b="1" i="0" dirty="0" smtClean="0"/>
            <a:t>Network</a:t>
          </a:r>
          <a:endParaRPr lang="fr-FR" dirty="0"/>
        </a:p>
      </dgm:t>
    </dgm:pt>
    <dgm:pt modelId="{60280F43-2A34-44AB-BDCA-CB7714BF36B5}" type="parTrans" cxnId="{823F48D1-079C-4865-BBFC-186071952638}">
      <dgm:prSet/>
      <dgm:spPr/>
      <dgm:t>
        <a:bodyPr/>
        <a:lstStyle/>
        <a:p>
          <a:endParaRPr lang="fr-FR"/>
        </a:p>
      </dgm:t>
    </dgm:pt>
    <dgm:pt modelId="{95B7BC34-B903-41A1-8055-FA01C1CD5E02}" type="sibTrans" cxnId="{823F48D1-079C-4865-BBFC-186071952638}">
      <dgm:prSet/>
      <dgm:spPr/>
      <dgm:t>
        <a:bodyPr/>
        <a:lstStyle/>
        <a:p>
          <a:endParaRPr lang="fr-FR"/>
        </a:p>
      </dgm:t>
    </dgm:pt>
    <dgm:pt modelId="{D1CBC6A2-E372-4F37-B73E-68F1FD42E882}" type="pres">
      <dgm:prSet presAssocID="{2E577524-2683-474C-ADF5-A135FDAD6FA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2AAAB51-366D-48F5-BFF7-15174589B244}" type="pres">
      <dgm:prSet presAssocID="{05635773-A04B-4E1A-B1DD-3E8BCAD26F9B}" presName="root" presStyleCnt="0"/>
      <dgm:spPr/>
    </dgm:pt>
    <dgm:pt modelId="{1008859C-4859-413C-BB1F-3DAFAFEE9718}" type="pres">
      <dgm:prSet presAssocID="{05635773-A04B-4E1A-B1DD-3E8BCAD26F9B}" presName="rootComposite" presStyleCnt="0"/>
      <dgm:spPr/>
    </dgm:pt>
    <dgm:pt modelId="{25958160-05ED-44DC-A288-DAD20E0F08F4}" type="pres">
      <dgm:prSet presAssocID="{05635773-A04B-4E1A-B1DD-3E8BCAD26F9B}" presName="rootText" presStyleLbl="node1" presStyleIdx="0" presStyleCnt="5"/>
      <dgm:spPr/>
      <dgm:t>
        <a:bodyPr/>
        <a:lstStyle/>
        <a:p>
          <a:endParaRPr lang="fr-FR"/>
        </a:p>
      </dgm:t>
    </dgm:pt>
    <dgm:pt modelId="{0E2F932B-0315-49A6-9908-2BCCFB37AC00}" type="pres">
      <dgm:prSet presAssocID="{05635773-A04B-4E1A-B1DD-3E8BCAD26F9B}" presName="rootConnector" presStyleLbl="node1" presStyleIdx="0" presStyleCnt="5"/>
      <dgm:spPr/>
      <dgm:t>
        <a:bodyPr/>
        <a:lstStyle/>
        <a:p>
          <a:endParaRPr lang="fr-FR"/>
        </a:p>
      </dgm:t>
    </dgm:pt>
    <dgm:pt modelId="{D19B07F6-2842-48E8-BA3C-680E0F45990C}" type="pres">
      <dgm:prSet presAssocID="{05635773-A04B-4E1A-B1DD-3E8BCAD26F9B}" presName="childShape" presStyleCnt="0"/>
      <dgm:spPr/>
    </dgm:pt>
    <dgm:pt modelId="{7AE174D9-F541-4C26-A84F-7C3372EA3CB0}" type="pres">
      <dgm:prSet presAssocID="{61D99143-D8EC-4C26-BA48-E7BA903202E8}" presName="Name13" presStyleLbl="parChTrans1D2" presStyleIdx="0" presStyleCnt="18"/>
      <dgm:spPr/>
      <dgm:t>
        <a:bodyPr/>
        <a:lstStyle/>
        <a:p>
          <a:endParaRPr lang="fr-FR"/>
        </a:p>
      </dgm:t>
    </dgm:pt>
    <dgm:pt modelId="{D0FED08C-7FF4-4C93-80D1-622B4B8C98FD}" type="pres">
      <dgm:prSet presAssocID="{8A29F31C-06A0-4501-AEB8-A43699940676}" presName="childText" presStyleLbl="bgAcc1" presStyleIdx="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D2EE66-7C81-4B2A-8EE6-F716295BF9B0}" type="pres">
      <dgm:prSet presAssocID="{D569C005-1608-4A25-A484-0E973258516E}" presName="Name13" presStyleLbl="parChTrans1D2" presStyleIdx="1" presStyleCnt="18"/>
      <dgm:spPr/>
      <dgm:t>
        <a:bodyPr/>
        <a:lstStyle/>
        <a:p>
          <a:endParaRPr lang="fr-FR"/>
        </a:p>
      </dgm:t>
    </dgm:pt>
    <dgm:pt modelId="{BA75E1BB-BC74-49B3-B40A-5291C40FEA92}" type="pres">
      <dgm:prSet presAssocID="{D85AB39D-C3E5-4A15-BD86-A05550C823EA}" presName="childText" presStyleLbl="bgAcc1" presStyleIdx="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61DD0-DA8A-46D8-BB85-376F049C3E06}" type="pres">
      <dgm:prSet presAssocID="{5CC2C23B-4E96-4672-8B71-8B8932F43AE7}" presName="Name13" presStyleLbl="parChTrans1D2" presStyleIdx="2" presStyleCnt="18"/>
      <dgm:spPr/>
      <dgm:t>
        <a:bodyPr/>
        <a:lstStyle/>
        <a:p>
          <a:endParaRPr lang="fr-FR"/>
        </a:p>
      </dgm:t>
    </dgm:pt>
    <dgm:pt modelId="{499EA5E3-B2D5-499D-B3C6-31488DA17ACF}" type="pres">
      <dgm:prSet presAssocID="{579B970C-BAEC-40F6-B900-1C445D2C08FA}" presName="childText" presStyleLbl="bgAcc1" presStyleIdx="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ACF977-3D59-477C-82A6-9AA72E3E97BB}" type="pres">
      <dgm:prSet presAssocID="{1AC9CCCA-D619-4096-9448-19B2E7C02D81}" presName="root" presStyleCnt="0"/>
      <dgm:spPr/>
    </dgm:pt>
    <dgm:pt modelId="{105ACFE8-2493-4367-B191-7CB09306E4E7}" type="pres">
      <dgm:prSet presAssocID="{1AC9CCCA-D619-4096-9448-19B2E7C02D81}" presName="rootComposite" presStyleCnt="0"/>
      <dgm:spPr/>
    </dgm:pt>
    <dgm:pt modelId="{ED2F1B29-223A-41BD-A3D1-017A1094A655}" type="pres">
      <dgm:prSet presAssocID="{1AC9CCCA-D619-4096-9448-19B2E7C02D81}" presName="rootText" presStyleLbl="node1" presStyleIdx="1" presStyleCnt="5"/>
      <dgm:spPr/>
      <dgm:t>
        <a:bodyPr/>
        <a:lstStyle/>
        <a:p>
          <a:endParaRPr lang="fr-FR"/>
        </a:p>
      </dgm:t>
    </dgm:pt>
    <dgm:pt modelId="{1BCB54E5-CD4A-4F24-98D0-F93FDB30213A}" type="pres">
      <dgm:prSet presAssocID="{1AC9CCCA-D619-4096-9448-19B2E7C02D81}" presName="rootConnector" presStyleLbl="node1" presStyleIdx="1" presStyleCnt="5"/>
      <dgm:spPr/>
      <dgm:t>
        <a:bodyPr/>
        <a:lstStyle/>
        <a:p>
          <a:endParaRPr lang="fr-FR"/>
        </a:p>
      </dgm:t>
    </dgm:pt>
    <dgm:pt modelId="{DD11F6C8-74CC-428E-9534-BA44CD690FAC}" type="pres">
      <dgm:prSet presAssocID="{1AC9CCCA-D619-4096-9448-19B2E7C02D81}" presName="childShape" presStyleCnt="0"/>
      <dgm:spPr/>
    </dgm:pt>
    <dgm:pt modelId="{07F2BAAB-709F-43AD-8131-8D7075EE0C14}" type="pres">
      <dgm:prSet presAssocID="{026C0AEC-F744-4126-A808-4BF18591E163}" presName="Name13" presStyleLbl="parChTrans1D2" presStyleIdx="3" presStyleCnt="18"/>
      <dgm:spPr/>
      <dgm:t>
        <a:bodyPr/>
        <a:lstStyle/>
        <a:p>
          <a:endParaRPr lang="fr-FR"/>
        </a:p>
      </dgm:t>
    </dgm:pt>
    <dgm:pt modelId="{E7B75BBD-AB82-4D3F-829F-CA7263D2BE84}" type="pres">
      <dgm:prSet presAssocID="{ADA2B092-276A-414E-A98F-B035D79C532D}" presName="childText" presStyleLbl="bgAcc1" presStyleIdx="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669EAA-200E-4255-8DE7-4A83D274223A}" type="pres">
      <dgm:prSet presAssocID="{F9C365BA-A84C-4C18-9499-A279686BEA4C}" presName="Name13" presStyleLbl="parChTrans1D2" presStyleIdx="4" presStyleCnt="18"/>
      <dgm:spPr/>
      <dgm:t>
        <a:bodyPr/>
        <a:lstStyle/>
        <a:p>
          <a:endParaRPr lang="fr-FR"/>
        </a:p>
      </dgm:t>
    </dgm:pt>
    <dgm:pt modelId="{FE2B6884-5269-4D13-9A2C-37EB445F0661}" type="pres">
      <dgm:prSet presAssocID="{312DBEF4-3765-4BA6-B6C8-34DCFB4A416D}" presName="childText" presStyleLbl="bgAcc1" presStyleIdx="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672E1D-8E93-466F-AE3C-694D8B5C3550}" type="pres">
      <dgm:prSet presAssocID="{0D05E92D-3629-44EA-9CDC-7E97E5883BFA}" presName="Name13" presStyleLbl="parChTrans1D2" presStyleIdx="5" presStyleCnt="18"/>
      <dgm:spPr/>
      <dgm:t>
        <a:bodyPr/>
        <a:lstStyle/>
        <a:p>
          <a:endParaRPr lang="fr-FR"/>
        </a:p>
      </dgm:t>
    </dgm:pt>
    <dgm:pt modelId="{2968ED07-622E-456E-A78D-A75E7FDA31FD}" type="pres">
      <dgm:prSet presAssocID="{B2B1DDC0-83CE-4226-9805-4006E243BFB3}" presName="childText" presStyleLbl="bgAcc1" presStyleIdx="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6E41A5-818B-4B52-A4F7-EFFC7446630F}" type="pres">
      <dgm:prSet presAssocID="{60280F43-2A34-44AB-BDCA-CB7714BF36B5}" presName="Name13" presStyleLbl="parChTrans1D2" presStyleIdx="6" presStyleCnt="18"/>
      <dgm:spPr/>
      <dgm:t>
        <a:bodyPr/>
        <a:lstStyle/>
        <a:p>
          <a:endParaRPr lang="fr-FR"/>
        </a:p>
      </dgm:t>
    </dgm:pt>
    <dgm:pt modelId="{17A885F4-64DF-41D2-BD19-4FAFCB51C35A}" type="pres">
      <dgm:prSet presAssocID="{36B830C7-DA7F-4CB7-8C82-C52F6CD50623}" presName="childText" presStyleLbl="bgAcc1" presStyleIdx="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5BCADD-3187-4069-A98A-8BED67AA6008}" type="pres">
      <dgm:prSet presAssocID="{7AE80F27-8103-4768-AA22-01DFF3613632}" presName="root" presStyleCnt="0"/>
      <dgm:spPr/>
    </dgm:pt>
    <dgm:pt modelId="{3717B7B0-77E8-48DD-9160-DDE478809FCB}" type="pres">
      <dgm:prSet presAssocID="{7AE80F27-8103-4768-AA22-01DFF3613632}" presName="rootComposite" presStyleCnt="0"/>
      <dgm:spPr/>
    </dgm:pt>
    <dgm:pt modelId="{23003BB5-6487-4C12-9C80-9CAE34B0CBD2}" type="pres">
      <dgm:prSet presAssocID="{7AE80F27-8103-4768-AA22-01DFF3613632}" presName="rootText" presStyleLbl="node1" presStyleIdx="2" presStyleCnt="5"/>
      <dgm:spPr/>
      <dgm:t>
        <a:bodyPr/>
        <a:lstStyle/>
        <a:p>
          <a:endParaRPr lang="fr-FR"/>
        </a:p>
      </dgm:t>
    </dgm:pt>
    <dgm:pt modelId="{3F57F1C5-8966-4CEA-A7FF-C93ECF9E02FB}" type="pres">
      <dgm:prSet presAssocID="{7AE80F27-8103-4768-AA22-01DFF3613632}" presName="rootConnector" presStyleLbl="node1" presStyleIdx="2" presStyleCnt="5"/>
      <dgm:spPr/>
      <dgm:t>
        <a:bodyPr/>
        <a:lstStyle/>
        <a:p>
          <a:endParaRPr lang="fr-FR"/>
        </a:p>
      </dgm:t>
    </dgm:pt>
    <dgm:pt modelId="{AECF9340-B613-44FE-BCD3-AF72FABE8BF3}" type="pres">
      <dgm:prSet presAssocID="{7AE80F27-8103-4768-AA22-01DFF3613632}" presName="childShape" presStyleCnt="0"/>
      <dgm:spPr/>
    </dgm:pt>
    <dgm:pt modelId="{B92778FA-4E87-4705-AE1C-ABF1CF21D9FF}" type="pres">
      <dgm:prSet presAssocID="{7E7EAE30-661B-458D-8A2F-973713AF240A}" presName="Name13" presStyleLbl="parChTrans1D2" presStyleIdx="7" presStyleCnt="18"/>
      <dgm:spPr/>
      <dgm:t>
        <a:bodyPr/>
        <a:lstStyle/>
        <a:p>
          <a:endParaRPr lang="fr-FR"/>
        </a:p>
      </dgm:t>
    </dgm:pt>
    <dgm:pt modelId="{171C97BB-BC0E-4FD7-851A-597A6CCA8327}" type="pres">
      <dgm:prSet presAssocID="{78A8B998-3F57-4751-9A88-8454D955DD5C}" presName="childText" presStyleLbl="bgAcc1" presStyleIdx="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88A95A-B7F3-44F1-AFC9-1C063566560F}" type="pres">
      <dgm:prSet presAssocID="{2AE5D096-7E04-4B0B-9922-A149EA4ED35D}" presName="Name13" presStyleLbl="parChTrans1D2" presStyleIdx="8" presStyleCnt="18"/>
      <dgm:spPr/>
      <dgm:t>
        <a:bodyPr/>
        <a:lstStyle/>
        <a:p>
          <a:endParaRPr lang="fr-FR"/>
        </a:p>
      </dgm:t>
    </dgm:pt>
    <dgm:pt modelId="{798DA76F-A758-45FB-9D06-DE2ECACD8E2C}" type="pres">
      <dgm:prSet presAssocID="{5AFA6786-7257-47CF-9335-3EB4E1E1CC9E}" presName="childText" presStyleLbl="bgAcc1" presStyleIdx="8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3B7964-3C45-4979-BD84-AA2E77B1672D}" type="pres">
      <dgm:prSet presAssocID="{F7917B71-991E-4D57-9568-FB93F60D2500}" presName="Name13" presStyleLbl="parChTrans1D2" presStyleIdx="9" presStyleCnt="18"/>
      <dgm:spPr/>
      <dgm:t>
        <a:bodyPr/>
        <a:lstStyle/>
        <a:p>
          <a:endParaRPr lang="fr-FR"/>
        </a:p>
      </dgm:t>
    </dgm:pt>
    <dgm:pt modelId="{C749B083-8305-4917-AFE1-D626419FBE2B}" type="pres">
      <dgm:prSet presAssocID="{40F9591C-D0C6-47E4-BD6F-D03212308DC1}" presName="childText" presStyleLbl="bgAcc1" presStyleIdx="9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DB387D-80B7-4482-953E-2DA482C389D6}" type="pres">
      <dgm:prSet presAssocID="{50E7178B-8E4B-4265-973B-C1FDE12847F6}" presName="Name13" presStyleLbl="parChTrans1D2" presStyleIdx="10" presStyleCnt="18"/>
      <dgm:spPr/>
      <dgm:t>
        <a:bodyPr/>
        <a:lstStyle/>
        <a:p>
          <a:endParaRPr lang="fr-FR"/>
        </a:p>
      </dgm:t>
    </dgm:pt>
    <dgm:pt modelId="{25FA70BC-6C43-4933-8C9E-A3B608FEC2A3}" type="pres">
      <dgm:prSet presAssocID="{63419A8F-6B6B-44C8-BA87-0AFF69D9DE27}" presName="childText" presStyleLbl="bgAcc1" presStyleIdx="1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C38EBA-FF41-4AEC-A3B4-E99794D97C4B}" type="pres">
      <dgm:prSet presAssocID="{E2CE6CAF-BA00-4D14-AF68-F760340E60DD}" presName="Name13" presStyleLbl="parChTrans1D2" presStyleIdx="11" presStyleCnt="18"/>
      <dgm:spPr/>
      <dgm:t>
        <a:bodyPr/>
        <a:lstStyle/>
        <a:p>
          <a:endParaRPr lang="fr-FR"/>
        </a:p>
      </dgm:t>
    </dgm:pt>
    <dgm:pt modelId="{83E48B72-6A71-434C-98B8-0FC9021FFA65}" type="pres">
      <dgm:prSet presAssocID="{F1FB774A-8B6A-4713-B972-DEB7EDFC292A}" presName="childText" presStyleLbl="bgAcc1" presStyleIdx="1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E4B0A4-90AB-47A5-849E-52B82908097F}" type="pres">
      <dgm:prSet presAssocID="{17FC5C5A-4673-49EA-B228-32221ED28726}" presName="root" presStyleCnt="0"/>
      <dgm:spPr/>
    </dgm:pt>
    <dgm:pt modelId="{E86CC9A2-5EAF-4DAC-8B5D-BC50DC276C1A}" type="pres">
      <dgm:prSet presAssocID="{17FC5C5A-4673-49EA-B228-32221ED28726}" presName="rootComposite" presStyleCnt="0"/>
      <dgm:spPr/>
    </dgm:pt>
    <dgm:pt modelId="{36A75CAA-BE10-448F-BE2F-27929AD48150}" type="pres">
      <dgm:prSet presAssocID="{17FC5C5A-4673-49EA-B228-32221ED28726}" presName="rootText" presStyleLbl="node1" presStyleIdx="3" presStyleCnt="5"/>
      <dgm:spPr/>
      <dgm:t>
        <a:bodyPr/>
        <a:lstStyle/>
        <a:p>
          <a:endParaRPr lang="fr-FR"/>
        </a:p>
      </dgm:t>
    </dgm:pt>
    <dgm:pt modelId="{0B487611-E427-4794-8D2C-C0ED9E6472F1}" type="pres">
      <dgm:prSet presAssocID="{17FC5C5A-4673-49EA-B228-32221ED28726}" presName="rootConnector" presStyleLbl="node1" presStyleIdx="3" presStyleCnt="5"/>
      <dgm:spPr/>
      <dgm:t>
        <a:bodyPr/>
        <a:lstStyle/>
        <a:p>
          <a:endParaRPr lang="fr-FR"/>
        </a:p>
      </dgm:t>
    </dgm:pt>
    <dgm:pt modelId="{75F11CD8-B2C9-4399-BF5A-2E7C8EC25DEE}" type="pres">
      <dgm:prSet presAssocID="{17FC5C5A-4673-49EA-B228-32221ED28726}" presName="childShape" presStyleCnt="0"/>
      <dgm:spPr/>
    </dgm:pt>
    <dgm:pt modelId="{9B869AC6-682E-431A-AA31-CD769C82467F}" type="pres">
      <dgm:prSet presAssocID="{9CB30D1D-704E-4FFA-9CA0-041CE76CBB56}" presName="Name13" presStyleLbl="parChTrans1D2" presStyleIdx="12" presStyleCnt="18"/>
      <dgm:spPr/>
      <dgm:t>
        <a:bodyPr/>
        <a:lstStyle/>
        <a:p>
          <a:endParaRPr lang="fr-FR"/>
        </a:p>
      </dgm:t>
    </dgm:pt>
    <dgm:pt modelId="{E2E433CC-5A3F-497F-A506-AE7DA50682C1}" type="pres">
      <dgm:prSet presAssocID="{A65CAD9E-4EB5-46E5-B59B-9D5F3725222E}" presName="childText" presStyleLbl="bgAcc1" presStyleIdx="1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0A4F6A-D1FE-467A-820A-9884EBAD046F}" type="pres">
      <dgm:prSet presAssocID="{78BC4F3C-23B7-49C9-93EA-4AA64007A9FD}" presName="Name13" presStyleLbl="parChTrans1D2" presStyleIdx="13" presStyleCnt="18"/>
      <dgm:spPr/>
      <dgm:t>
        <a:bodyPr/>
        <a:lstStyle/>
        <a:p>
          <a:endParaRPr lang="fr-FR"/>
        </a:p>
      </dgm:t>
    </dgm:pt>
    <dgm:pt modelId="{7AF6C5C7-9C4F-4349-ACF0-5B6DB43E3EF6}" type="pres">
      <dgm:prSet presAssocID="{5E2C41E2-ECFD-483A-AE32-47294A0D7FD0}" presName="childText" presStyleLbl="bgAcc1" presStyleIdx="1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C61299-2766-49F2-875A-E3FBCF79EEE3}" type="pres">
      <dgm:prSet presAssocID="{CCEE1472-C949-4121-AA5E-65C330A7782A}" presName="Name13" presStyleLbl="parChTrans1D2" presStyleIdx="14" presStyleCnt="18"/>
      <dgm:spPr/>
      <dgm:t>
        <a:bodyPr/>
        <a:lstStyle/>
        <a:p>
          <a:endParaRPr lang="fr-FR"/>
        </a:p>
      </dgm:t>
    </dgm:pt>
    <dgm:pt modelId="{EEDE819F-0B29-4D43-9CAC-CF326868C96A}" type="pres">
      <dgm:prSet presAssocID="{5AFE1A13-522B-40D4-BD2E-E8EDE6208032}" presName="childText" presStyleLbl="bgAcc1" presStyleIdx="1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49DDCF-5B83-4AF4-B3AC-5069B9358BC3}" type="pres">
      <dgm:prSet presAssocID="{B3F3DAB0-3B61-4337-A400-7A10FA595415}" presName="root" presStyleCnt="0"/>
      <dgm:spPr/>
    </dgm:pt>
    <dgm:pt modelId="{CD8566D1-176A-446C-9E6A-413C9CC9FED1}" type="pres">
      <dgm:prSet presAssocID="{B3F3DAB0-3B61-4337-A400-7A10FA595415}" presName="rootComposite" presStyleCnt="0"/>
      <dgm:spPr/>
    </dgm:pt>
    <dgm:pt modelId="{34804DA5-DF6A-4381-9129-577FD6AC5B6F}" type="pres">
      <dgm:prSet presAssocID="{B3F3DAB0-3B61-4337-A400-7A10FA595415}" presName="rootText" presStyleLbl="node1" presStyleIdx="4" presStyleCnt="5"/>
      <dgm:spPr/>
      <dgm:t>
        <a:bodyPr/>
        <a:lstStyle/>
        <a:p>
          <a:endParaRPr lang="fr-FR"/>
        </a:p>
      </dgm:t>
    </dgm:pt>
    <dgm:pt modelId="{F9C723D4-DF92-4C94-87CA-97FC00BB479A}" type="pres">
      <dgm:prSet presAssocID="{B3F3DAB0-3B61-4337-A400-7A10FA595415}" presName="rootConnector" presStyleLbl="node1" presStyleIdx="4" presStyleCnt="5"/>
      <dgm:spPr/>
      <dgm:t>
        <a:bodyPr/>
        <a:lstStyle/>
        <a:p>
          <a:endParaRPr lang="fr-FR"/>
        </a:p>
      </dgm:t>
    </dgm:pt>
    <dgm:pt modelId="{16D3199D-8DE4-4508-B443-669664D2C9F2}" type="pres">
      <dgm:prSet presAssocID="{B3F3DAB0-3B61-4337-A400-7A10FA595415}" presName="childShape" presStyleCnt="0"/>
      <dgm:spPr/>
    </dgm:pt>
    <dgm:pt modelId="{C6198839-A9CF-4066-93DE-9774DEA170E0}" type="pres">
      <dgm:prSet presAssocID="{2359D7E6-7AAC-45B4-AB88-D004E841BA88}" presName="Name13" presStyleLbl="parChTrans1D2" presStyleIdx="15" presStyleCnt="18"/>
      <dgm:spPr/>
      <dgm:t>
        <a:bodyPr/>
        <a:lstStyle/>
        <a:p>
          <a:endParaRPr lang="fr-FR"/>
        </a:p>
      </dgm:t>
    </dgm:pt>
    <dgm:pt modelId="{F97306B6-7FC0-4351-9751-D66E788DC1C0}" type="pres">
      <dgm:prSet presAssocID="{266C2F67-870C-464A-8D93-D3A675D0AF42}" presName="childText" presStyleLbl="bgAcc1" presStyleIdx="1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30B8DC-B5BD-4900-A8FB-6D47E9555A20}" type="pres">
      <dgm:prSet presAssocID="{648EE966-79E6-4828-840B-48698BF1F00B}" presName="Name13" presStyleLbl="parChTrans1D2" presStyleIdx="16" presStyleCnt="18"/>
      <dgm:spPr/>
      <dgm:t>
        <a:bodyPr/>
        <a:lstStyle/>
        <a:p>
          <a:endParaRPr lang="fr-FR"/>
        </a:p>
      </dgm:t>
    </dgm:pt>
    <dgm:pt modelId="{4ECE8F13-3328-4F1E-99DF-7A3C92D97EA2}" type="pres">
      <dgm:prSet presAssocID="{EC4F1C6F-581B-4DD3-A2FE-2936FD4C7901}" presName="childText" presStyleLbl="bgAcc1" presStyleIdx="1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7C0A1B-E41D-492C-896E-C72A7B4418FA}" type="pres">
      <dgm:prSet presAssocID="{195E961E-E0A3-4792-BED4-E3FCA8DA16D4}" presName="Name13" presStyleLbl="parChTrans1D2" presStyleIdx="17" presStyleCnt="18"/>
      <dgm:spPr/>
      <dgm:t>
        <a:bodyPr/>
        <a:lstStyle/>
        <a:p>
          <a:endParaRPr lang="fr-FR"/>
        </a:p>
      </dgm:t>
    </dgm:pt>
    <dgm:pt modelId="{F247C8A8-2C80-4EBE-88CC-054E173C3A46}" type="pres">
      <dgm:prSet presAssocID="{DD3EA358-07C8-4EAA-A04B-103B49B8C31F}" presName="childText" presStyleLbl="bgAcc1" presStyleIdx="1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FFD2FEF-CEC8-4F84-B628-B02C486AC69C}" type="presOf" srcId="{B2B1DDC0-83CE-4226-9805-4006E243BFB3}" destId="{2968ED07-622E-456E-A78D-A75E7FDA31FD}" srcOrd="0" destOrd="0" presId="urn:microsoft.com/office/officeart/2005/8/layout/hierarchy3"/>
    <dgm:cxn modelId="{DFC6ED44-2496-4CA7-A4D0-53AC8CA9A760}" type="presOf" srcId="{2E577524-2683-474C-ADF5-A135FDAD6FAE}" destId="{D1CBC6A2-E372-4F37-B73E-68F1FD42E882}" srcOrd="0" destOrd="0" presId="urn:microsoft.com/office/officeart/2005/8/layout/hierarchy3"/>
    <dgm:cxn modelId="{09E4E070-8670-46D9-91A2-C3D05C803EAD}" type="presOf" srcId="{312DBEF4-3765-4BA6-B6C8-34DCFB4A416D}" destId="{FE2B6884-5269-4D13-9A2C-37EB445F0661}" srcOrd="0" destOrd="0" presId="urn:microsoft.com/office/officeart/2005/8/layout/hierarchy3"/>
    <dgm:cxn modelId="{823F48D1-079C-4865-BBFC-186071952638}" srcId="{1AC9CCCA-D619-4096-9448-19B2E7C02D81}" destId="{36B830C7-DA7F-4CB7-8C82-C52F6CD50623}" srcOrd="3" destOrd="0" parTransId="{60280F43-2A34-44AB-BDCA-CB7714BF36B5}" sibTransId="{95B7BC34-B903-41A1-8055-FA01C1CD5E02}"/>
    <dgm:cxn modelId="{1620C053-DD1B-4A97-BDE9-C2F50C04F1CA}" type="presOf" srcId="{266C2F67-870C-464A-8D93-D3A675D0AF42}" destId="{F97306B6-7FC0-4351-9751-D66E788DC1C0}" srcOrd="0" destOrd="0" presId="urn:microsoft.com/office/officeart/2005/8/layout/hierarchy3"/>
    <dgm:cxn modelId="{22560CC9-AF6B-4EF0-BB88-07F339E86CEB}" srcId="{2E577524-2683-474C-ADF5-A135FDAD6FAE}" destId="{05635773-A04B-4E1A-B1DD-3E8BCAD26F9B}" srcOrd="0" destOrd="0" parTransId="{D50CAFEA-64B7-49F5-BC30-52B7A92D7E6B}" sibTransId="{0E7F8A0B-E75F-4DDD-AECB-52DC50647B0D}"/>
    <dgm:cxn modelId="{6372DA33-2225-4942-92F6-0809F0F000F6}" srcId="{05635773-A04B-4E1A-B1DD-3E8BCAD26F9B}" destId="{8A29F31C-06A0-4501-AEB8-A43699940676}" srcOrd="0" destOrd="0" parTransId="{61D99143-D8EC-4C26-BA48-E7BA903202E8}" sibTransId="{F70B5393-1612-4EDB-A2E1-66DB38245F3A}"/>
    <dgm:cxn modelId="{A94F013B-3E4B-48AC-A721-EF6DCBEBAA45}" type="presOf" srcId="{1AC9CCCA-D619-4096-9448-19B2E7C02D81}" destId="{1BCB54E5-CD4A-4F24-98D0-F93FDB30213A}" srcOrd="1" destOrd="0" presId="urn:microsoft.com/office/officeart/2005/8/layout/hierarchy3"/>
    <dgm:cxn modelId="{10DE7D09-3700-4760-9996-12168F24DB78}" srcId="{17FC5C5A-4673-49EA-B228-32221ED28726}" destId="{5E2C41E2-ECFD-483A-AE32-47294A0D7FD0}" srcOrd="1" destOrd="0" parTransId="{78BC4F3C-23B7-49C9-93EA-4AA64007A9FD}" sibTransId="{37E77C1E-8076-49DF-9AA1-6227240C834D}"/>
    <dgm:cxn modelId="{0EBA5D58-BB5F-4459-838E-1FCA565DBF25}" srcId="{B3F3DAB0-3B61-4337-A400-7A10FA595415}" destId="{EC4F1C6F-581B-4DD3-A2FE-2936FD4C7901}" srcOrd="1" destOrd="0" parTransId="{648EE966-79E6-4828-840B-48698BF1F00B}" sibTransId="{84A855EA-458C-4B50-A6E9-B713A3F22C3E}"/>
    <dgm:cxn modelId="{6DFD83B0-81C7-49B3-B3F3-22A74B26AB64}" type="presOf" srcId="{E2CE6CAF-BA00-4D14-AF68-F760340E60DD}" destId="{F0C38EBA-FF41-4AEC-A3B4-E99794D97C4B}" srcOrd="0" destOrd="0" presId="urn:microsoft.com/office/officeart/2005/8/layout/hierarchy3"/>
    <dgm:cxn modelId="{55C78DC5-E118-408E-9C07-7E054E4821BC}" type="presOf" srcId="{026C0AEC-F744-4126-A808-4BF18591E163}" destId="{07F2BAAB-709F-43AD-8131-8D7075EE0C14}" srcOrd="0" destOrd="0" presId="urn:microsoft.com/office/officeart/2005/8/layout/hierarchy3"/>
    <dgm:cxn modelId="{D6E5129F-A0CE-4FEF-9326-01BBA066644D}" type="presOf" srcId="{8A29F31C-06A0-4501-AEB8-A43699940676}" destId="{D0FED08C-7FF4-4C93-80D1-622B4B8C98FD}" srcOrd="0" destOrd="0" presId="urn:microsoft.com/office/officeart/2005/8/layout/hierarchy3"/>
    <dgm:cxn modelId="{C917B67C-DF16-47F4-9277-F1304172C039}" type="presOf" srcId="{F7917B71-991E-4D57-9568-FB93F60D2500}" destId="{EC3B7964-3C45-4979-BD84-AA2E77B1672D}" srcOrd="0" destOrd="0" presId="urn:microsoft.com/office/officeart/2005/8/layout/hierarchy3"/>
    <dgm:cxn modelId="{20FE0037-A181-4114-ABB9-97AF23377B05}" srcId="{1AC9CCCA-D619-4096-9448-19B2E7C02D81}" destId="{ADA2B092-276A-414E-A98F-B035D79C532D}" srcOrd="0" destOrd="0" parTransId="{026C0AEC-F744-4126-A808-4BF18591E163}" sibTransId="{A30ABF1D-95DB-4F61-9004-6390FB2DC4B5}"/>
    <dgm:cxn modelId="{DA973942-0151-4509-86FA-13DE6D0A3680}" type="presOf" srcId="{05635773-A04B-4E1A-B1DD-3E8BCAD26F9B}" destId="{25958160-05ED-44DC-A288-DAD20E0F08F4}" srcOrd="0" destOrd="0" presId="urn:microsoft.com/office/officeart/2005/8/layout/hierarchy3"/>
    <dgm:cxn modelId="{43148D77-6B23-4816-A412-6FDC55F04418}" type="presOf" srcId="{5AFA6786-7257-47CF-9335-3EB4E1E1CC9E}" destId="{798DA76F-A758-45FB-9D06-DE2ECACD8E2C}" srcOrd="0" destOrd="0" presId="urn:microsoft.com/office/officeart/2005/8/layout/hierarchy3"/>
    <dgm:cxn modelId="{2CE34F19-2B67-4407-A53A-F50B8557C6D5}" type="presOf" srcId="{2359D7E6-7AAC-45B4-AB88-D004E841BA88}" destId="{C6198839-A9CF-4066-93DE-9774DEA170E0}" srcOrd="0" destOrd="0" presId="urn:microsoft.com/office/officeart/2005/8/layout/hierarchy3"/>
    <dgm:cxn modelId="{10DC5AEB-7C0F-481F-BBD6-C78483B50468}" type="presOf" srcId="{648EE966-79E6-4828-840B-48698BF1F00B}" destId="{1F30B8DC-B5BD-4900-A8FB-6D47E9555A20}" srcOrd="0" destOrd="0" presId="urn:microsoft.com/office/officeart/2005/8/layout/hierarchy3"/>
    <dgm:cxn modelId="{80555CB4-3EE9-447A-AF8D-BA696D8E23C6}" type="presOf" srcId="{D85AB39D-C3E5-4A15-BD86-A05550C823EA}" destId="{BA75E1BB-BC74-49B3-B40A-5291C40FEA92}" srcOrd="0" destOrd="0" presId="urn:microsoft.com/office/officeart/2005/8/layout/hierarchy3"/>
    <dgm:cxn modelId="{BF50BC8C-7CC4-4366-91EA-28313F6485FB}" type="presOf" srcId="{05635773-A04B-4E1A-B1DD-3E8BCAD26F9B}" destId="{0E2F932B-0315-49A6-9908-2BCCFB37AC00}" srcOrd="1" destOrd="0" presId="urn:microsoft.com/office/officeart/2005/8/layout/hierarchy3"/>
    <dgm:cxn modelId="{1704C8BD-4014-4E04-8B45-3F190367280A}" type="presOf" srcId="{B3F3DAB0-3B61-4337-A400-7A10FA595415}" destId="{34804DA5-DF6A-4381-9129-577FD6AC5B6F}" srcOrd="0" destOrd="0" presId="urn:microsoft.com/office/officeart/2005/8/layout/hierarchy3"/>
    <dgm:cxn modelId="{F1C7B698-CAA7-4A52-9B40-7E703343A635}" type="presOf" srcId="{2AE5D096-7E04-4B0B-9922-A149EA4ED35D}" destId="{F188A95A-B7F3-44F1-AFC9-1C063566560F}" srcOrd="0" destOrd="0" presId="urn:microsoft.com/office/officeart/2005/8/layout/hierarchy3"/>
    <dgm:cxn modelId="{76CEE8B9-DAAE-488E-8773-26075120B823}" srcId="{2E577524-2683-474C-ADF5-A135FDAD6FAE}" destId="{B3F3DAB0-3B61-4337-A400-7A10FA595415}" srcOrd="4" destOrd="0" parTransId="{C4B625EF-C42E-433E-B957-F63067D286FB}" sibTransId="{F21DE61A-DCBF-41C9-8F32-606C50F28273}"/>
    <dgm:cxn modelId="{611D7997-D6B2-424F-AA5A-E56DF68934C3}" type="presOf" srcId="{78BC4F3C-23B7-49C9-93EA-4AA64007A9FD}" destId="{460A4F6A-D1FE-467A-820A-9884EBAD046F}" srcOrd="0" destOrd="0" presId="urn:microsoft.com/office/officeart/2005/8/layout/hierarchy3"/>
    <dgm:cxn modelId="{963D28B5-A831-432A-AD35-20AE24FE1D56}" type="presOf" srcId="{7AE80F27-8103-4768-AA22-01DFF3613632}" destId="{3F57F1C5-8966-4CEA-A7FF-C93ECF9E02FB}" srcOrd="1" destOrd="0" presId="urn:microsoft.com/office/officeart/2005/8/layout/hierarchy3"/>
    <dgm:cxn modelId="{38251838-8CC7-4DC1-9F86-1594DD34CC3E}" type="presOf" srcId="{DD3EA358-07C8-4EAA-A04B-103B49B8C31F}" destId="{F247C8A8-2C80-4EBE-88CC-054E173C3A46}" srcOrd="0" destOrd="0" presId="urn:microsoft.com/office/officeart/2005/8/layout/hierarchy3"/>
    <dgm:cxn modelId="{01D95472-19E2-40F0-A6C8-0424C3F9A91B}" type="presOf" srcId="{5CC2C23B-4E96-4672-8B71-8B8932F43AE7}" destId="{4B961DD0-DA8A-46D8-BB85-376F049C3E06}" srcOrd="0" destOrd="0" presId="urn:microsoft.com/office/officeart/2005/8/layout/hierarchy3"/>
    <dgm:cxn modelId="{216687C7-FB94-49EC-A478-D595CED7BAD3}" type="presOf" srcId="{F9C365BA-A84C-4C18-9499-A279686BEA4C}" destId="{32669EAA-200E-4255-8DE7-4A83D274223A}" srcOrd="0" destOrd="0" presId="urn:microsoft.com/office/officeart/2005/8/layout/hierarchy3"/>
    <dgm:cxn modelId="{40A462A9-AFF3-49C0-A7EA-E2F1AC498390}" srcId="{2E577524-2683-474C-ADF5-A135FDAD6FAE}" destId="{17FC5C5A-4673-49EA-B228-32221ED28726}" srcOrd="3" destOrd="0" parTransId="{E03B1B8D-62E9-4A0B-B913-8C86291404DD}" sibTransId="{3B01AF96-8D11-49C5-9252-4D9E9FCAF0C7}"/>
    <dgm:cxn modelId="{1D3B5DFF-1D3F-4796-AA94-34E018202E6A}" type="presOf" srcId="{195E961E-E0A3-4792-BED4-E3FCA8DA16D4}" destId="{DB7C0A1B-E41D-492C-896E-C72A7B4418FA}" srcOrd="0" destOrd="0" presId="urn:microsoft.com/office/officeart/2005/8/layout/hierarchy3"/>
    <dgm:cxn modelId="{BC008131-BF57-4C10-A640-BA7B29717E54}" type="presOf" srcId="{1AC9CCCA-D619-4096-9448-19B2E7C02D81}" destId="{ED2F1B29-223A-41BD-A3D1-017A1094A655}" srcOrd="0" destOrd="0" presId="urn:microsoft.com/office/officeart/2005/8/layout/hierarchy3"/>
    <dgm:cxn modelId="{257C5E04-E3AE-49B4-A75E-25502D3F4B21}" srcId="{7AE80F27-8103-4768-AA22-01DFF3613632}" destId="{5AFA6786-7257-47CF-9335-3EB4E1E1CC9E}" srcOrd="1" destOrd="0" parTransId="{2AE5D096-7E04-4B0B-9922-A149EA4ED35D}" sibTransId="{1BA549DD-91B5-4916-B880-265994EBD5C6}"/>
    <dgm:cxn modelId="{683ABE93-1086-4974-A6AA-960D87E09BF1}" type="presOf" srcId="{5AFE1A13-522B-40D4-BD2E-E8EDE6208032}" destId="{EEDE819F-0B29-4D43-9CAC-CF326868C96A}" srcOrd="0" destOrd="0" presId="urn:microsoft.com/office/officeart/2005/8/layout/hierarchy3"/>
    <dgm:cxn modelId="{3C87CF34-CAC8-4C18-A560-4F92DC4C2BFF}" type="presOf" srcId="{40F9591C-D0C6-47E4-BD6F-D03212308DC1}" destId="{C749B083-8305-4917-AFE1-D626419FBE2B}" srcOrd="0" destOrd="0" presId="urn:microsoft.com/office/officeart/2005/8/layout/hierarchy3"/>
    <dgm:cxn modelId="{6B36E316-D01E-41E2-98C4-83F154ED52BF}" type="presOf" srcId="{D569C005-1608-4A25-A484-0E973258516E}" destId="{BDD2EE66-7C81-4B2A-8EE6-F716295BF9B0}" srcOrd="0" destOrd="0" presId="urn:microsoft.com/office/officeart/2005/8/layout/hierarchy3"/>
    <dgm:cxn modelId="{7EE5379A-1AA9-469E-BE72-CD5D963C5ACD}" srcId="{7AE80F27-8103-4768-AA22-01DFF3613632}" destId="{63419A8F-6B6B-44C8-BA87-0AFF69D9DE27}" srcOrd="3" destOrd="0" parTransId="{50E7178B-8E4B-4265-973B-C1FDE12847F6}" sibTransId="{DC8F8B41-DB4E-4339-9DB1-2B027C80688A}"/>
    <dgm:cxn modelId="{1EEB262D-8B70-4A3A-B77E-E9343DAB438B}" srcId="{2E577524-2683-474C-ADF5-A135FDAD6FAE}" destId="{7AE80F27-8103-4768-AA22-01DFF3613632}" srcOrd="2" destOrd="0" parTransId="{AB764499-25E8-4E74-9276-8B45EDD55687}" sibTransId="{E9B829E1-0D7D-43BC-8658-978A5B7BB44C}"/>
    <dgm:cxn modelId="{6581D8B4-1B9D-4C12-AA9A-73F4F4DE7E1F}" type="presOf" srcId="{17FC5C5A-4673-49EA-B228-32221ED28726}" destId="{36A75CAA-BE10-448F-BE2F-27929AD48150}" srcOrd="0" destOrd="0" presId="urn:microsoft.com/office/officeart/2005/8/layout/hierarchy3"/>
    <dgm:cxn modelId="{A820A4DF-1C16-405B-8E10-4B60645BECF7}" srcId="{1AC9CCCA-D619-4096-9448-19B2E7C02D81}" destId="{312DBEF4-3765-4BA6-B6C8-34DCFB4A416D}" srcOrd="1" destOrd="0" parTransId="{F9C365BA-A84C-4C18-9499-A279686BEA4C}" sibTransId="{9FFA89D4-8F09-427D-BA1B-8984B1CE5C55}"/>
    <dgm:cxn modelId="{3AEE259E-DDB2-4CEF-87F0-13BC6C06B276}" type="presOf" srcId="{9CB30D1D-704E-4FFA-9CA0-041CE76CBB56}" destId="{9B869AC6-682E-431A-AA31-CD769C82467F}" srcOrd="0" destOrd="0" presId="urn:microsoft.com/office/officeart/2005/8/layout/hierarchy3"/>
    <dgm:cxn modelId="{11CF0BF0-23F6-436C-AA08-C055961D285E}" srcId="{7AE80F27-8103-4768-AA22-01DFF3613632}" destId="{F1FB774A-8B6A-4713-B972-DEB7EDFC292A}" srcOrd="4" destOrd="0" parTransId="{E2CE6CAF-BA00-4D14-AF68-F760340E60DD}" sibTransId="{04B93AD6-393C-4392-9AF5-6E9FBCF76704}"/>
    <dgm:cxn modelId="{449B5EF7-754E-411F-8FB1-3F0F3275905D}" srcId="{17FC5C5A-4673-49EA-B228-32221ED28726}" destId="{A65CAD9E-4EB5-46E5-B59B-9D5F3725222E}" srcOrd="0" destOrd="0" parTransId="{9CB30D1D-704E-4FFA-9CA0-041CE76CBB56}" sibTransId="{3EC45CD2-ED3E-44ED-9DF2-C13BB6B38BE2}"/>
    <dgm:cxn modelId="{47856296-EB4A-4EC5-9418-BD76FE795B72}" srcId="{7AE80F27-8103-4768-AA22-01DFF3613632}" destId="{40F9591C-D0C6-47E4-BD6F-D03212308DC1}" srcOrd="2" destOrd="0" parTransId="{F7917B71-991E-4D57-9568-FB93F60D2500}" sibTransId="{D7C52204-E573-4997-9064-DC258E97A34F}"/>
    <dgm:cxn modelId="{C00003E9-117B-4F6D-AA6B-FFE367B4F398}" type="presOf" srcId="{579B970C-BAEC-40F6-B900-1C445D2C08FA}" destId="{499EA5E3-B2D5-499D-B3C6-31488DA17ACF}" srcOrd="0" destOrd="0" presId="urn:microsoft.com/office/officeart/2005/8/layout/hierarchy3"/>
    <dgm:cxn modelId="{2692D447-9A8F-4C98-94DD-39F1256333A3}" type="presOf" srcId="{7E7EAE30-661B-458D-8A2F-973713AF240A}" destId="{B92778FA-4E87-4705-AE1C-ABF1CF21D9FF}" srcOrd="0" destOrd="0" presId="urn:microsoft.com/office/officeart/2005/8/layout/hierarchy3"/>
    <dgm:cxn modelId="{70BFF503-9B66-4915-94AF-78C65F2B0DE4}" srcId="{B3F3DAB0-3B61-4337-A400-7A10FA595415}" destId="{266C2F67-870C-464A-8D93-D3A675D0AF42}" srcOrd="0" destOrd="0" parTransId="{2359D7E6-7AAC-45B4-AB88-D004E841BA88}" sibTransId="{9307A8CF-BC0F-4DB0-B31A-43592A9A4956}"/>
    <dgm:cxn modelId="{F172503A-2F72-46CD-85D3-525BB984ED6B}" type="presOf" srcId="{EC4F1C6F-581B-4DD3-A2FE-2936FD4C7901}" destId="{4ECE8F13-3328-4F1E-99DF-7A3C92D97EA2}" srcOrd="0" destOrd="0" presId="urn:microsoft.com/office/officeart/2005/8/layout/hierarchy3"/>
    <dgm:cxn modelId="{A7E90E65-A9AC-4895-B4D0-1D0F61FEDBB8}" type="presOf" srcId="{0D05E92D-3629-44EA-9CDC-7E97E5883BFA}" destId="{20672E1D-8E93-466F-AE3C-694D8B5C3550}" srcOrd="0" destOrd="0" presId="urn:microsoft.com/office/officeart/2005/8/layout/hierarchy3"/>
    <dgm:cxn modelId="{0983BD0A-4BD7-4606-950B-292848B6D164}" type="presOf" srcId="{78A8B998-3F57-4751-9A88-8454D955DD5C}" destId="{171C97BB-BC0E-4FD7-851A-597A6CCA8327}" srcOrd="0" destOrd="0" presId="urn:microsoft.com/office/officeart/2005/8/layout/hierarchy3"/>
    <dgm:cxn modelId="{6E82EC90-AC4B-4CD1-83AC-325685FFCF25}" type="presOf" srcId="{17FC5C5A-4673-49EA-B228-32221ED28726}" destId="{0B487611-E427-4794-8D2C-C0ED9E6472F1}" srcOrd="1" destOrd="0" presId="urn:microsoft.com/office/officeart/2005/8/layout/hierarchy3"/>
    <dgm:cxn modelId="{5BC45387-67E9-4989-9D61-1D0484B8AC7B}" srcId="{05635773-A04B-4E1A-B1DD-3E8BCAD26F9B}" destId="{D85AB39D-C3E5-4A15-BD86-A05550C823EA}" srcOrd="1" destOrd="0" parTransId="{D569C005-1608-4A25-A484-0E973258516E}" sibTransId="{EC82056A-63B2-495E-8FAB-24DAB96CAE39}"/>
    <dgm:cxn modelId="{08F907DF-338D-4821-B7F1-7238F3BA5C2E}" type="presOf" srcId="{ADA2B092-276A-414E-A98F-B035D79C532D}" destId="{E7B75BBD-AB82-4D3F-829F-CA7263D2BE84}" srcOrd="0" destOrd="0" presId="urn:microsoft.com/office/officeart/2005/8/layout/hierarchy3"/>
    <dgm:cxn modelId="{84084FAE-8040-433E-A689-6600B8070C31}" srcId="{B3F3DAB0-3B61-4337-A400-7A10FA595415}" destId="{DD3EA358-07C8-4EAA-A04B-103B49B8C31F}" srcOrd="2" destOrd="0" parTransId="{195E961E-E0A3-4792-BED4-E3FCA8DA16D4}" sibTransId="{27332582-FC0B-4676-8DC4-E289DC97270C}"/>
    <dgm:cxn modelId="{56979B3A-751A-41F2-9D9C-AA2B60F2F861}" type="presOf" srcId="{CCEE1472-C949-4121-AA5E-65C330A7782A}" destId="{ECC61299-2766-49F2-875A-E3FBCF79EEE3}" srcOrd="0" destOrd="0" presId="urn:microsoft.com/office/officeart/2005/8/layout/hierarchy3"/>
    <dgm:cxn modelId="{F1ACDFC0-E046-4BBF-A675-6B88309AEA24}" type="presOf" srcId="{60280F43-2A34-44AB-BDCA-CB7714BF36B5}" destId="{266E41A5-818B-4B52-A4F7-EFFC7446630F}" srcOrd="0" destOrd="0" presId="urn:microsoft.com/office/officeart/2005/8/layout/hierarchy3"/>
    <dgm:cxn modelId="{4777075C-D77A-42AD-BA34-B3E76E71BB52}" srcId="{2E577524-2683-474C-ADF5-A135FDAD6FAE}" destId="{1AC9CCCA-D619-4096-9448-19B2E7C02D81}" srcOrd="1" destOrd="0" parTransId="{DA5D8449-C201-4485-BE54-364CDE6083F6}" sibTransId="{9FCF583C-2902-4BDD-9D84-25E3D4FB4B40}"/>
    <dgm:cxn modelId="{4A84E298-B14A-4D9F-B3B0-A2CCDAC88D81}" type="presOf" srcId="{B3F3DAB0-3B61-4337-A400-7A10FA595415}" destId="{F9C723D4-DF92-4C94-87CA-97FC00BB479A}" srcOrd="1" destOrd="0" presId="urn:microsoft.com/office/officeart/2005/8/layout/hierarchy3"/>
    <dgm:cxn modelId="{C0F6850C-4B2B-47EF-8AB8-43DBCCFD7B11}" type="presOf" srcId="{F1FB774A-8B6A-4713-B972-DEB7EDFC292A}" destId="{83E48B72-6A71-434C-98B8-0FC9021FFA65}" srcOrd="0" destOrd="0" presId="urn:microsoft.com/office/officeart/2005/8/layout/hierarchy3"/>
    <dgm:cxn modelId="{6647C638-779C-4D88-A93C-3F9DAD024B05}" type="presOf" srcId="{50E7178B-8E4B-4265-973B-C1FDE12847F6}" destId="{B4DB387D-80B7-4482-953E-2DA482C389D6}" srcOrd="0" destOrd="0" presId="urn:microsoft.com/office/officeart/2005/8/layout/hierarchy3"/>
    <dgm:cxn modelId="{1DB4ACE8-B594-4184-8EE6-DB248463609F}" srcId="{05635773-A04B-4E1A-B1DD-3E8BCAD26F9B}" destId="{579B970C-BAEC-40F6-B900-1C445D2C08FA}" srcOrd="2" destOrd="0" parTransId="{5CC2C23B-4E96-4672-8B71-8B8932F43AE7}" sibTransId="{7628309A-B756-45A9-A676-1AD2B8955F84}"/>
    <dgm:cxn modelId="{6A87893D-CB0D-4CD2-A773-A21BFE8E58BE}" type="presOf" srcId="{5E2C41E2-ECFD-483A-AE32-47294A0D7FD0}" destId="{7AF6C5C7-9C4F-4349-ACF0-5B6DB43E3EF6}" srcOrd="0" destOrd="0" presId="urn:microsoft.com/office/officeart/2005/8/layout/hierarchy3"/>
    <dgm:cxn modelId="{AF978C18-7462-42DC-88D9-61DD0CFF60E4}" type="presOf" srcId="{36B830C7-DA7F-4CB7-8C82-C52F6CD50623}" destId="{17A885F4-64DF-41D2-BD19-4FAFCB51C35A}" srcOrd="0" destOrd="0" presId="urn:microsoft.com/office/officeart/2005/8/layout/hierarchy3"/>
    <dgm:cxn modelId="{34DBB745-62BA-4198-B21B-01D8A844F788}" srcId="{7AE80F27-8103-4768-AA22-01DFF3613632}" destId="{78A8B998-3F57-4751-9A88-8454D955DD5C}" srcOrd="0" destOrd="0" parTransId="{7E7EAE30-661B-458D-8A2F-973713AF240A}" sibTransId="{726EAC01-4323-42BC-89D5-2070D4EBEE0F}"/>
    <dgm:cxn modelId="{3BD167E1-694F-47D7-833E-2C9D8749604F}" type="presOf" srcId="{63419A8F-6B6B-44C8-BA87-0AFF69D9DE27}" destId="{25FA70BC-6C43-4933-8C9E-A3B608FEC2A3}" srcOrd="0" destOrd="0" presId="urn:microsoft.com/office/officeart/2005/8/layout/hierarchy3"/>
    <dgm:cxn modelId="{CEB7BA68-0506-429C-A944-2101273E488B}" srcId="{1AC9CCCA-D619-4096-9448-19B2E7C02D81}" destId="{B2B1DDC0-83CE-4226-9805-4006E243BFB3}" srcOrd="2" destOrd="0" parTransId="{0D05E92D-3629-44EA-9CDC-7E97E5883BFA}" sibTransId="{2972565C-93FE-4AA1-ADB6-02517A4171C7}"/>
    <dgm:cxn modelId="{497E4AC6-9CD3-4371-8A6B-35096E28E831}" type="presOf" srcId="{7AE80F27-8103-4768-AA22-01DFF3613632}" destId="{23003BB5-6487-4C12-9C80-9CAE34B0CBD2}" srcOrd="0" destOrd="0" presId="urn:microsoft.com/office/officeart/2005/8/layout/hierarchy3"/>
    <dgm:cxn modelId="{77AED470-830D-41EE-9898-5DD4D81D2E10}" type="presOf" srcId="{61D99143-D8EC-4C26-BA48-E7BA903202E8}" destId="{7AE174D9-F541-4C26-A84F-7C3372EA3CB0}" srcOrd="0" destOrd="0" presId="urn:microsoft.com/office/officeart/2005/8/layout/hierarchy3"/>
    <dgm:cxn modelId="{AFCC2CC4-9E72-43FB-8C45-EF012BE19310}" type="presOf" srcId="{A65CAD9E-4EB5-46E5-B59B-9D5F3725222E}" destId="{E2E433CC-5A3F-497F-A506-AE7DA50682C1}" srcOrd="0" destOrd="0" presId="urn:microsoft.com/office/officeart/2005/8/layout/hierarchy3"/>
    <dgm:cxn modelId="{4916DAEF-9C5F-4671-8862-3487BFD7C51A}" srcId="{17FC5C5A-4673-49EA-B228-32221ED28726}" destId="{5AFE1A13-522B-40D4-BD2E-E8EDE6208032}" srcOrd="2" destOrd="0" parTransId="{CCEE1472-C949-4121-AA5E-65C330A7782A}" sibTransId="{A092D077-1A9C-489D-B9AE-3287BD04AA38}"/>
    <dgm:cxn modelId="{D482FD52-DA28-4418-8699-FCD0ED90D003}" type="presParOf" srcId="{D1CBC6A2-E372-4F37-B73E-68F1FD42E882}" destId="{F2AAAB51-366D-48F5-BFF7-15174589B244}" srcOrd="0" destOrd="0" presId="urn:microsoft.com/office/officeart/2005/8/layout/hierarchy3"/>
    <dgm:cxn modelId="{55C1BE5E-1B74-42D4-BD4D-81B53697C704}" type="presParOf" srcId="{F2AAAB51-366D-48F5-BFF7-15174589B244}" destId="{1008859C-4859-413C-BB1F-3DAFAFEE9718}" srcOrd="0" destOrd="0" presId="urn:microsoft.com/office/officeart/2005/8/layout/hierarchy3"/>
    <dgm:cxn modelId="{C31BB6CD-00E3-42D1-A962-F5B5C8D7A9C1}" type="presParOf" srcId="{1008859C-4859-413C-BB1F-3DAFAFEE9718}" destId="{25958160-05ED-44DC-A288-DAD20E0F08F4}" srcOrd="0" destOrd="0" presId="urn:microsoft.com/office/officeart/2005/8/layout/hierarchy3"/>
    <dgm:cxn modelId="{D5EE7E2D-7272-467A-B474-2DC3AE073C9D}" type="presParOf" srcId="{1008859C-4859-413C-BB1F-3DAFAFEE9718}" destId="{0E2F932B-0315-49A6-9908-2BCCFB37AC00}" srcOrd="1" destOrd="0" presId="urn:microsoft.com/office/officeart/2005/8/layout/hierarchy3"/>
    <dgm:cxn modelId="{2491648E-471B-441C-BBD0-8BCD9A99B316}" type="presParOf" srcId="{F2AAAB51-366D-48F5-BFF7-15174589B244}" destId="{D19B07F6-2842-48E8-BA3C-680E0F45990C}" srcOrd="1" destOrd="0" presId="urn:microsoft.com/office/officeart/2005/8/layout/hierarchy3"/>
    <dgm:cxn modelId="{49AC3795-0BBA-43EF-82B9-30B3F076A36E}" type="presParOf" srcId="{D19B07F6-2842-48E8-BA3C-680E0F45990C}" destId="{7AE174D9-F541-4C26-A84F-7C3372EA3CB0}" srcOrd="0" destOrd="0" presId="urn:microsoft.com/office/officeart/2005/8/layout/hierarchy3"/>
    <dgm:cxn modelId="{AFBAC699-F672-41DB-AAAE-5C47F265DA21}" type="presParOf" srcId="{D19B07F6-2842-48E8-BA3C-680E0F45990C}" destId="{D0FED08C-7FF4-4C93-80D1-622B4B8C98FD}" srcOrd="1" destOrd="0" presId="urn:microsoft.com/office/officeart/2005/8/layout/hierarchy3"/>
    <dgm:cxn modelId="{8037D908-DE87-4F89-BB61-21E44602A4EE}" type="presParOf" srcId="{D19B07F6-2842-48E8-BA3C-680E0F45990C}" destId="{BDD2EE66-7C81-4B2A-8EE6-F716295BF9B0}" srcOrd="2" destOrd="0" presId="urn:microsoft.com/office/officeart/2005/8/layout/hierarchy3"/>
    <dgm:cxn modelId="{FE42878D-4C88-496C-BB0B-FAFFD569E9D2}" type="presParOf" srcId="{D19B07F6-2842-48E8-BA3C-680E0F45990C}" destId="{BA75E1BB-BC74-49B3-B40A-5291C40FEA92}" srcOrd="3" destOrd="0" presId="urn:microsoft.com/office/officeart/2005/8/layout/hierarchy3"/>
    <dgm:cxn modelId="{F6B0E9F4-D171-49EF-B094-D1073F58934C}" type="presParOf" srcId="{D19B07F6-2842-48E8-BA3C-680E0F45990C}" destId="{4B961DD0-DA8A-46D8-BB85-376F049C3E06}" srcOrd="4" destOrd="0" presId="urn:microsoft.com/office/officeart/2005/8/layout/hierarchy3"/>
    <dgm:cxn modelId="{EA598369-E435-435A-9947-A1209172B39B}" type="presParOf" srcId="{D19B07F6-2842-48E8-BA3C-680E0F45990C}" destId="{499EA5E3-B2D5-499D-B3C6-31488DA17ACF}" srcOrd="5" destOrd="0" presId="urn:microsoft.com/office/officeart/2005/8/layout/hierarchy3"/>
    <dgm:cxn modelId="{C0A50BCE-A1D2-411B-9DA5-74FA19F3FD13}" type="presParOf" srcId="{D1CBC6A2-E372-4F37-B73E-68F1FD42E882}" destId="{A3ACF977-3D59-477C-82A6-9AA72E3E97BB}" srcOrd="1" destOrd="0" presId="urn:microsoft.com/office/officeart/2005/8/layout/hierarchy3"/>
    <dgm:cxn modelId="{00A91749-2D29-4ADF-98C7-D041495DBF91}" type="presParOf" srcId="{A3ACF977-3D59-477C-82A6-9AA72E3E97BB}" destId="{105ACFE8-2493-4367-B191-7CB09306E4E7}" srcOrd="0" destOrd="0" presId="urn:microsoft.com/office/officeart/2005/8/layout/hierarchy3"/>
    <dgm:cxn modelId="{C0183E24-D7D5-4815-A00A-FCA2906AC58F}" type="presParOf" srcId="{105ACFE8-2493-4367-B191-7CB09306E4E7}" destId="{ED2F1B29-223A-41BD-A3D1-017A1094A655}" srcOrd="0" destOrd="0" presId="urn:microsoft.com/office/officeart/2005/8/layout/hierarchy3"/>
    <dgm:cxn modelId="{CD43A3D6-3BF3-4F0F-BD67-71098F09446B}" type="presParOf" srcId="{105ACFE8-2493-4367-B191-7CB09306E4E7}" destId="{1BCB54E5-CD4A-4F24-98D0-F93FDB30213A}" srcOrd="1" destOrd="0" presId="urn:microsoft.com/office/officeart/2005/8/layout/hierarchy3"/>
    <dgm:cxn modelId="{E927332D-02DC-4B31-8EF9-74B8FA3805C8}" type="presParOf" srcId="{A3ACF977-3D59-477C-82A6-9AA72E3E97BB}" destId="{DD11F6C8-74CC-428E-9534-BA44CD690FAC}" srcOrd="1" destOrd="0" presId="urn:microsoft.com/office/officeart/2005/8/layout/hierarchy3"/>
    <dgm:cxn modelId="{FD733465-2F3E-42D7-B2D1-4B99FB62F99B}" type="presParOf" srcId="{DD11F6C8-74CC-428E-9534-BA44CD690FAC}" destId="{07F2BAAB-709F-43AD-8131-8D7075EE0C14}" srcOrd="0" destOrd="0" presId="urn:microsoft.com/office/officeart/2005/8/layout/hierarchy3"/>
    <dgm:cxn modelId="{6E890AD1-318F-45CA-83E5-51E84B9BBD05}" type="presParOf" srcId="{DD11F6C8-74CC-428E-9534-BA44CD690FAC}" destId="{E7B75BBD-AB82-4D3F-829F-CA7263D2BE84}" srcOrd="1" destOrd="0" presId="urn:microsoft.com/office/officeart/2005/8/layout/hierarchy3"/>
    <dgm:cxn modelId="{A822E04D-A1F2-48C0-937E-90BB24E91E34}" type="presParOf" srcId="{DD11F6C8-74CC-428E-9534-BA44CD690FAC}" destId="{32669EAA-200E-4255-8DE7-4A83D274223A}" srcOrd="2" destOrd="0" presId="urn:microsoft.com/office/officeart/2005/8/layout/hierarchy3"/>
    <dgm:cxn modelId="{2CEB0329-AA6A-4DF5-846F-AB60AC51938E}" type="presParOf" srcId="{DD11F6C8-74CC-428E-9534-BA44CD690FAC}" destId="{FE2B6884-5269-4D13-9A2C-37EB445F0661}" srcOrd="3" destOrd="0" presId="urn:microsoft.com/office/officeart/2005/8/layout/hierarchy3"/>
    <dgm:cxn modelId="{8BEA2987-B3F1-4AE9-BD2A-4806614F0B31}" type="presParOf" srcId="{DD11F6C8-74CC-428E-9534-BA44CD690FAC}" destId="{20672E1D-8E93-466F-AE3C-694D8B5C3550}" srcOrd="4" destOrd="0" presId="urn:microsoft.com/office/officeart/2005/8/layout/hierarchy3"/>
    <dgm:cxn modelId="{77746731-9BDC-4E67-B8D2-586836CE59C7}" type="presParOf" srcId="{DD11F6C8-74CC-428E-9534-BA44CD690FAC}" destId="{2968ED07-622E-456E-A78D-A75E7FDA31FD}" srcOrd="5" destOrd="0" presId="urn:microsoft.com/office/officeart/2005/8/layout/hierarchy3"/>
    <dgm:cxn modelId="{24D1083A-995F-4255-8A9E-5F0A4428308F}" type="presParOf" srcId="{DD11F6C8-74CC-428E-9534-BA44CD690FAC}" destId="{266E41A5-818B-4B52-A4F7-EFFC7446630F}" srcOrd="6" destOrd="0" presId="urn:microsoft.com/office/officeart/2005/8/layout/hierarchy3"/>
    <dgm:cxn modelId="{05D498C1-F31B-4BC1-AD4D-29AC8BD12C39}" type="presParOf" srcId="{DD11F6C8-74CC-428E-9534-BA44CD690FAC}" destId="{17A885F4-64DF-41D2-BD19-4FAFCB51C35A}" srcOrd="7" destOrd="0" presId="urn:microsoft.com/office/officeart/2005/8/layout/hierarchy3"/>
    <dgm:cxn modelId="{C21E32E7-A914-4160-B4D9-7BC9C730789D}" type="presParOf" srcId="{D1CBC6A2-E372-4F37-B73E-68F1FD42E882}" destId="{505BCADD-3187-4069-A98A-8BED67AA6008}" srcOrd="2" destOrd="0" presId="urn:microsoft.com/office/officeart/2005/8/layout/hierarchy3"/>
    <dgm:cxn modelId="{2812113A-2DBE-4470-87F0-C5936055540A}" type="presParOf" srcId="{505BCADD-3187-4069-A98A-8BED67AA6008}" destId="{3717B7B0-77E8-48DD-9160-DDE478809FCB}" srcOrd="0" destOrd="0" presId="urn:microsoft.com/office/officeart/2005/8/layout/hierarchy3"/>
    <dgm:cxn modelId="{8085475B-A403-4E2B-85E9-E9F8715AC84C}" type="presParOf" srcId="{3717B7B0-77E8-48DD-9160-DDE478809FCB}" destId="{23003BB5-6487-4C12-9C80-9CAE34B0CBD2}" srcOrd="0" destOrd="0" presId="urn:microsoft.com/office/officeart/2005/8/layout/hierarchy3"/>
    <dgm:cxn modelId="{A1812268-9165-41DF-B0ED-2520346D28F1}" type="presParOf" srcId="{3717B7B0-77E8-48DD-9160-DDE478809FCB}" destId="{3F57F1C5-8966-4CEA-A7FF-C93ECF9E02FB}" srcOrd="1" destOrd="0" presId="urn:microsoft.com/office/officeart/2005/8/layout/hierarchy3"/>
    <dgm:cxn modelId="{80D01AEC-E8E0-4967-AB75-AAE343AF7F10}" type="presParOf" srcId="{505BCADD-3187-4069-A98A-8BED67AA6008}" destId="{AECF9340-B613-44FE-BCD3-AF72FABE8BF3}" srcOrd="1" destOrd="0" presId="urn:microsoft.com/office/officeart/2005/8/layout/hierarchy3"/>
    <dgm:cxn modelId="{EB2AB361-220C-426C-A9F1-AE33AEBA903E}" type="presParOf" srcId="{AECF9340-B613-44FE-BCD3-AF72FABE8BF3}" destId="{B92778FA-4E87-4705-AE1C-ABF1CF21D9FF}" srcOrd="0" destOrd="0" presId="urn:microsoft.com/office/officeart/2005/8/layout/hierarchy3"/>
    <dgm:cxn modelId="{2D6B5F81-4216-42F1-90F1-FF76DC5D9A7A}" type="presParOf" srcId="{AECF9340-B613-44FE-BCD3-AF72FABE8BF3}" destId="{171C97BB-BC0E-4FD7-851A-597A6CCA8327}" srcOrd="1" destOrd="0" presId="urn:microsoft.com/office/officeart/2005/8/layout/hierarchy3"/>
    <dgm:cxn modelId="{323A7C86-C880-4C85-AD4C-510E5413919A}" type="presParOf" srcId="{AECF9340-B613-44FE-BCD3-AF72FABE8BF3}" destId="{F188A95A-B7F3-44F1-AFC9-1C063566560F}" srcOrd="2" destOrd="0" presId="urn:microsoft.com/office/officeart/2005/8/layout/hierarchy3"/>
    <dgm:cxn modelId="{E8C2E299-9ED9-43F7-949C-E0C2AB428C17}" type="presParOf" srcId="{AECF9340-B613-44FE-BCD3-AF72FABE8BF3}" destId="{798DA76F-A758-45FB-9D06-DE2ECACD8E2C}" srcOrd="3" destOrd="0" presId="urn:microsoft.com/office/officeart/2005/8/layout/hierarchy3"/>
    <dgm:cxn modelId="{E106D247-74E6-45CA-B779-24254275C308}" type="presParOf" srcId="{AECF9340-B613-44FE-BCD3-AF72FABE8BF3}" destId="{EC3B7964-3C45-4979-BD84-AA2E77B1672D}" srcOrd="4" destOrd="0" presId="urn:microsoft.com/office/officeart/2005/8/layout/hierarchy3"/>
    <dgm:cxn modelId="{67A577F3-FDC1-406B-9889-E3381AF265D2}" type="presParOf" srcId="{AECF9340-B613-44FE-BCD3-AF72FABE8BF3}" destId="{C749B083-8305-4917-AFE1-D626419FBE2B}" srcOrd="5" destOrd="0" presId="urn:microsoft.com/office/officeart/2005/8/layout/hierarchy3"/>
    <dgm:cxn modelId="{0B1E82B1-166B-4A8A-8385-BC2BC94E69C6}" type="presParOf" srcId="{AECF9340-B613-44FE-BCD3-AF72FABE8BF3}" destId="{B4DB387D-80B7-4482-953E-2DA482C389D6}" srcOrd="6" destOrd="0" presId="urn:microsoft.com/office/officeart/2005/8/layout/hierarchy3"/>
    <dgm:cxn modelId="{7923E10C-9970-4D16-AFB2-D99FCF9AC317}" type="presParOf" srcId="{AECF9340-B613-44FE-BCD3-AF72FABE8BF3}" destId="{25FA70BC-6C43-4933-8C9E-A3B608FEC2A3}" srcOrd="7" destOrd="0" presId="urn:microsoft.com/office/officeart/2005/8/layout/hierarchy3"/>
    <dgm:cxn modelId="{25BFFFE0-01AA-4C8A-B25F-8C6FFA34BA32}" type="presParOf" srcId="{AECF9340-B613-44FE-BCD3-AF72FABE8BF3}" destId="{F0C38EBA-FF41-4AEC-A3B4-E99794D97C4B}" srcOrd="8" destOrd="0" presId="urn:microsoft.com/office/officeart/2005/8/layout/hierarchy3"/>
    <dgm:cxn modelId="{703FC9A0-2EDB-4A5D-B07F-D3E81CEFDEC5}" type="presParOf" srcId="{AECF9340-B613-44FE-BCD3-AF72FABE8BF3}" destId="{83E48B72-6A71-434C-98B8-0FC9021FFA65}" srcOrd="9" destOrd="0" presId="urn:microsoft.com/office/officeart/2005/8/layout/hierarchy3"/>
    <dgm:cxn modelId="{8D18952A-A2B7-410D-BF2A-7D6DF090DA75}" type="presParOf" srcId="{D1CBC6A2-E372-4F37-B73E-68F1FD42E882}" destId="{5DE4B0A4-90AB-47A5-849E-52B82908097F}" srcOrd="3" destOrd="0" presId="urn:microsoft.com/office/officeart/2005/8/layout/hierarchy3"/>
    <dgm:cxn modelId="{A89A853B-085A-4CAF-8ACE-4059CC87D83F}" type="presParOf" srcId="{5DE4B0A4-90AB-47A5-849E-52B82908097F}" destId="{E86CC9A2-5EAF-4DAC-8B5D-BC50DC276C1A}" srcOrd="0" destOrd="0" presId="urn:microsoft.com/office/officeart/2005/8/layout/hierarchy3"/>
    <dgm:cxn modelId="{6261E8FE-4A38-4B71-8747-CF1E68E8E905}" type="presParOf" srcId="{E86CC9A2-5EAF-4DAC-8B5D-BC50DC276C1A}" destId="{36A75CAA-BE10-448F-BE2F-27929AD48150}" srcOrd="0" destOrd="0" presId="urn:microsoft.com/office/officeart/2005/8/layout/hierarchy3"/>
    <dgm:cxn modelId="{E15D7168-5706-4325-80DD-38FB09EC7B3E}" type="presParOf" srcId="{E86CC9A2-5EAF-4DAC-8B5D-BC50DC276C1A}" destId="{0B487611-E427-4794-8D2C-C0ED9E6472F1}" srcOrd="1" destOrd="0" presId="urn:microsoft.com/office/officeart/2005/8/layout/hierarchy3"/>
    <dgm:cxn modelId="{E9EBBC67-CF0F-4C16-95CA-08644243B3D0}" type="presParOf" srcId="{5DE4B0A4-90AB-47A5-849E-52B82908097F}" destId="{75F11CD8-B2C9-4399-BF5A-2E7C8EC25DEE}" srcOrd="1" destOrd="0" presId="urn:microsoft.com/office/officeart/2005/8/layout/hierarchy3"/>
    <dgm:cxn modelId="{79B2807E-124F-4AF5-AE0C-11860A8C74FC}" type="presParOf" srcId="{75F11CD8-B2C9-4399-BF5A-2E7C8EC25DEE}" destId="{9B869AC6-682E-431A-AA31-CD769C82467F}" srcOrd="0" destOrd="0" presId="urn:microsoft.com/office/officeart/2005/8/layout/hierarchy3"/>
    <dgm:cxn modelId="{783ED43C-5FC5-4943-BD8E-3D3F2ECE5F3D}" type="presParOf" srcId="{75F11CD8-B2C9-4399-BF5A-2E7C8EC25DEE}" destId="{E2E433CC-5A3F-497F-A506-AE7DA50682C1}" srcOrd="1" destOrd="0" presId="urn:microsoft.com/office/officeart/2005/8/layout/hierarchy3"/>
    <dgm:cxn modelId="{4C045C2B-81B1-440B-9437-4E8745D28598}" type="presParOf" srcId="{75F11CD8-B2C9-4399-BF5A-2E7C8EC25DEE}" destId="{460A4F6A-D1FE-467A-820A-9884EBAD046F}" srcOrd="2" destOrd="0" presId="urn:microsoft.com/office/officeart/2005/8/layout/hierarchy3"/>
    <dgm:cxn modelId="{9C9C4B60-F3C8-440B-8310-B7741EA04829}" type="presParOf" srcId="{75F11CD8-B2C9-4399-BF5A-2E7C8EC25DEE}" destId="{7AF6C5C7-9C4F-4349-ACF0-5B6DB43E3EF6}" srcOrd="3" destOrd="0" presId="urn:microsoft.com/office/officeart/2005/8/layout/hierarchy3"/>
    <dgm:cxn modelId="{B97ADCC0-E8A5-43CE-9E70-1D43202A51E8}" type="presParOf" srcId="{75F11CD8-B2C9-4399-BF5A-2E7C8EC25DEE}" destId="{ECC61299-2766-49F2-875A-E3FBCF79EEE3}" srcOrd="4" destOrd="0" presId="urn:microsoft.com/office/officeart/2005/8/layout/hierarchy3"/>
    <dgm:cxn modelId="{A0E04CEF-750A-4222-A171-02C709EE7B74}" type="presParOf" srcId="{75F11CD8-B2C9-4399-BF5A-2E7C8EC25DEE}" destId="{EEDE819F-0B29-4D43-9CAC-CF326868C96A}" srcOrd="5" destOrd="0" presId="urn:microsoft.com/office/officeart/2005/8/layout/hierarchy3"/>
    <dgm:cxn modelId="{199E5183-AC36-44E6-A3D5-66350A7884A9}" type="presParOf" srcId="{D1CBC6A2-E372-4F37-B73E-68F1FD42E882}" destId="{0049DDCF-5B83-4AF4-B3AC-5069B9358BC3}" srcOrd="4" destOrd="0" presId="urn:microsoft.com/office/officeart/2005/8/layout/hierarchy3"/>
    <dgm:cxn modelId="{E22032CB-E9B5-4933-A31F-7CA1AD242B2B}" type="presParOf" srcId="{0049DDCF-5B83-4AF4-B3AC-5069B9358BC3}" destId="{CD8566D1-176A-446C-9E6A-413C9CC9FED1}" srcOrd="0" destOrd="0" presId="urn:microsoft.com/office/officeart/2005/8/layout/hierarchy3"/>
    <dgm:cxn modelId="{E7CB0463-0502-4C31-BF4D-D40771BFD73D}" type="presParOf" srcId="{CD8566D1-176A-446C-9E6A-413C9CC9FED1}" destId="{34804DA5-DF6A-4381-9129-577FD6AC5B6F}" srcOrd="0" destOrd="0" presId="urn:microsoft.com/office/officeart/2005/8/layout/hierarchy3"/>
    <dgm:cxn modelId="{9B9BBACD-923D-45FB-92B9-41262226E3D0}" type="presParOf" srcId="{CD8566D1-176A-446C-9E6A-413C9CC9FED1}" destId="{F9C723D4-DF92-4C94-87CA-97FC00BB479A}" srcOrd="1" destOrd="0" presId="urn:microsoft.com/office/officeart/2005/8/layout/hierarchy3"/>
    <dgm:cxn modelId="{8F9DC4E2-F934-4F2A-B0A2-0D520FC4E014}" type="presParOf" srcId="{0049DDCF-5B83-4AF4-B3AC-5069B9358BC3}" destId="{16D3199D-8DE4-4508-B443-669664D2C9F2}" srcOrd="1" destOrd="0" presId="urn:microsoft.com/office/officeart/2005/8/layout/hierarchy3"/>
    <dgm:cxn modelId="{BF77A7F0-EA61-49C2-BFAD-F3A5DD51D2AF}" type="presParOf" srcId="{16D3199D-8DE4-4508-B443-669664D2C9F2}" destId="{C6198839-A9CF-4066-93DE-9774DEA170E0}" srcOrd="0" destOrd="0" presId="urn:microsoft.com/office/officeart/2005/8/layout/hierarchy3"/>
    <dgm:cxn modelId="{0B9363F2-A31A-4B9D-A6F1-8EB87D7A3740}" type="presParOf" srcId="{16D3199D-8DE4-4508-B443-669664D2C9F2}" destId="{F97306B6-7FC0-4351-9751-D66E788DC1C0}" srcOrd="1" destOrd="0" presId="urn:microsoft.com/office/officeart/2005/8/layout/hierarchy3"/>
    <dgm:cxn modelId="{5A0C5726-52C6-4F05-AA7E-29D1AC9C7EE0}" type="presParOf" srcId="{16D3199D-8DE4-4508-B443-669664D2C9F2}" destId="{1F30B8DC-B5BD-4900-A8FB-6D47E9555A20}" srcOrd="2" destOrd="0" presId="urn:microsoft.com/office/officeart/2005/8/layout/hierarchy3"/>
    <dgm:cxn modelId="{9F1160DA-3095-4CEE-9590-101534856E17}" type="presParOf" srcId="{16D3199D-8DE4-4508-B443-669664D2C9F2}" destId="{4ECE8F13-3328-4F1E-99DF-7A3C92D97EA2}" srcOrd="3" destOrd="0" presId="urn:microsoft.com/office/officeart/2005/8/layout/hierarchy3"/>
    <dgm:cxn modelId="{E1D97336-11A7-4E00-87F7-09DCA04B45F6}" type="presParOf" srcId="{16D3199D-8DE4-4508-B443-669664D2C9F2}" destId="{DB7C0A1B-E41D-492C-896E-C72A7B4418FA}" srcOrd="4" destOrd="0" presId="urn:microsoft.com/office/officeart/2005/8/layout/hierarchy3"/>
    <dgm:cxn modelId="{DA7A6773-2CB8-4749-9E8C-19568A27E5CF}" type="presParOf" srcId="{16D3199D-8DE4-4508-B443-669664D2C9F2}" destId="{F247C8A8-2C80-4EBE-88CC-054E173C3A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77524-2683-474C-ADF5-A135FDAD6FAE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635773-A04B-4E1A-B1DD-3E8BCAD26F9B}">
      <dgm:prSet/>
      <dgm:spPr/>
      <dgm:t>
        <a:bodyPr/>
        <a:lstStyle/>
        <a:p>
          <a:pPr rtl="0"/>
          <a:r>
            <a:rPr lang="fr-FR" b="1" i="0" smtClean="0"/>
            <a:t>What is Ansible?</a:t>
          </a:r>
          <a:endParaRPr lang="fr-FR"/>
        </a:p>
      </dgm:t>
    </dgm:pt>
    <dgm:pt modelId="{D50CAFEA-64B7-49F5-BC30-52B7A92D7E6B}" type="parTrans" cxnId="{22560CC9-AF6B-4EF0-BB88-07F339E86CEB}">
      <dgm:prSet/>
      <dgm:spPr/>
      <dgm:t>
        <a:bodyPr/>
        <a:lstStyle/>
        <a:p>
          <a:endParaRPr lang="fr-FR"/>
        </a:p>
      </dgm:t>
    </dgm:pt>
    <dgm:pt modelId="{0E7F8A0B-E75F-4DDD-AECB-52DC50647B0D}" type="sibTrans" cxnId="{22560CC9-AF6B-4EF0-BB88-07F339E86CEB}">
      <dgm:prSet/>
      <dgm:spPr/>
      <dgm:t>
        <a:bodyPr/>
        <a:lstStyle/>
        <a:p>
          <a:endParaRPr lang="fr-FR"/>
        </a:p>
      </dgm:t>
    </dgm:pt>
    <dgm:pt modelId="{8A29F31C-06A0-4501-AEB8-A43699940676}">
      <dgm:prSet/>
      <dgm:spPr/>
      <dgm:t>
        <a:bodyPr/>
        <a:lstStyle/>
        <a:p>
          <a:pPr rtl="0"/>
          <a:r>
            <a:rPr lang="fr-FR" b="1" i="0" smtClean="0"/>
            <a:t>Ansible Project</a:t>
          </a:r>
          <a:endParaRPr lang="fr-FR"/>
        </a:p>
      </dgm:t>
    </dgm:pt>
    <dgm:pt modelId="{61D99143-D8EC-4C26-BA48-E7BA903202E8}" type="parTrans" cxnId="{6372DA33-2225-4942-92F6-0809F0F000F6}">
      <dgm:prSet/>
      <dgm:spPr/>
      <dgm:t>
        <a:bodyPr/>
        <a:lstStyle/>
        <a:p>
          <a:endParaRPr lang="fr-FR"/>
        </a:p>
      </dgm:t>
    </dgm:pt>
    <dgm:pt modelId="{F70B5393-1612-4EDB-A2E1-66DB38245F3A}" type="sibTrans" cxnId="{6372DA33-2225-4942-92F6-0809F0F000F6}">
      <dgm:prSet/>
      <dgm:spPr/>
      <dgm:t>
        <a:bodyPr/>
        <a:lstStyle/>
        <a:p>
          <a:endParaRPr lang="fr-FR"/>
        </a:p>
      </dgm:t>
    </dgm:pt>
    <dgm:pt modelId="{D85AB39D-C3E5-4A15-BD86-A05550C823EA}">
      <dgm:prSet/>
      <dgm:spPr/>
      <dgm:t>
        <a:bodyPr/>
        <a:lstStyle/>
        <a:p>
          <a:pPr rtl="0"/>
          <a:r>
            <a:rPr lang="fr-FR" b="1" i="0" smtClean="0"/>
            <a:t>Ansible Engine</a:t>
          </a:r>
          <a:endParaRPr lang="fr-FR"/>
        </a:p>
      </dgm:t>
    </dgm:pt>
    <dgm:pt modelId="{D569C005-1608-4A25-A484-0E973258516E}" type="parTrans" cxnId="{5BC45387-67E9-4989-9D61-1D0484B8AC7B}">
      <dgm:prSet/>
      <dgm:spPr/>
      <dgm:t>
        <a:bodyPr/>
        <a:lstStyle/>
        <a:p>
          <a:endParaRPr lang="fr-FR"/>
        </a:p>
      </dgm:t>
    </dgm:pt>
    <dgm:pt modelId="{EC82056A-63B2-495E-8FAB-24DAB96CAE39}" type="sibTrans" cxnId="{5BC45387-67E9-4989-9D61-1D0484B8AC7B}">
      <dgm:prSet/>
      <dgm:spPr/>
      <dgm:t>
        <a:bodyPr/>
        <a:lstStyle/>
        <a:p>
          <a:endParaRPr lang="fr-FR"/>
        </a:p>
      </dgm:t>
    </dgm:pt>
    <dgm:pt modelId="{579B970C-BAEC-40F6-B900-1C445D2C08FA}">
      <dgm:prSet/>
      <dgm:spPr/>
      <dgm:t>
        <a:bodyPr/>
        <a:lstStyle/>
        <a:p>
          <a:pPr rtl="0"/>
          <a:r>
            <a:rPr lang="fr-FR" b="1" i="0" dirty="0" err="1" smtClean="0"/>
            <a:t>Ansible</a:t>
          </a:r>
          <a:r>
            <a:rPr lang="fr-FR" b="1" i="0" dirty="0" smtClean="0"/>
            <a:t> Tower/AWX</a:t>
          </a:r>
          <a:endParaRPr lang="fr-FR" dirty="0"/>
        </a:p>
      </dgm:t>
    </dgm:pt>
    <dgm:pt modelId="{5CC2C23B-4E96-4672-8B71-8B8932F43AE7}" type="parTrans" cxnId="{1DB4ACE8-B594-4184-8EE6-DB248463609F}">
      <dgm:prSet/>
      <dgm:spPr/>
      <dgm:t>
        <a:bodyPr/>
        <a:lstStyle/>
        <a:p>
          <a:endParaRPr lang="fr-FR"/>
        </a:p>
      </dgm:t>
    </dgm:pt>
    <dgm:pt modelId="{7628309A-B756-45A9-A676-1AD2B8955F84}" type="sibTrans" cxnId="{1DB4ACE8-B594-4184-8EE6-DB248463609F}">
      <dgm:prSet/>
      <dgm:spPr/>
      <dgm:t>
        <a:bodyPr/>
        <a:lstStyle/>
        <a:p>
          <a:endParaRPr lang="fr-FR"/>
        </a:p>
      </dgm:t>
    </dgm:pt>
    <dgm:pt modelId="{1AC9CCCA-D619-4096-9448-19B2E7C02D81}">
      <dgm:prSet/>
      <dgm:spPr/>
      <dgm:t>
        <a:bodyPr/>
        <a:lstStyle/>
        <a:p>
          <a:pPr rtl="0"/>
          <a:r>
            <a:rPr lang="en-US" b="1" i="0" smtClean="0"/>
            <a:t>Where can I use it?</a:t>
          </a:r>
          <a:endParaRPr lang="fr-FR"/>
        </a:p>
      </dgm:t>
    </dgm:pt>
    <dgm:pt modelId="{DA5D8449-C201-4485-BE54-364CDE6083F6}" type="parTrans" cxnId="{4777075C-D77A-42AD-BA34-B3E76E71BB52}">
      <dgm:prSet/>
      <dgm:spPr/>
      <dgm:t>
        <a:bodyPr/>
        <a:lstStyle/>
        <a:p>
          <a:endParaRPr lang="fr-FR"/>
        </a:p>
      </dgm:t>
    </dgm:pt>
    <dgm:pt modelId="{9FCF583C-2902-4BDD-9D84-25E3D4FB4B40}" type="sibTrans" cxnId="{4777075C-D77A-42AD-BA34-B3E76E71BB52}">
      <dgm:prSet/>
      <dgm:spPr/>
      <dgm:t>
        <a:bodyPr/>
        <a:lstStyle/>
        <a:p>
          <a:endParaRPr lang="fr-FR"/>
        </a:p>
      </dgm:t>
    </dgm:pt>
    <dgm:pt modelId="{ADA2B092-276A-414E-A98F-B035D79C532D}">
      <dgm:prSet/>
      <dgm:spPr/>
      <dgm:t>
        <a:bodyPr/>
        <a:lstStyle/>
        <a:p>
          <a:pPr rtl="0"/>
          <a:r>
            <a:rPr lang="en-US" b="1" i="0" dirty="0" smtClean="0"/>
            <a:t>Unix/Linux</a:t>
          </a:r>
          <a:endParaRPr lang="fr-FR" dirty="0"/>
        </a:p>
      </dgm:t>
    </dgm:pt>
    <dgm:pt modelId="{026C0AEC-F744-4126-A808-4BF18591E163}" type="parTrans" cxnId="{20FE0037-A181-4114-ABB9-97AF23377B05}">
      <dgm:prSet/>
      <dgm:spPr/>
      <dgm:t>
        <a:bodyPr/>
        <a:lstStyle/>
        <a:p>
          <a:endParaRPr lang="fr-FR"/>
        </a:p>
      </dgm:t>
    </dgm:pt>
    <dgm:pt modelId="{A30ABF1D-95DB-4F61-9004-6390FB2DC4B5}" type="sibTrans" cxnId="{20FE0037-A181-4114-ABB9-97AF23377B05}">
      <dgm:prSet/>
      <dgm:spPr/>
      <dgm:t>
        <a:bodyPr/>
        <a:lstStyle/>
        <a:p>
          <a:endParaRPr lang="fr-FR"/>
        </a:p>
      </dgm:t>
    </dgm:pt>
    <dgm:pt modelId="{312DBEF4-3765-4BA6-B6C8-34DCFB4A416D}">
      <dgm:prSet/>
      <dgm:spPr/>
      <dgm:t>
        <a:bodyPr/>
        <a:lstStyle/>
        <a:p>
          <a:pPr rtl="0"/>
          <a:r>
            <a:rPr lang="en-US" b="1" i="0" dirty="0" smtClean="0"/>
            <a:t>Windows</a:t>
          </a:r>
          <a:endParaRPr lang="fr-FR" dirty="0"/>
        </a:p>
      </dgm:t>
    </dgm:pt>
    <dgm:pt modelId="{F9C365BA-A84C-4C18-9499-A279686BEA4C}" type="parTrans" cxnId="{A820A4DF-1C16-405B-8E10-4B60645BECF7}">
      <dgm:prSet/>
      <dgm:spPr/>
      <dgm:t>
        <a:bodyPr/>
        <a:lstStyle/>
        <a:p>
          <a:endParaRPr lang="fr-FR"/>
        </a:p>
      </dgm:t>
    </dgm:pt>
    <dgm:pt modelId="{9FFA89D4-8F09-427D-BA1B-8984B1CE5C55}" type="sibTrans" cxnId="{A820A4DF-1C16-405B-8E10-4B60645BECF7}">
      <dgm:prSet/>
      <dgm:spPr/>
      <dgm:t>
        <a:bodyPr/>
        <a:lstStyle/>
        <a:p>
          <a:endParaRPr lang="fr-FR"/>
        </a:p>
      </dgm:t>
    </dgm:pt>
    <dgm:pt modelId="{7AE80F27-8103-4768-AA22-01DFF3613632}">
      <dgm:prSet/>
      <dgm:spPr/>
      <dgm:t>
        <a:bodyPr/>
        <a:lstStyle/>
        <a:p>
          <a:pPr rtl="0"/>
          <a:r>
            <a:rPr lang="fr-FR" b="1" i="0" smtClean="0"/>
            <a:t>How does it work?</a:t>
          </a:r>
          <a:endParaRPr lang="fr-FR"/>
        </a:p>
      </dgm:t>
    </dgm:pt>
    <dgm:pt modelId="{AB764499-25E8-4E74-9276-8B45EDD55687}" type="parTrans" cxnId="{1EEB262D-8B70-4A3A-B77E-E9343DAB438B}">
      <dgm:prSet/>
      <dgm:spPr/>
      <dgm:t>
        <a:bodyPr/>
        <a:lstStyle/>
        <a:p>
          <a:endParaRPr lang="fr-FR"/>
        </a:p>
      </dgm:t>
    </dgm:pt>
    <dgm:pt modelId="{E9B829E1-0D7D-43BC-8658-978A5B7BB44C}" type="sibTrans" cxnId="{1EEB262D-8B70-4A3A-B77E-E9343DAB438B}">
      <dgm:prSet/>
      <dgm:spPr/>
      <dgm:t>
        <a:bodyPr/>
        <a:lstStyle/>
        <a:p>
          <a:endParaRPr lang="fr-FR"/>
        </a:p>
      </dgm:t>
    </dgm:pt>
    <dgm:pt modelId="{78A8B998-3F57-4751-9A88-8454D955DD5C}">
      <dgm:prSet/>
      <dgm:spPr/>
      <dgm:t>
        <a:bodyPr/>
        <a:lstStyle/>
        <a:p>
          <a:pPr rtl="0"/>
          <a:r>
            <a:rPr lang="fr-FR" b="1" i="0" smtClean="0"/>
            <a:t>Playbook</a:t>
          </a:r>
          <a:endParaRPr lang="fr-FR"/>
        </a:p>
      </dgm:t>
    </dgm:pt>
    <dgm:pt modelId="{7E7EAE30-661B-458D-8A2F-973713AF240A}" type="parTrans" cxnId="{34DBB745-62BA-4198-B21B-01D8A844F788}">
      <dgm:prSet/>
      <dgm:spPr/>
      <dgm:t>
        <a:bodyPr/>
        <a:lstStyle/>
        <a:p>
          <a:endParaRPr lang="fr-FR"/>
        </a:p>
      </dgm:t>
    </dgm:pt>
    <dgm:pt modelId="{726EAC01-4323-42BC-89D5-2070D4EBEE0F}" type="sibTrans" cxnId="{34DBB745-62BA-4198-B21B-01D8A844F788}">
      <dgm:prSet/>
      <dgm:spPr/>
      <dgm:t>
        <a:bodyPr/>
        <a:lstStyle/>
        <a:p>
          <a:endParaRPr lang="fr-FR"/>
        </a:p>
      </dgm:t>
    </dgm:pt>
    <dgm:pt modelId="{5AFA6786-7257-47CF-9335-3EB4E1E1CC9E}">
      <dgm:prSet/>
      <dgm:spPr/>
      <dgm:t>
        <a:bodyPr/>
        <a:lstStyle/>
        <a:p>
          <a:pPr rtl="0"/>
          <a:r>
            <a:rPr lang="fr-FR" b="1" i="0" smtClean="0"/>
            <a:t>Inventory</a:t>
          </a:r>
          <a:endParaRPr lang="fr-FR"/>
        </a:p>
      </dgm:t>
    </dgm:pt>
    <dgm:pt modelId="{2AE5D096-7E04-4B0B-9922-A149EA4ED35D}" type="parTrans" cxnId="{257C5E04-E3AE-49B4-A75E-25502D3F4B21}">
      <dgm:prSet/>
      <dgm:spPr/>
      <dgm:t>
        <a:bodyPr/>
        <a:lstStyle/>
        <a:p>
          <a:endParaRPr lang="fr-FR"/>
        </a:p>
      </dgm:t>
    </dgm:pt>
    <dgm:pt modelId="{1BA549DD-91B5-4916-B880-265994EBD5C6}" type="sibTrans" cxnId="{257C5E04-E3AE-49B4-A75E-25502D3F4B21}">
      <dgm:prSet/>
      <dgm:spPr/>
      <dgm:t>
        <a:bodyPr/>
        <a:lstStyle/>
        <a:p>
          <a:endParaRPr lang="fr-FR"/>
        </a:p>
      </dgm:t>
    </dgm:pt>
    <dgm:pt modelId="{40F9591C-D0C6-47E4-BD6F-D03212308DC1}">
      <dgm:prSet/>
      <dgm:spPr/>
      <dgm:t>
        <a:bodyPr/>
        <a:lstStyle/>
        <a:p>
          <a:pPr rtl="0"/>
          <a:r>
            <a:rPr lang="fr-FR" b="1" i="0" smtClean="0"/>
            <a:t>Modules</a:t>
          </a:r>
          <a:endParaRPr lang="fr-FR"/>
        </a:p>
      </dgm:t>
    </dgm:pt>
    <dgm:pt modelId="{F7917B71-991E-4D57-9568-FB93F60D2500}" type="parTrans" cxnId="{47856296-EB4A-4EC5-9418-BD76FE795B72}">
      <dgm:prSet/>
      <dgm:spPr/>
      <dgm:t>
        <a:bodyPr/>
        <a:lstStyle/>
        <a:p>
          <a:endParaRPr lang="fr-FR"/>
        </a:p>
      </dgm:t>
    </dgm:pt>
    <dgm:pt modelId="{D7C52204-E573-4997-9064-DC258E97A34F}" type="sibTrans" cxnId="{47856296-EB4A-4EC5-9418-BD76FE795B72}">
      <dgm:prSet/>
      <dgm:spPr/>
      <dgm:t>
        <a:bodyPr/>
        <a:lstStyle/>
        <a:p>
          <a:endParaRPr lang="fr-FR"/>
        </a:p>
      </dgm:t>
    </dgm:pt>
    <dgm:pt modelId="{63419A8F-6B6B-44C8-BA87-0AFF69D9DE27}">
      <dgm:prSet/>
      <dgm:spPr/>
      <dgm:t>
        <a:bodyPr/>
        <a:lstStyle/>
        <a:p>
          <a:pPr rtl="0"/>
          <a:r>
            <a:rPr lang="fr-FR" b="1" i="0" smtClean="0"/>
            <a:t>Plugins</a:t>
          </a:r>
          <a:endParaRPr lang="fr-FR"/>
        </a:p>
      </dgm:t>
    </dgm:pt>
    <dgm:pt modelId="{50E7178B-8E4B-4265-973B-C1FDE12847F6}" type="parTrans" cxnId="{7EE5379A-1AA9-469E-BE72-CD5D963C5ACD}">
      <dgm:prSet/>
      <dgm:spPr/>
      <dgm:t>
        <a:bodyPr/>
        <a:lstStyle/>
        <a:p>
          <a:endParaRPr lang="fr-FR"/>
        </a:p>
      </dgm:t>
    </dgm:pt>
    <dgm:pt modelId="{DC8F8B41-DB4E-4339-9DB1-2B027C80688A}" type="sibTrans" cxnId="{7EE5379A-1AA9-469E-BE72-CD5D963C5ACD}">
      <dgm:prSet/>
      <dgm:spPr/>
      <dgm:t>
        <a:bodyPr/>
        <a:lstStyle/>
        <a:p>
          <a:endParaRPr lang="fr-FR"/>
        </a:p>
      </dgm:t>
    </dgm:pt>
    <dgm:pt modelId="{F1FB774A-8B6A-4713-B972-DEB7EDFC292A}">
      <dgm:prSet/>
      <dgm:spPr/>
      <dgm:t>
        <a:bodyPr/>
        <a:lstStyle/>
        <a:p>
          <a:pPr rtl="0"/>
          <a:r>
            <a:rPr lang="fr-FR" b="1" i="0" smtClean="0"/>
            <a:t>API</a:t>
          </a:r>
          <a:endParaRPr lang="fr-FR"/>
        </a:p>
      </dgm:t>
    </dgm:pt>
    <dgm:pt modelId="{E2CE6CAF-BA00-4D14-AF68-F760340E60DD}" type="parTrans" cxnId="{11CF0BF0-23F6-436C-AA08-C055961D285E}">
      <dgm:prSet/>
      <dgm:spPr/>
      <dgm:t>
        <a:bodyPr/>
        <a:lstStyle/>
        <a:p>
          <a:endParaRPr lang="fr-FR"/>
        </a:p>
      </dgm:t>
    </dgm:pt>
    <dgm:pt modelId="{04B93AD6-393C-4392-9AF5-6E9FBCF76704}" type="sibTrans" cxnId="{11CF0BF0-23F6-436C-AA08-C055961D285E}">
      <dgm:prSet/>
      <dgm:spPr/>
      <dgm:t>
        <a:bodyPr/>
        <a:lstStyle/>
        <a:p>
          <a:endParaRPr lang="fr-FR"/>
        </a:p>
      </dgm:t>
    </dgm:pt>
    <dgm:pt modelId="{17FC5C5A-4673-49EA-B228-32221ED28726}">
      <dgm:prSet/>
      <dgm:spPr/>
      <dgm:t>
        <a:bodyPr/>
        <a:lstStyle/>
        <a:p>
          <a:pPr rtl="0"/>
          <a:r>
            <a:rPr lang="fr-FR" b="1" i="0" smtClean="0"/>
            <a:t>Using Ansible</a:t>
          </a:r>
          <a:endParaRPr lang="fr-FR"/>
        </a:p>
      </dgm:t>
    </dgm:pt>
    <dgm:pt modelId="{E03B1B8D-62E9-4A0B-B913-8C86291404DD}" type="parTrans" cxnId="{40A462A9-AFF3-49C0-A7EA-E2F1AC498390}">
      <dgm:prSet/>
      <dgm:spPr/>
      <dgm:t>
        <a:bodyPr/>
        <a:lstStyle/>
        <a:p>
          <a:endParaRPr lang="fr-FR"/>
        </a:p>
      </dgm:t>
    </dgm:pt>
    <dgm:pt modelId="{3B01AF96-8D11-49C5-9252-4D9E9FCAF0C7}" type="sibTrans" cxnId="{40A462A9-AFF3-49C0-A7EA-E2F1AC498390}">
      <dgm:prSet/>
      <dgm:spPr/>
      <dgm:t>
        <a:bodyPr/>
        <a:lstStyle/>
        <a:p>
          <a:endParaRPr lang="fr-FR"/>
        </a:p>
      </dgm:t>
    </dgm:pt>
    <dgm:pt modelId="{A65CAD9E-4EB5-46E5-B59B-9D5F3725222E}">
      <dgm:prSet/>
      <dgm:spPr/>
      <dgm:t>
        <a:bodyPr/>
        <a:lstStyle/>
        <a:p>
          <a:pPr rtl="0"/>
          <a:r>
            <a:rPr lang="fr-FR" b="1" i="0" smtClean="0"/>
            <a:t>Install / Update / Remove</a:t>
          </a:r>
          <a:endParaRPr lang="fr-FR"/>
        </a:p>
      </dgm:t>
    </dgm:pt>
    <dgm:pt modelId="{9CB30D1D-704E-4FFA-9CA0-041CE76CBB56}" type="parTrans" cxnId="{449B5EF7-754E-411F-8FB1-3F0F3275905D}">
      <dgm:prSet/>
      <dgm:spPr/>
      <dgm:t>
        <a:bodyPr/>
        <a:lstStyle/>
        <a:p>
          <a:endParaRPr lang="fr-FR"/>
        </a:p>
      </dgm:t>
    </dgm:pt>
    <dgm:pt modelId="{3EC45CD2-ED3E-44ED-9DF2-C13BB6B38BE2}" type="sibTrans" cxnId="{449B5EF7-754E-411F-8FB1-3F0F3275905D}">
      <dgm:prSet/>
      <dgm:spPr/>
      <dgm:t>
        <a:bodyPr/>
        <a:lstStyle/>
        <a:p>
          <a:endParaRPr lang="fr-FR"/>
        </a:p>
      </dgm:t>
    </dgm:pt>
    <dgm:pt modelId="{5E2C41E2-ECFD-483A-AE32-47294A0D7FD0}">
      <dgm:prSet/>
      <dgm:spPr/>
      <dgm:t>
        <a:bodyPr/>
        <a:lstStyle/>
        <a:p>
          <a:pPr rtl="0"/>
          <a:r>
            <a:rPr lang="fr-FR" b="1" i="0" dirty="0" smtClean="0"/>
            <a:t>Configure</a:t>
          </a:r>
          <a:endParaRPr lang="fr-FR" dirty="0"/>
        </a:p>
      </dgm:t>
    </dgm:pt>
    <dgm:pt modelId="{78BC4F3C-23B7-49C9-93EA-4AA64007A9FD}" type="parTrans" cxnId="{10DE7D09-3700-4760-9996-12168F24DB78}">
      <dgm:prSet/>
      <dgm:spPr/>
      <dgm:t>
        <a:bodyPr/>
        <a:lstStyle/>
        <a:p>
          <a:endParaRPr lang="fr-FR"/>
        </a:p>
      </dgm:t>
    </dgm:pt>
    <dgm:pt modelId="{37E77C1E-8076-49DF-9AA1-6227240C834D}" type="sibTrans" cxnId="{10DE7D09-3700-4760-9996-12168F24DB78}">
      <dgm:prSet/>
      <dgm:spPr/>
      <dgm:t>
        <a:bodyPr/>
        <a:lstStyle/>
        <a:p>
          <a:endParaRPr lang="fr-FR"/>
        </a:p>
      </dgm:t>
    </dgm:pt>
    <dgm:pt modelId="{5AFE1A13-522B-40D4-BD2E-E8EDE6208032}">
      <dgm:prSet/>
      <dgm:spPr/>
      <dgm:t>
        <a:bodyPr/>
        <a:lstStyle/>
        <a:p>
          <a:pPr rtl="0"/>
          <a:r>
            <a:rPr lang="fr-FR" b="1" i="0" smtClean="0"/>
            <a:t>Backup / Restore</a:t>
          </a:r>
          <a:endParaRPr lang="fr-FR"/>
        </a:p>
      </dgm:t>
    </dgm:pt>
    <dgm:pt modelId="{CCEE1472-C949-4121-AA5E-65C330A7782A}" type="parTrans" cxnId="{4916DAEF-9C5F-4671-8862-3487BFD7C51A}">
      <dgm:prSet/>
      <dgm:spPr/>
      <dgm:t>
        <a:bodyPr/>
        <a:lstStyle/>
        <a:p>
          <a:endParaRPr lang="fr-FR"/>
        </a:p>
      </dgm:t>
    </dgm:pt>
    <dgm:pt modelId="{A092D077-1A9C-489D-B9AE-3287BD04AA38}" type="sibTrans" cxnId="{4916DAEF-9C5F-4671-8862-3487BFD7C51A}">
      <dgm:prSet/>
      <dgm:spPr/>
      <dgm:t>
        <a:bodyPr/>
        <a:lstStyle/>
        <a:p>
          <a:endParaRPr lang="fr-FR"/>
        </a:p>
      </dgm:t>
    </dgm:pt>
    <dgm:pt modelId="{B3F3DAB0-3B61-4337-A400-7A10FA595415}">
      <dgm:prSet/>
      <dgm:spPr/>
      <dgm:t>
        <a:bodyPr/>
        <a:lstStyle/>
        <a:p>
          <a:pPr rtl="0"/>
          <a:r>
            <a:rPr lang="fr-FR" b="1" i="0" dirty="0" smtClean="0"/>
            <a:t>POC</a:t>
          </a:r>
          <a:endParaRPr lang="fr-FR" dirty="0"/>
        </a:p>
      </dgm:t>
    </dgm:pt>
    <dgm:pt modelId="{C4B625EF-C42E-433E-B957-F63067D286FB}" type="parTrans" cxnId="{76CEE8B9-DAAE-488E-8773-26075120B823}">
      <dgm:prSet/>
      <dgm:spPr/>
      <dgm:t>
        <a:bodyPr/>
        <a:lstStyle/>
        <a:p>
          <a:endParaRPr lang="fr-FR"/>
        </a:p>
      </dgm:t>
    </dgm:pt>
    <dgm:pt modelId="{F21DE61A-DCBF-41C9-8F32-606C50F28273}" type="sibTrans" cxnId="{76CEE8B9-DAAE-488E-8773-26075120B823}">
      <dgm:prSet/>
      <dgm:spPr/>
      <dgm:t>
        <a:bodyPr/>
        <a:lstStyle/>
        <a:p>
          <a:endParaRPr lang="fr-FR"/>
        </a:p>
      </dgm:t>
    </dgm:pt>
    <dgm:pt modelId="{266C2F67-870C-464A-8D93-D3A675D0AF42}">
      <dgm:prSet/>
      <dgm:spPr/>
      <dgm:t>
        <a:bodyPr/>
        <a:lstStyle/>
        <a:p>
          <a:pPr rtl="0"/>
          <a:r>
            <a:rPr lang="fr-FR" b="1" i="0" dirty="0" smtClean="0"/>
            <a:t>Architecture</a:t>
          </a:r>
          <a:endParaRPr lang="fr-FR" b="1" i="0" dirty="0"/>
        </a:p>
      </dgm:t>
    </dgm:pt>
    <dgm:pt modelId="{2359D7E6-7AAC-45B4-AB88-D004E841BA88}" type="parTrans" cxnId="{70BFF503-9B66-4915-94AF-78C65F2B0DE4}">
      <dgm:prSet/>
      <dgm:spPr/>
      <dgm:t>
        <a:bodyPr/>
        <a:lstStyle/>
        <a:p>
          <a:endParaRPr lang="fr-FR"/>
        </a:p>
      </dgm:t>
    </dgm:pt>
    <dgm:pt modelId="{9307A8CF-BC0F-4DB0-B31A-43592A9A4956}" type="sibTrans" cxnId="{70BFF503-9B66-4915-94AF-78C65F2B0DE4}">
      <dgm:prSet/>
      <dgm:spPr/>
      <dgm:t>
        <a:bodyPr/>
        <a:lstStyle/>
        <a:p>
          <a:endParaRPr lang="fr-FR"/>
        </a:p>
      </dgm:t>
    </dgm:pt>
    <dgm:pt modelId="{EC4F1C6F-581B-4DD3-A2FE-2936FD4C7901}">
      <dgm:prSet/>
      <dgm:spPr/>
      <dgm:t>
        <a:bodyPr/>
        <a:lstStyle/>
        <a:p>
          <a:pPr rtl="0"/>
          <a:r>
            <a:rPr lang="fr-FR" b="1" i="0" dirty="0" smtClean="0"/>
            <a:t>Backup/Restore</a:t>
          </a:r>
          <a:endParaRPr lang="fr-FR" b="1" i="0" dirty="0"/>
        </a:p>
      </dgm:t>
    </dgm:pt>
    <dgm:pt modelId="{648EE966-79E6-4828-840B-48698BF1F00B}" type="parTrans" cxnId="{0EBA5D58-BB5F-4459-838E-1FCA565DBF25}">
      <dgm:prSet/>
      <dgm:spPr/>
      <dgm:t>
        <a:bodyPr/>
        <a:lstStyle/>
        <a:p>
          <a:endParaRPr lang="fr-FR"/>
        </a:p>
      </dgm:t>
    </dgm:pt>
    <dgm:pt modelId="{84A855EA-458C-4B50-A6E9-B713A3F22C3E}" type="sibTrans" cxnId="{0EBA5D58-BB5F-4459-838E-1FCA565DBF25}">
      <dgm:prSet/>
      <dgm:spPr/>
      <dgm:t>
        <a:bodyPr/>
        <a:lstStyle/>
        <a:p>
          <a:endParaRPr lang="fr-FR"/>
        </a:p>
      </dgm:t>
    </dgm:pt>
    <dgm:pt modelId="{DD3EA358-07C8-4EAA-A04B-103B49B8C31F}">
      <dgm:prSet/>
      <dgm:spPr/>
      <dgm:t>
        <a:bodyPr/>
        <a:lstStyle/>
        <a:p>
          <a:pPr rtl="0"/>
          <a:r>
            <a:rPr lang="fr-FR" b="1" i="0" dirty="0" smtClean="0"/>
            <a:t>Install/</a:t>
          </a:r>
          <a:r>
            <a:rPr lang="fr-FR" b="1" i="0" dirty="0" err="1" smtClean="0"/>
            <a:t>Remove</a:t>
          </a:r>
          <a:endParaRPr lang="fr-FR" b="1" i="0" dirty="0"/>
        </a:p>
      </dgm:t>
    </dgm:pt>
    <dgm:pt modelId="{195E961E-E0A3-4792-BED4-E3FCA8DA16D4}" type="parTrans" cxnId="{84084FAE-8040-433E-A689-6600B8070C31}">
      <dgm:prSet/>
      <dgm:spPr/>
      <dgm:t>
        <a:bodyPr/>
        <a:lstStyle/>
        <a:p>
          <a:endParaRPr lang="fr-FR"/>
        </a:p>
      </dgm:t>
    </dgm:pt>
    <dgm:pt modelId="{27332582-FC0B-4676-8DC4-E289DC97270C}" type="sibTrans" cxnId="{84084FAE-8040-433E-A689-6600B8070C31}">
      <dgm:prSet/>
      <dgm:spPr/>
      <dgm:t>
        <a:bodyPr/>
        <a:lstStyle/>
        <a:p>
          <a:endParaRPr lang="fr-FR"/>
        </a:p>
      </dgm:t>
    </dgm:pt>
    <dgm:pt modelId="{B2B1DDC0-83CE-4226-9805-4006E243BFB3}">
      <dgm:prSet/>
      <dgm:spPr/>
      <dgm:t>
        <a:bodyPr/>
        <a:lstStyle/>
        <a:p>
          <a:pPr rtl="0"/>
          <a:r>
            <a:rPr lang="fr-FR" b="1" i="0" dirty="0" smtClean="0"/>
            <a:t>IBM i</a:t>
          </a:r>
          <a:endParaRPr lang="fr-FR" dirty="0"/>
        </a:p>
      </dgm:t>
    </dgm:pt>
    <dgm:pt modelId="{0D05E92D-3629-44EA-9CDC-7E97E5883BFA}" type="parTrans" cxnId="{CEB7BA68-0506-429C-A944-2101273E488B}">
      <dgm:prSet/>
      <dgm:spPr/>
      <dgm:t>
        <a:bodyPr/>
        <a:lstStyle/>
        <a:p>
          <a:endParaRPr lang="fr-FR"/>
        </a:p>
      </dgm:t>
    </dgm:pt>
    <dgm:pt modelId="{2972565C-93FE-4AA1-ADB6-02517A4171C7}" type="sibTrans" cxnId="{CEB7BA68-0506-429C-A944-2101273E488B}">
      <dgm:prSet/>
      <dgm:spPr/>
      <dgm:t>
        <a:bodyPr/>
        <a:lstStyle/>
        <a:p>
          <a:endParaRPr lang="fr-FR"/>
        </a:p>
      </dgm:t>
    </dgm:pt>
    <dgm:pt modelId="{36B830C7-DA7F-4CB7-8C82-C52F6CD50623}">
      <dgm:prSet/>
      <dgm:spPr/>
      <dgm:t>
        <a:bodyPr/>
        <a:lstStyle/>
        <a:p>
          <a:pPr rtl="0"/>
          <a:r>
            <a:rPr lang="en-US" b="1" i="0" dirty="0" smtClean="0"/>
            <a:t>Network</a:t>
          </a:r>
          <a:endParaRPr lang="fr-FR" dirty="0"/>
        </a:p>
      </dgm:t>
    </dgm:pt>
    <dgm:pt modelId="{60280F43-2A34-44AB-BDCA-CB7714BF36B5}" type="parTrans" cxnId="{823F48D1-079C-4865-BBFC-186071952638}">
      <dgm:prSet/>
      <dgm:spPr/>
      <dgm:t>
        <a:bodyPr/>
        <a:lstStyle/>
        <a:p>
          <a:endParaRPr lang="fr-FR"/>
        </a:p>
      </dgm:t>
    </dgm:pt>
    <dgm:pt modelId="{95B7BC34-B903-41A1-8055-FA01C1CD5E02}" type="sibTrans" cxnId="{823F48D1-079C-4865-BBFC-186071952638}">
      <dgm:prSet/>
      <dgm:spPr/>
      <dgm:t>
        <a:bodyPr/>
        <a:lstStyle/>
        <a:p>
          <a:endParaRPr lang="fr-FR"/>
        </a:p>
      </dgm:t>
    </dgm:pt>
    <dgm:pt modelId="{D1CBC6A2-E372-4F37-B73E-68F1FD42E882}" type="pres">
      <dgm:prSet presAssocID="{2E577524-2683-474C-ADF5-A135FDAD6FA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2AAAB51-366D-48F5-BFF7-15174589B244}" type="pres">
      <dgm:prSet presAssocID="{05635773-A04B-4E1A-B1DD-3E8BCAD26F9B}" presName="root" presStyleCnt="0"/>
      <dgm:spPr/>
    </dgm:pt>
    <dgm:pt modelId="{1008859C-4859-413C-BB1F-3DAFAFEE9718}" type="pres">
      <dgm:prSet presAssocID="{05635773-A04B-4E1A-B1DD-3E8BCAD26F9B}" presName="rootComposite" presStyleCnt="0"/>
      <dgm:spPr/>
    </dgm:pt>
    <dgm:pt modelId="{25958160-05ED-44DC-A288-DAD20E0F08F4}" type="pres">
      <dgm:prSet presAssocID="{05635773-A04B-4E1A-B1DD-3E8BCAD26F9B}" presName="rootText" presStyleLbl="node1" presStyleIdx="0" presStyleCnt="5"/>
      <dgm:spPr/>
      <dgm:t>
        <a:bodyPr/>
        <a:lstStyle/>
        <a:p>
          <a:endParaRPr lang="fr-FR"/>
        </a:p>
      </dgm:t>
    </dgm:pt>
    <dgm:pt modelId="{0E2F932B-0315-49A6-9908-2BCCFB37AC00}" type="pres">
      <dgm:prSet presAssocID="{05635773-A04B-4E1A-B1DD-3E8BCAD26F9B}" presName="rootConnector" presStyleLbl="node1" presStyleIdx="0" presStyleCnt="5"/>
      <dgm:spPr/>
      <dgm:t>
        <a:bodyPr/>
        <a:lstStyle/>
        <a:p>
          <a:endParaRPr lang="fr-FR"/>
        </a:p>
      </dgm:t>
    </dgm:pt>
    <dgm:pt modelId="{D19B07F6-2842-48E8-BA3C-680E0F45990C}" type="pres">
      <dgm:prSet presAssocID="{05635773-A04B-4E1A-B1DD-3E8BCAD26F9B}" presName="childShape" presStyleCnt="0"/>
      <dgm:spPr/>
    </dgm:pt>
    <dgm:pt modelId="{7AE174D9-F541-4C26-A84F-7C3372EA3CB0}" type="pres">
      <dgm:prSet presAssocID="{61D99143-D8EC-4C26-BA48-E7BA903202E8}" presName="Name13" presStyleLbl="parChTrans1D2" presStyleIdx="0" presStyleCnt="18"/>
      <dgm:spPr/>
      <dgm:t>
        <a:bodyPr/>
        <a:lstStyle/>
        <a:p>
          <a:endParaRPr lang="fr-FR"/>
        </a:p>
      </dgm:t>
    </dgm:pt>
    <dgm:pt modelId="{D0FED08C-7FF4-4C93-80D1-622B4B8C98FD}" type="pres">
      <dgm:prSet presAssocID="{8A29F31C-06A0-4501-AEB8-A43699940676}" presName="childText" presStyleLbl="bgAcc1" presStyleIdx="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D2EE66-7C81-4B2A-8EE6-F716295BF9B0}" type="pres">
      <dgm:prSet presAssocID="{D569C005-1608-4A25-A484-0E973258516E}" presName="Name13" presStyleLbl="parChTrans1D2" presStyleIdx="1" presStyleCnt="18"/>
      <dgm:spPr/>
      <dgm:t>
        <a:bodyPr/>
        <a:lstStyle/>
        <a:p>
          <a:endParaRPr lang="fr-FR"/>
        </a:p>
      </dgm:t>
    </dgm:pt>
    <dgm:pt modelId="{BA75E1BB-BC74-49B3-B40A-5291C40FEA92}" type="pres">
      <dgm:prSet presAssocID="{D85AB39D-C3E5-4A15-BD86-A05550C823EA}" presName="childText" presStyleLbl="bgAcc1" presStyleIdx="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61DD0-DA8A-46D8-BB85-376F049C3E06}" type="pres">
      <dgm:prSet presAssocID="{5CC2C23B-4E96-4672-8B71-8B8932F43AE7}" presName="Name13" presStyleLbl="parChTrans1D2" presStyleIdx="2" presStyleCnt="18"/>
      <dgm:spPr/>
      <dgm:t>
        <a:bodyPr/>
        <a:lstStyle/>
        <a:p>
          <a:endParaRPr lang="fr-FR"/>
        </a:p>
      </dgm:t>
    </dgm:pt>
    <dgm:pt modelId="{499EA5E3-B2D5-499D-B3C6-31488DA17ACF}" type="pres">
      <dgm:prSet presAssocID="{579B970C-BAEC-40F6-B900-1C445D2C08FA}" presName="childText" presStyleLbl="bgAcc1" presStyleIdx="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ACF977-3D59-477C-82A6-9AA72E3E97BB}" type="pres">
      <dgm:prSet presAssocID="{1AC9CCCA-D619-4096-9448-19B2E7C02D81}" presName="root" presStyleCnt="0"/>
      <dgm:spPr/>
    </dgm:pt>
    <dgm:pt modelId="{105ACFE8-2493-4367-B191-7CB09306E4E7}" type="pres">
      <dgm:prSet presAssocID="{1AC9CCCA-D619-4096-9448-19B2E7C02D81}" presName="rootComposite" presStyleCnt="0"/>
      <dgm:spPr/>
    </dgm:pt>
    <dgm:pt modelId="{ED2F1B29-223A-41BD-A3D1-017A1094A655}" type="pres">
      <dgm:prSet presAssocID="{1AC9CCCA-D619-4096-9448-19B2E7C02D81}" presName="rootText" presStyleLbl="node1" presStyleIdx="1" presStyleCnt="5"/>
      <dgm:spPr/>
      <dgm:t>
        <a:bodyPr/>
        <a:lstStyle/>
        <a:p>
          <a:endParaRPr lang="fr-FR"/>
        </a:p>
      </dgm:t>
    </dgm:pt>
    <dgm:pt modelId="{1BCB54E5-CD4A-4F24-98D0-F93FDB30213A}" type="pres">
      <dgm:prSet presAssocID="{1AC9CCCA-D619-4096-9448-19B2E7C02D81}" presName="rootConnector" presStyleLbl="node1" presStyleIdx="1" presStyleCnt="5"/>
      <dgm:spPr/>
      <dgm:t>
        <a:bodyPr/>
        <a:lstStyle/>
        <a:p>
          <a:endParaRPr lang="fr-FR"/>
        </a:p>
      </dgm:t>
    </dgm:pt>
    <dgm:pt modelId="{DD11F6C8-74CC-428E-9534-BA44CD690FAC}" type="pres">
      <dgm:prSet presAssocID="{1AC9CCCA-D619-4096-9448-19B2E7C02D81}" presName="childShape" presStyleCnt="0"/>
      <dgm:spPr/>
    </dgm:pt>
    <dgm:pt modelId="{07F2BAAB-709F-43AD-8131-8D7075EE0C14}" type="pres">
      <dgm:prSet presAssocID="{026C0AEC-F744-4126-A808-4BF18591E163}" presName="Name13" presStyleLbl="parChTrans1D2" presStyleIdx="3" presStyleCnt="18"/>
      <dgm:spPr/>
      <dgm:t>
        <a:bodyPr/>
        <a:lstStyle/>
        <a:p>
          <a:endParaRPr lang="fr-FR"/>
        </a:p>
      </dgm:t>
    </dgm:pt>
    <dgm:pt modelId="{E7B75BBD-AB82-4D3F-829F-CA7263D2BE84}" type="pres">
      <dgm:prSet presAssocID="{ADA2B092-276A-414E-A98F-B035D79C532D}" presName="childText" presStyleLbl="bgAcc1" presStyleIdx="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669EAA-200E-4255-8DE7-4A83D274223A}" type="pres">
      <dgm:prSet presAssocID="{F9C365BA-A84C-4C18-9499-A279686BEA4C}" presName="Name13" presStyleLbl="parChTrans1D2" presStyleIdx="4" presStyleCnt="18"/>
      <dgm:spPr/>
      <dgm:t>
        <a:bodyPr/>
        <a:lstStyle/>
        <a:p>
          <a:endParaRPr lang="fr-FR"/>
        </a:p>
      </dgm:t>
    </dgm:pt>
    <dgm:pt modelId="{FE2B6884-5269-4D13-9A2C-37EB445F0661}" type="pres">
      <dgm:prSet presAssocID="{312DBEF4-3765-4BA6-B6C8-34DCFB4A416D}" presName="childText" presStyleLbl="bgAcc1" presStyleIdx="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672E1D-8E93-466F-AE3C-694D8B5C3550}" type="pres">
      <dgm:prSet presAssocID="{0D05E92D-3629-44EA-9CDC-7E97E5883BFA}" presName="Name13" presStyleLbl="parChTrans1D2" presStyleIdx="5" presStyleCnt="18"/>
      <dgm:spPr/>
      <dgm:t>
        <a:bodyPr/>
        <a:lstStyle/>
        <a:p>
          <a:endParaRPr lang="fr-FR"/>
        </a:p>
      </dgm:t>
    </dgm:pt>
    <dgm:pt modelId="{2968ED07-622E-456E-A78D-A75E7FDA31FD}" type="pres">
      <dgm:prSet presAssocID="{B2B1DDC0-83CE-4226-9805-4006E243BFB3}" presName="childText" presStyleLbl="bgAcc1" presStyleIdx="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6E41A5-818B-4B52-A4F7-EFFC7446630F}" type="pres">
      <dgm:prSet presAssocID="{60280F43-2A34-44AB-BDCA-CB7714BF36B5}" presName="Name13" presStyleLbl="parChTrans1D2" presStyleIdx="6" presStyleCnt="18"/>
      <dgm:spPr/>
      <dgm:t>
        <a:bodyPr/>
        <a:lstStyle/>
        <a:p>
          <a:endParaRPr lang="fr-FR"/>
        </a:p>
      </dgm:t>
    </dgm:pt>
    <dgm:pt modelId="{17A885F4-64DF-41D2-BD19-4FAFCB51C35A}" type="pres">
      <dgm:prSet presAssocID="{36B830C7-DA7F-4CB7-8C82-C52F6CD50623}" presName="childText" presStyleLbl="bgAcc1" presStyleIdx="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5BCADD-3187-4069-A98A-8BED67AA6008}" type="pres">
      <dgm:prSet presAssocID="{7AE80F27-8103-4768-AA22-01DFF3613632}" presName="root" presStyleCnt="0"/>
      <dgm:spPr/>
    </dgm:pt>
    <dgm:pt modelId="{3717B7B0-77E8-48DD-9160-DDE478809FCB}" type="pres">
      <dgm:prSet presAssocID="{7AE80F27-8103-4768-AA22-01DFF3613632}" presName="rootComposite" presStyleCnt="0"/>
      <dgm:spPr/>
    </dgm:pt>
    <dgm:pt modelId="{23003BB5-6487-4C12-9C80-9CAE34B0CBD2}" type="pres">
      <dgm:prSet presAssocID="{7AE80F27-8103-4768-AA22-01DFF3613632}" presName="rootText" presStyleLbl="node1" presStyleIdx="2" presStyleCnt="5"/>
      <dgm:spPr/>
      <dgm:t>
        <a:bodyPr/>
        <a:lstStyle/>
        <a:p>
          <a:endParaRPr lang="fr-FR"/>
        </a:p>
      </dgm:t>
    </dgm:pt>
    <dgm:pt modelId="{3F57F1C5-8966-4CEA-A7FF-C93ECF9E02FB}" type="pres">
      <dgm:prSet presAssocID="{7AE80F27-8103-4768-AA22-01DFF3613632}" presName="rootConnector" presStyleLbl="node1" presStyleIdx="2" presStyleCnt="5"/>
      <dgm:spPr/>
      <dgm:t>
        <a:bodyPr/>
        <a:lstStyle/>
        <a:p>
          <a:endParaRPr lang="fr-FR"/>
        </a:p>
      </dgm:t>
    </dgm:pt>
    <dgm:pt modelId="{AECF9340-B613-44FE-BCD3-AF72FABE8BF3}" type="pres">
      <dgm:prSet presAssocID="{7AE80F27-8103-4768-AA22-01DFF3613632}" presName="childShape" presStyleCnt="0"/>
      <dgm:spPr/>
    </dgm:pt>
    <dgm:pt modelId="{B92778FA-4E87-4705-AE1C-ABF1CF21D9FF}" type="pres">
      <dgm:prSet presAssocID="{7E7EAE30-661B-458D-8A2F-973713AF240A}" presName="Name13" presStyleLbl="parChTrans1D2" presStyleIdx="7" presStyleCnt="18"/>
      <dgm:spPr/>
      <dgm:t>
        <a:bodyPr/>
        <a:lstStyle/>
        <a:p>
          <a:endParaRPr lang="fr-FR"/>
        </a:p>
      </dgm:t>
    </dgm:pt>
    <dgm:pt modelId="{171C97BB-BC0E-4FD7-851A-597A6CCA8327}" type="pres">
      <dgm:prSet presAssocID="{78A8B998-3F57-4751-9A88-8454D955DD5C}" presName="childText" presStyleLbl="bgAcc1" presStyleIdx="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88A95A-B7F3-44F1-AFC9-1C063566560F}" type="pres">
      <dgm:prSet presAssocID="{2AE5D096-7E04-4B0B-9922-A149EA4ED35D}" presName="Name13" presStyleLbl="parChTrans1D2" presStyleIdx="8" presStyleCnt="18"/>
      <dgm:spPr/>
      <dgm:t>
        <a:bodyPr/>
        <a:lstStyle/>
        <a:p>
          <a:endParaRPr lang="fr-FR"/>
        </a:p>
      </dgm:t>
    </dgm:pt>
    <dgm:pt modelId="{798DA76F-A758-45FB-9D06-DE2ECACD8E2C}" type="pres">
      <dgm:prSet presAssocID="{5AFA6786-7257-47CF-9335-3EB4E1E1CC9E}" presName="childText" presStyleLbl="bgAcc1" presStyleIdx="8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3B7964-3C45-4979-BD84-AA2E77B1672D}" type="pres">
      <dgm:prSet presAssocID="{F7917B71-991E-4D57-9568-FB93F60D2500}" presName="Name13" presStyleLbl="parChTrans1D2" presStyleIdx="9" presStyleCnt="18"/>
      <dgm:spPr/>
      <dgm:t>
        <a:bodyPr/>
        <a:lstStyle/>
        <a:p>
          <a:endParaRPr lang="fr-FR"/>
        </a:p>
      </dgm:t>
    </dgm:pt>
    <dgm:pt modelId="{C749B083-8305-4917-AFE1-D626419FBE2B}" type="pres">
      <dgm:prSet presAssocID="{40F9591C-D0C6-47E4-BD6F-D03212308DC1}" presName="childText" presStyleLbl="bgAcc1" presStyleIdx="9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DB387D-80B7-4482-953E-2DA482C389D6}" type="pres">
      <dgm:prSet presAssocID="{50E7178B-8E4B-4265-973B-C1FDE12847F6}" presName="Name13" presStyleLbl="parChTrans1D2" presStyleIdx="10" presStyleCnt="18"/>
      <dgm:spPr/>
      <dgm:t>
        <a:bodyPr/>
        <a:lstStyle/>
        <a:p>
          <a:endParaRPr lang="fr-FR"/>
        </a:p>
      </dgm:t>
    </dgm:pt>
    <dgm:pt modelId="{25FA70BC-6C43-4933-8C9E-A3B608FEC2A3}" type="pres">
      <dgm:prSet presAssocID="{63419A8F-6B6B-44C8-BA87-0AFF69D9DE27}" presName="childText" presStyleLbl="bgAcc1" presStyleIdx="1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C38EBA-FF41-4AEC-A3B4-E99794D97C4B}" type="pres">
      <dgm:prSet presAssocID="{E2CE6CAF-BA00-4D14-AF68-F760340E60DD}" presName="Name13" presStyleLbl="parChTrans1D2" presStyleIdx="11" presStyleCnt="18"/>
      <dgm:spPr/>
      <dgm:t>
        <a:bodyPr/>
        <a:lstStyle/>
        <a:p>
          <a:endParaRPr lang="fr-FR"/>
        </a:p>
      </dgm:t>
    </dgm:pt>
    <dgm:pt modelId="{83E48B72-6A71-434C-98B8-0FC9021FFA65}" type="pres">
      <dgm:prSet presAssocID="{F1FB774A-8B6A-4713-B972-DEB7EDFC292A}" presName="childText" presStyleLbl="bgAcc1" presStyleIdx="1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E4B0A4-90AB-47A5-849E-52B82908097F}" type="pres">
      <dgm:prSet presAssocID="{17FC5C5A-4673-49EA-B228-32221ED28726}" presName="root" presStyleCnt="0"/>
      <dgm:spPr/>
    </dgm:pt>
    <dgm:pt modelId="{E86CC9A2-5EAF-4DAC-8B5D-BC50DC276C1A}" type="pres">
      <dgm:prSet presAssocID="{17FC5C5A-4673-49EA-B228-32221ED28726}" presName="rootComposite" presStyleCnt="0"/>
      <dgm:spPr/>
    </dgm:pt>
    <dgm:pt modelId="{36A75CAA-BE10-448F-BE2F-27929AD48150}" type="pres">
      <dgm:prSet presAssocID="{17FC5C5A-4673-49EA-B228-32221ED28726}" presName="rootText" presStyleLbl="node1" presStyleIdx="3" presStyleCnt="5"/>
      <dgm:spPr/>
      <dgm:t>
        <a:bodyPr/>
        <a:lstStyle/>
        <a:p>
          <a:endParaRPr lang="fr-FR"/>
        </a:p>
      </dgm:t>
    </dgm:pt>
    <dgm:pt modelId="{0B487611-E427-4794-8D2C-C0ED9E6472F1}" type="pres">
      <dgm:prSet presAssocID="{17FC5C5A-4673-49EA-B228-32221ED28726}" presName="rootConnector" presStyleLbl="node1" presStyleIdx="3" presStyleCnt="5"/>
      <dgm:spPr/>
      <dgm:t>
        <a:bodyPr/>
        <a:lstStyle/>
        <a:p>
          <a:endParaRPr lang="fr-FR"/>
        </a:p>
      </dgm:t>
    </dgm:pt>
    <dgm:pt modelId="{75F11CD8-B2C9-4399-BF5A-2E7C8EC25DEE}" type="pres">
      <dgm:prSet presAssocID="{17FC5C5A-4673-49EA-B228-32221ED28726}" presName="childShape" presStyleCnt="0"/>
      <dgm:spPr/>
    </dgm:pt>
    <dgm:pt modelId="{9B869AC6-682E-431A-AA31-CD769C82467F}" type="pres">
      <dgm:prSet presAssocID="{9CB30D1D-704E-4FFA-9CA0-041CE76CBB56}" presName="Name13" presStyleLbl="parChTrans1D2" presStyleIdx="12" presStyleCnt="18"/>
      <dgm:spPr/>
      <dgm:t>
        <a:bodyPr/>
        <a:lstStyle/>
        <a:p>
          <a:endParaRPr lang="fr-FR"/>
        </a:p>
      </dgm:t>
    </dgm:pt>
    <dgm:pt modelId="{E2E433CC-5A3F-497F-A506-AE7DA50682C1}" type="pres">
      <dgm:prSet presAssocID="{A65CAD9E-4EB5-46E5-B59B-9D5F3725222E}" presName="childText" presStyleLbl="bgAcc1" presStyleIdx="1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0A4F6A-D1FE-467A-820A-9884EBAD046F}" type="pres">
      <dgm:prSet presAssocID="{78BC4F3C-23B7-49C9-93EA-4AA64007A9FD}" presName="Name13" presStyleLbl="parChTrans1D2" presStyleIdx="13" presStyleCnt="18"/>
      <dgm:spPr/>
      <dgm:t>
        <a:bodyPr/>
        <a:lstStyle/>
        <a:p>
          <a:endParaRPr lang="fr-FR"/>
        </a:p>
      </dgm:t>
    </dgm:pt>
    <dgm:pt modelId="{7AF6C5C7-9C4F-4349-ACF0-5B6DB43E3EF6}" type="pres">
      <dgm:prSet presAssocID="{5E2C41E2-ECFD-483A-AE32-47294A0D7FD0}" presName="childText" presStyleLbl="bgAcc1" presStyleIdx="1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C61299-2766-49F2-875A-E3FBCF79EEE3}" type="pres">
      <dgm:prSet presAssocID="{CCEE1472-C949-4121-AA5E-65C330A7782A}" presName="Name13" presStyleLbl="parChTrans1D2" presStyleIdx="14" presStyleCnt="18"/>
      <dgm:spPr/>
      <dgm:t>
        <a:bodyPr/>
        <a:lstStyle/>
        <a:p>
          <a:endParaRPr lang="fr-FR"/>
        </a:p>
      </dgm:t>
    </dgm:pt>
    <dgm:pt modelId="{EEDE819F-0B29-4D43-9CAC-CF326868C96A}" type="pres">
      <dgm:prSet presAssocID="{5AFE1A13-522B-40D4-BD2E-E8EDE6208032}" presName="childText" presStyleLbl="bgAcc1" presStyleIdx="1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49DDCF-5B83-4AF4-B3AC-5069B9358BC3}" type="pres">
      <dgm:prSet presAssocID="{B3F3DAB0-3B61-4337-A400-7A10FA595415}" presName="root" presStyleCnt="0"/>
      <dgm:spPr/>
    </dgm:pt>
    <dgm:pt modelId="{CD8566D1-176A-446C-9E6A-413C9CC9FED1}" type="pres">
      <dgm:prSet presAssocID="{B3F3DAB0-3B61-4337-A400-7A10FA595415}" presName="rootComposite" presStyleCnt="0"/>
      <dgm:spPr/>
    </dgm:pt>
    <dgm:pt modelId="{34804DA5-DF6A-4381-9129-577FD6AC5B6F}" type="pres">
      <dgm:prSet presAssocID="{B3F3DAB0-3B61-4337-A400-7A10FA595415}" presName="rootText" presStyleLbl="node1" presStyleIdx="4" presStyleCnt="5"/>
      <dgm:spPr/>
      <dgm:t>
        <a:bodyPr/>
        <a:lstStyle/>
        <a:p>
          <a:endParaRPr lang="fr-FR"/>
        </a:p>
      </dgm:t>
    </dgm:pt>
    <dgm:pt modelId="{F9C723D4-DF92-4C94-87CA-97FC00BB479A}" type="pres">
      <dgm:prSet presAssocID="{B3F3DAB0-3B61-4337-A400-7A10FA595415}" presName="rootConnector" presStyleLbl="node1" presStyleIdx="4" presStyleCnt="5"/>
      <dgm:spPr/>
      <dgm:t>
        <a:bodyPr/>
        <a:lstStyle/>
        <a:p>
          <a:endParaRPr lang="fr-FR"/>
        </a:p>
      </dgm:t>
    </dgm:pt>
    <dgm:pt modelId="{16D3199D-8DE4-4508-B443-669664D2C9F2}" type="pres">
      <dgm:prSet presAssocID="{B3F3DAB0-3B61-4337-A400-7A10FA595415}" presName="childShape" presStyleCnt="0"/>
      <dgm:spPr/>
    </dgm:pt>
    <dgm:pt modelId="{C6198839-A9CF-4066-93DE-9774DEA170E0}" type="pres">
      <dgm:prSet presAssocID="{2359D7E6-7AAC-45B4-AB88-D004E841BA88}" presName="Name13" presStyleLbl="parChTrans1D2" presStyleIdx="15" presStyleCnt="18"/>
      <dgm:spPr/>
      <dgm:t>
        <a:bodyPr/>
        <a:lstStyle/>
        <a:p>
          <a:endParaRPr lang="fr-FR"/>
        </a:p>
      </dgm:t>
    </dgm:pt>
    <dgm:pt modelId="{F97306B6-7FC0-4351-9751-D66E788DC1C0}" type="pres">
      <dgm:prSet presAssocID="{266C2F67-870C-464A-8D93-D3A675D0AF42}" presName="childText" presStyleLbl="bgAcc1" presStyleIdx="1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30B8DC-B5BD-4900-A8FB-6D47E9555A20}" type="pres">
      <dgm:prSet presAssocID="{648EE966-79E6-4828-840B-48698BF1F00B}" presName="Name13" presStyleLbl="parChTrans1D2" presStyleIdx="16" presStyleCnt="18"/>
      <dgm:spPr/>
      <dgm:t>
        <a:bodyPr/>
        <a:lstStyle/>
        <a:p>
          <a:endParaRPr lang="fr-FR"/>
        </a:p>
      </dgm:t>
    </dgm:pt>
    <dgm:pt modelId="{4ECE8F13-3328-4F1E-99DF-7A3C92D97EA2}" type="pres">
      <dgm:prSet presAssocID="{EC4F1C6F-581B-4DD3-A2FE-2936FD4C7901}" presName="childText" presStyleLbl="bgAcc1" presStyleIdx="1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7C0A1B-E41D-492C-896E-C72A7B4418FA}" type="pres">
      <dgm:prSet presAssocID="{195E961E-E0A3-4792-BED4-E3FCA8DA16D4}" presName="Name13" presStyleLbl="parChTrans1D2" presStyleIdx="17" presStyleCnt="18"/>
      <dgm:spPr/>
      <dgm:t>
        <a:bodyPr/>
        <a:lstStyle/>
        <a:p>
          <a:endParaRPr lang="fr-FR"/>
        </a:p>
      </dgm:t>
    </dgm:pt>
    <dgm:pt modelId="{F247C8A8-2C80-4EBE-88CC-054E173C3A46}" type="pres">
      <dgm:prSet presAssocID="{DD3EA358-07C8-4EAA-A04B-103B49B8C31F}" presName="childText" presStyleLbl="bgAcc1" presStyleIdx="1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AD4F644-C002-411E-8E8C-E3A24F6B66F4}" type="presOf" srcId="{63419A8F-6B6B-44C8-BA87-0AFF69D9DE27}" destId="{25FA70BC-6C43-4933-8C9E-A3B608FEC2A3}" srcOrd="0" destOrd="0" presId="urn:microsoft.com/office/officeart/2005/8/layout/hierarchy3"/>
    <dgm:cxn modelId="{919B1E46-3FFE-4C23-8F7B-75C4BB4B56D5}" type="presOf" srcId="{05635773-A04B-4E1A-B1DD-3E8BCAD26F9B}" destId="{0E2F932B-0315-49A6-9908-2BCCFB37AC00}" srcOrd="1" destOrd="0" presId="urn:microsoft.com/office/officeart/2005/8/layout/hierarchy3"/>
    <dgm:cxn modelId="{CFB3779E-9207-4D2D-B63A-FBBD061667D2}" type="presOf" srcId="{312DBEF4-3765-4BA6-B6C8-34DCFB4A416D}" destId="{FE2B6884-5269-4D13-9A2C-37EB445F0661}" srcOrd="0" destOrd="0" presId="urn:microsoft.com/office/officeart/2005/8/layout/hierarchy3"/>
    <dgm:cxn modelId="{81B9C100-6FB6-43A5-BA8E-A970F05ACBB9}" type="presOf" srcId="{17FC5C5A-4673-49EA-B228-32221ED28726}" destId="{0B487611-E427-4794-8D2C-C0ED9E6472F1}" srcOrd="1" destOrd="0" presId="urn:microsoft.com/office/officeart/2005/8/layout/hierarchy3"/>
    <dgm:cxn modelId="{823F48D1-079C-4865-BBFC-186071952638}" srcId="{1AC9CCCA-D619-4096-9448-19B2E7C02D81}" destId="{36B830C7-DA7F-4CB7-8C82-C52F6CD50623}" srcOrd="3" destOrd="0" parTransId="{60280F43-2A34-44AB-BDCA-CB7714BF36B5}" sibTransId="{95B7BC34-B903-41A1-8055-FA01C1CD5E02}"/>
    <dgm:cxn modelId="{505A8645-2355-47C5-925E-A9554753CD53}" type="presOf" srcId="{B3F3DAB0-3B61-4337-A400-7A10FA595415}" destId="{F9C723D4-DF92-4C94-87CA-97FC00BB479A}" srcOrd="1" destOrd="0" presId="urn:microsoft.com/office/officeart/2005/8/layout/hierarchy3"/>
    <dgm:cxn modelId="{53019CB1-58EF-4ED9-91A2-75080FE7AA9D}" type="presOf" srcId="{579B970C-BAEC-40F6-B900-1C445D2C08FA}" destId="{499EA5E3-B2D5-499D-B3C6-31488DA17ACF}" srcOrd="0" destOrd="0" presId="urn:microsoft.com/office/officeart/2005/8/layout/hierarchy3"/>
    <dgm:cxn modelId="{DDBA6214-C778-4E3B-A97C-D8379E90E6D9}" type="presOf" srcId="{60280F43-2A34-44AB-BDCA-CB7714BF36B5}" destId="{266E41A5-818B-4B52-A4F7-EFFC7446630F}" srcOrd="0" destOrd="0" presId="urn:microsoft.com/office/officeart/2005/8/layout/hierarchy3"/>
    <dgm:cxn modelId="{22560CC9-AF6B-4EF0-BB88-07F339E86CEB}" srcId="{2E577524-2683-474C-ADF5-A135FDAD6FAE}" destId="{05635773-A04B-4E1A-B1DD-3E8BCAD26F9B}" srcOrd="0" destOrd="0" parTransId="{D50CAFEA-64B7-49F5-BC30-52B7A92D7E6B}" sibTransId="{0E7F8A0B-E75F-4DDD-AECB-52DC50647B0D}"/>
    <dgm:cxn modelId="{3D8BAC7E-0A5C-441E-AB29-9E4DB188EF96}" type="presOf" srcId="{17FC5C5A-4673-49EA-B228-32221ED28726}" destId="{36A75CAA-BE10-448F-BE2F-27929AD48150}" srcOrd="0" destOrd="0" presId="urn:microsoft.com/office/officeart/2005/8/layout/hierarchy3"/>
    <dgm:cxn modelId="{70A77B5C-4AD3-4323-905E-31B9F2A7F181}" type="presOf" srcId="{50E7178B-8E4B-4265-973B-C1FDE12847F6}" destId="{B4DB387D-80B7-4482-953E-2DA482C389D6}" srcOrd="0" destOrd="0" presId="urn:microsoft.com/office/officeart/2005/8/layout/hierarchy3"/>
    <dgm:cxn modelId="{6372DA33-2225-4942-92F6-0809F0F000F6}" srcId="{05635773-A04B-4E1A-B1DD-3E8BCAD26F9B}" destId="{8A29F31C-06A0-4501-AEB8-A43699940676}" srcOrd="0" destOrd="0" parTransId="{61D99143-D8EC-4C26-BA48-E7BA903202E8}" sibTransId="{F70B5393-1612-4EDB-A2E1-66DB38245F3A}"/>
    <dgm:cxn modelId="{74595000-C62F-4B3B-AD3E-E93EC7D72B30}" type="presOf" srcId="{5E2C41E2-ECFD-483A-AE32-47294A0D7FD0}" destId="{7AF6C5C7-9C4F-4349-ACF0-5B6DB43E3EF6}" srcOrd="0" destOrd="0" presId="urn:microsoft.com/office/officeart/2005/8/layout/hierarchy3"/>
    <dgm:cxn modelId="{A15A6E57-A5C6-4BCC-942C-7CBB878A9C08}" type="presOf" srcId="{2AE5D096-7E04-4B0B-9922-A149EA4ED35D}" destId="{F188A95A-B7F3-44F1-AFC9-1C063566560F}" srcOrd="0" destOrd="0" presId="urn:microsoft.com/office/officeart/2005/8/layout/hierarchy3"/>
    <dgm:cxn modelId="{10DE7D09-3700-4760-9996-12168F24DB78}" srcId="{17FC5C5A-4673-49EA-B228-32221ED28726}" destId="{5E2C41E2-ECFD-483A-AE32-47294A0D7FD0}" srcOrd="1" destOrd="0" parTransId="{78BC4F3C-23B7-49C9-93EA-4AA64007A9FD}" sibTransId="{37E77C1E-8076-49DF-9AA1-6227240C834D}"/>
    <dgm:cxn modelId="{0EBA5D58-BB5F-4459-838E-1FCA565DBF25}" srcId="{B3F3DAB0-3B61-4337-A400-7A10FA595415}" destId="{EC4F1C6F-581B-4DD3-A2FE-2936FD4C7901}" srcOrd="1" destOrd="0" parTransId="{648EE966-79E6-4828-840B-48698BF1F00B}" sibTransId="{84A855EA-458C-4B50-A6E9-B713A3F22C3E}"/>
    <dgm:cxn modelId="{29A860B9-721A-4C86-B967-5B354EB338A9}" type="presOf" srcId="{B3F3DAB0-3B61-4337-A400-7A10FA595415}" destId="{34804DA5-DF6A-4381-9129-577FD6AC5B6F}" srcOrd="0" destOrd="0" presId="urn:microsoft.com/office/officeart/2005/8/layout/hierarchy3"/>
    <dgm:cxn modelId="{20FE0037-A181-4114-ABB9-97AF23377B05}" srcId="{1AC9CCCA-D619-4096-9448-19B2E7C02D81}" destId="{ADA2B092-276A-414E-A98F-B035D79C532D}" srcOrd="0" destOrd="0" parTransId="{026C0AEC-F744-4126-A808-4BF18591E163}" sibTransId="{A30ABF1D-95DB-4F61-9004-6390FB2DC4B5}"/>
    <dgm:cxn modelId="{49A130B7-ACF2-42CB-B14C-3AF1FE1C1CDC}" type="presOf" srcId="{36B830C7-DA7F-4CB7-8C82-C52F6CD50623}" destId="{17A885F4-64DF-41D2-BD19-4FAFCB51C35A}" srcOrd="0" destOrd="0" presId="urn:microsoft.com/office/officeart/2005/8/layout/hierarchy3"/>
    <dgm:cxn modelId="{1D288C9E-1F1C-4BAB-8BB5-83F3A77C9B2A}" type="presOf" srcId="{195E961E-E0A3-4792-BED4-E3FCA8DA16D4}" destId="{DB7C0A1B-E41D-492C-896E-C72A7B4418FA}" srcOrd="0" destOrd="0" presId="urn:microsoft.com/office/officeart/2005/8/layout/hierarchy3"/>
    <dgm:cxn modelId="{58B247B3-981D-41D2-A164-A0A252226B56}" type="presOf" srcId="{D569C005-1608-4A25-A484-0E973258516E}" destId="{BDD2EE66-7C81-4B2A-8EE6-F716295BF9B0}" srcOrd="0" destOrd="0" presId="urn:microsoft.com/office/officeart/2005/8/layout/hierarchy3"/>
    <dgm:cxn modelId="{D980AF13-707B-4A83-AB95-CD0F452571A0}" type="presOf" srcId="{CCEE1472-C949-4121-AA5E-65C330A7782A}" destId="{ECC61299-2766-49F2-875A-E3FBCF79EEE3}" srcOrd="0" destOrd="0" presId="urn:microsoft.com/office/officeart/2005/8/layout/hierarchy3"/>
    <dgm:cxn modelId="{614099B0-4EDE-4A01-8584-25606FBC6CBA}" type="presOf" srcId="{648EE966-79E6-4828-840B-48698BF1F00B}" destId="{1F30B8DC-B5BD-4900-A8FB-6D47E9555A20}" srcOrd="0" destOrd="0" presId="urn:microsoft.com/office/officeart/2005/8/layout/hierarchy3"/>
    <dgm:cxn modelId="{452295C2-C7B2-4792-877C-5829E9A8B7D1}" type="presOf" srcId="{2E577524-2683-474C-ADF5-A135FDAD6FAE}" destId="{D1CBC6A2-E372-4F37-B73E-68F1FD42E882}" srcOrd="0" destOrd="0" presId="urn:microsoft.com/office/officeart/2005/8/layout/hierarchy3"/>
    <dgm:cxn modelId="{A14ABFF5-B076-4A71-9E68-7A8A57EC3FAF}" type="presOf" srcId="{F9C365BA-A84C-4C18-9499-A279686BEA4C}" destId="{32669EAA-200E-4255-8DE7-4A83D274223A}" srcOrd="0" destOrd="0" presId="urn:microsoft.com/office/officeart/2005/8/layout/hierarchy3"/>
    <dgm:cxn modelId="{76CEE8B9-DAAE-488E-8773-26075120B823}" srcId="{2E577524-2683-474C-ADF5-A135FDAD6FAE}" destId="{B3F3DAB0-3B61-4337-A400-7A10FA595415}" srcOrd="4" destOrd="0" parTransId="{C4B625EF-C42E-433E-B957-F63067D286FB}" sibTransId="{F21DE61A-DCBF-41C9-8F32-606C50F28273}"/>
    <dgm:cxn modelId="{7874713F-C503-4BF0-91C1-B571FE1FD390}" type="presOf" srcId="{7E7EAE30-661B-458D-8A2F-973713AF240A}" destId="{B92778FA-4E87-4705-AE1C-ABF1CF21D9FF}" srcOrd="0" destOrd="0" presId="urn:microsoft.com/office/officeart/2005/8/layout/hierarchy3"/>
    <dgm:cxn modelId="{40A462A9-AFF3-49C0-A7EA-E2F1AC498390}" srcId="{2E577524-2683-474C-ADF5-A135FDAD6FAE}" destId="{17FC5C5A-4673-49EA-B228-32221ED28726}" srcOrd="3" destOrd="0" parTransId="{E03B1B8D-62E9-4A0B-B913-8C86291404DD}" sibTransId="{3B01AF96-8D11-49C5-9252-4D9E9FCAF0C7}"/>
    <dgm:cxn modelId="{3A33CB93-FF55-41CB-8E58-68865CAFF96D}" type="presOf" srcId="{5AFE1A13-522B-40D4-BD2E-E8EDE6208032}" destId="{EEDE819F-0B29-4D43-9CAC-CF326868C96A}" srcOrd="0" destOrd="0" presId="urn:microsoft.com/office/officeart/2005/8/layout/hierarchy3"/>
    <dgm:cxn modelId="{CB87FC15-2B44-4B2C-8695-4A0223A3EBC8}" type="presOf" srcId="{2359D7E6-7AAC-45B4-AB88-D004E841BA88}" destId="{C6198839-A9CF-4066-93DE-9774DEA170E0}" srcOrd="0" destOrd="0" presId="urn:microsoft.com/office/officeart/2005/8/layout/hierarchy3"/>
    <dgm:cxn modelId="{D5C8541E-6F37-4C4A-A49E-B12843949DEE}" type="presOf" srcId="{5AFA6786-7257-47CF-9335-3EB4E1E1CC9E}" destId="{798DA76F-A758-45FB-9D06-DE2ECACD8E2C}" srcOrd="0" destOrd="0" presId="urn:microsoft.com/office/officeart/2005/8/layout/hierarchy3"/>
    <dgm:cxn modelId="{257C5E04-E3AE-49B4-A75E-25502D3F4B21}" srcId="{7AE80F27-8103-4768-AA22-01DFF3613632}" destId="{5AFA6786-7257-47CF-9335-3EB4E1E1CC9E}" srcOrd="1" destOrd="0" parTransId="{2AE5D096-7E04-4B0B-9922-A149EA4ED35D}" sibTransId="{1BA549DD-91B5-4916-B880-265994EBD5C6}"/>
    <dgm:cxn modelId="{CDCD5E33-5F2F-42DE-8C1B-89754B8E67AE}" type="presOf" srcId="{61D99143-D8EC-4C26-BA48-E7BA903202E8}" destId="{7AE174D9-F541-4C26-A84F-7C3372EA3CB0}" srcOrd="0" destOrd="0" presId="urn:microsoft.com/office/officeart/2005/8/layout/hierarchy3"/>
    <dgm:cxn modelId="{D18835B5-1109-4F3E-86EF-4587EF13E11C}" type="presOf" srcId="{F7917B71-991E-4D57-9568-FB93F60D2500}" destId="{EC3B7964-3C45-4979-BD84-AA2E77B1672D}" srcOrd="0" destOrd="0" presId="urn:microsoft.com/office/officeart/2005/8/layout/hierarchy3"/>
    <dgm:cxn modelId="{7EE5379A-1AA9-469E-BE72-CD5D963C5ACD}" srcId="{7AE80F27-8103-4768-AA22-01DFF3613632}" destId="{63419A8F-6B6B-44C8-BA87-0AFF69D9DE27}" srcOrd="3" destOrd="0" parTransId="{50E7178B-8E4B-4265-973B-C1FDE12847F6}" sibTransId="{DC8F8B41-DB4E-4339-9DB1-2B027C80688A}"/>
    <dgm:cxn modelId="{495A164E-919B-40C6-853E-EA575F87DD98}" type="presOf" srcId="{266C2F67-870C-464A-8D93-D3A675D0AF42}" destId="{F97306B6-7FC0-4351-9751-D66E788DC1C0}" srcOrd="0" destOrd="0" presId="urn:microsoft.com/office/officeart/2005/8/layout/hierarchy3"/>
    <dgm:cxn modelId="{92A1BC60-999B-4B07-B82E-5ED987DC2F1B}" type="presOf" srcId="{9CB30D1D-704E-4FFA-9CA0-041CE76CBB56}" destId="{9B869AC6-682E-431A-AA31-CD769C82467F}" srcOrd="0" destOrd="0" presId="urn:microsoft.com/office/officeart/2005/8/layout/hierarchy3"/>
    <dgm:cxn modelId="{24336D99-0B33-4BA5-87F0-4021940110FB}" type="presOf" srcId="{7AE80F27-8103-4768-AA22-01DFF3613632}" destId="{3F57F1C5-8966-4CEA-A7FF-C93ECF9E02FB}" srcOrd="1" destOrd="0" presId="urn:microsoft.com/office/officeart/2005/8/layout/hierarchy3"/>
    <dgm:cxn modelId="{1EEB262D-8B70-4A3A-B77E-E9343DAB438B}" srcId="{2E577524-2683-474C-ADF5-A135FDAD6FAE}" destId="{7AE80F27-8103-4768-AA22-01DFF3613632}" srcOrd="2" destOrd="0" parTransId="{AB764499-25E8-4E74-9276-8B45EDD55687}" sibTransId="{E9B829E1-0D7D-43BC-8658-978A5B7BB44C}"/>
    <dgm:cxn modelId="{2A82CEB2-E50E-497E-86C3-30DBAF8B7178}" type="presOf" srcId="{8A29F31C-06A0-4501-AEB8-A43699940676}" destId="{D0FED08C-7FF4-4C93-80D1-622B4B8C98FD}" srcOrd="0" destOrd="0" presId="urn:microsoft.com/office/officeart/2005/8/layout/hierarchy3"/>
    <dgm:cxn modelId="{C3EA1ED5-8407-4493-AB1B-901B02D07B6E}" type="presOf" srcId="{0D05E92D-3629-44EA-9CDC-7E97E5883BFA}" destId="{20672E1D-8E93-466F-AE3C-694D8B5C3550}" srcOrd="0" destOrd="0" presId="urn:microsoft.com/office/officeart/2005/8/layout/hierarchy3"/>
    <dgm:cxn modelId="{45DE1AEF-A9B8-450E-ADF5-A505A6039131}" type="presOf" srcId="{A65CAD9E-4EB5-46E5-B59B-9D5F3725222E}" destId="{E2E433CC-5A3F-497F-A506-AE7DA50682C1}" srcOrd="0" destOrd="0" presId="urn:microsoft.com/office/officeart/2005/8/layout/hierarchy3"/>
    <dgm:cxn modelId="{A820A4DF-1C16-405B-8E10-4B60645BECF7}" srcId="{1AC9CCCA-D619-4096-9448-19B2E7C02D81}" destId="{312DBEF4-3765-4BA6-B6C8-34DCFB4A416D}" srcOrd="1" destOrd="0" parTransId="{F9C365BA-A84C-4C18-9499-A279686BEA4C}" sibTransId="{9FFA89D4-8F09-427D-BA1B-8984B1CE5C55}"/>
    <dgm:cxn modelId="{911EA73D-432E-427E-ABB4-16FC04C82B2D}" type="presOf" srcId="{DD3EA358-07C8-4EAA-A04B-103B49B8C31F}" destId="{F247C8A8-2C80-4EBE-88CC-054E173C3A46}" srcOrd="0" destOrd="0" presId="urn:microsoft.com/office/officeart/2005/8/layout/hierarchy3"/>
    <dgm:cxn modelId="{595E20C6-F0EC-4FAF-A8F3-ED8CE5E0D4E1}" type="presOf" srcId="{F1FB774A-8B6A-4713-B972-DEB7EDFC292A}" destId="{83E48B72-6A71-434C-98B8-0FC9021FFA65}" srcOrd="0" destOrd="0" presId="urn:microsoft.com/office/officeart/2005/8/layout/hierarchy3"/>
    <dgm:cxn modelId="{07D04B90-3E45-4E58-AB25-B9B61BCAD438}" type="presOf" srcId="{026C0AEC-F744-4126-A808-4BF18591E163}" destId="{07F2BAAB-709F-43AD-8131-8D7075EE0C14}" srcOrd="0" destOrd="0" presId="urn:microsoft.com/office/officeart/2005/8/layout/hierarchy3"/>
    <dgm:cxn modelId="{11CF0BF0-23F6-436C-AA08-C055961D285E}" srcId="{7AE80F27-8103-4768-AA22-01DFF3613632}" destId="{F1FB774A-8B6A-4713-B972-DEB7EDFC292A}" srcOrd="4" destOrd="0" parTransId="{E2CE6CAF-BA00-4D14-AF68-F760340E60DD}" sibTransId="{04B93AD6-393C-4392-9AF5-6E9FBCF76704}"/>
    <dgm:cxn modelId="{449B5EF7-754E-411F-8FB1-3F0F3275905D}" srcId="{17FC5C5A-4673-49EA-B228-32221ED28726}" destId="{A65CAD9E-4EB5-46E5-B59B-9D5F3725222E}" srcOrd="0" destOrd="0" parTransId="{9CB30D1D-704E-4FFA-9CA0-041CE76CBB56}" sibTransId="{3EC45CD2-ED3E-44ED-9DF2-C13BB6B38BE2}"/>
    <dgm:cxn modelId="{47856296-EB4A-4EC5-9418-BD76FE795B72}" srcId="{7AE80F27-8103-4768-AA22-01DFF3613632}" destId="{40F9591C-D0C6-47E4-BD6F-D03212308DC1}" srcOrd="2" destOrd="0" parTransId="{F7917B71-991E-4D57-9568-FB93F60D2500}" sibTransId="{D7C52204-E573-4997-9064-DC258E97A34F}"/>
    <dgm:cxn modelId="{70BFF503-9B66-4915-94AF-78C65F2B0DE4}" srcId="{B3F3DAB0-3B61-4337-A400-7A10FA595415}" destId="{266C2F67-870C-464A-8D93-D3A675D0AF42}" srcOrd="0" destOrd="0" parTransId="{2359D7E6-7AAC-45B4-AB88-D004E841BA88}" sibTransId="{9307A8CF-BC0F-4DB0-B31A-43592A9A4956}"/>
    <dgm:cxn modelId="{62492F72-D8C3-44F8-86F7-F5437D146610}" type="presOf" srcId="{5CC2C23B-4E96-4672-8B71-8B8932F43AE7}" destId="{4B961DD0-DA8A-46D8-BB85-376F049C3E06}" srcOrd="0" destOrd="0" presId="urn:microsoft.com/office/officeart/2005/8/layout/hierarchy3"/>
    <dgm:cxn modelId="{E1EC0F27-D369-4992-A109-6C33FBCF45AF}" type="presOf" srcId="{ADA2B092-276A-414E-A98F-B035D79C532D}" destId="{E7B75BBD-AB82-4D3F-829F-CA7263D2BE84}" srcOrd="0" destOrd="0" presId="urn:microsoft.com/office/officeart/2005/8/layout/hierarchy3"/>
    <dgm:cxn modelId="{B33533F7-80AF-4924-9350-3247C9157488}" type="presOf" srcId="{78BC4F3C-23B7-49C9-93EA-4AA64007A9FD}" destId="{460A4F6A-D1FE-467A-820A-9884EBAD046F}" srcOrd="0" destOrd="0" presId="urn:microsoft.com/office/officeart/2005/8/layout/hierarchy3"/>
    <dgm:cxn modelId="{B208B48C-4434-4C0C-90E6-E07265D6DC6D}" type="presOf" srcId="{E2CE6CAF-BA00-4D14-AF68-F760340E60DD}" destId="{F0C38EBA-FF41-4AEC-A3B4-E99794D97C4B}" srcOrd="0" destOrd="0" presId="urn:microsoft.com/office/officeart/2005/8/layout/hierarchy3"/>
    <dgm:cxn modelId="{37B96D99-75E7-4A67-86AA-52AE4967F54F}" type="presOf" srcId="{7AE80F27-8103-4768-AA22-01DFF3613632}" destId="{23003BB5-6487-4C12-9C80-9CAE34B0CBD2}" srcOrd="0" destOrd="0" presId="urn:microsoft.com/office/officeart/2005/8/layout/hierarchy3"/>
    <dgm:cxn modelId="{5BC45387-67E9-4989-9D61-1D0484B8AC7B}" srcId="{05635773-A04B-4E1A-B1DD-3E8BCAD26F9B}" destId="{D85AB39D-C3E5-4A15-BD86-A05550C823EA}" srcOrd="1" destOrd="0" parTransId="{D569C005-1608-4A25-A484-0E973258516E}" sibTransId="{EC82056A-63B2-495E-8FAB-24DAB96CAE39}"/>
    <dgm:cxn modelId="{84A21BBF-C05B-4795-8575-50E33F4808F0}" type="presOf" srcId="{EC4F1C6F-581B-4DD3-A2FE-2936FD4C7901}" destId="{4ECE8F13-3328-4F1E-99DF-7A3C92D97EA2}" srcOrd="0" destOrd="0" presId="urn:microsoft.com/office/officeart/2005/8/layout/hierarchy3"/>
    <dgm:cxn modelId="{82240F09-2157-481A-88AE-0756FB37692D}" type="presOf" srcId="{78A8B998-3F57-4751-9A88-8454D955DD5C}" destId="{171C97BB-BC0E-4FD7-851A-597A6CCA8327}" srcOrd="0" destOrd="0" presId="urn:microsoft.com/office/officeart/2005/8/layout/hierarchy3"/>
    <dgm:cxn modelId="{84084FAE-8040-433E-A689-6600B8070C31}" srcId="{B3F3DAB0-3B61-4337-A400-7A10FA595415}" destId="{DD3EA358-07C8-4EAA-A04B-103B49B8C31F}" srcOrd="2" destOrd="0" parTransId="{195E961E-E0A3-4792-BED4-E3FCA8DA16D4}" sibTransId="{27332582-FC0B-4676-8DC4-E289DC97270C}"/>
    <dgm:cxn modelId="{4777075C-D77A-42AD-BA34-B3E76E71BB52}" srcId="{2E577524-2683-474C-ADF5-A135FDAD6FAE}" destId="{1AC9CCCA-D619-4096-9448-19B2E7C02D81}" srcOrd="1" destOrd="0" parTransId="{DA5D8449-C201-4485-BE54-364CDE6083F6}" sibTransId="{9FCF583C-2902-4BDD-9D84-25E3D4FB4B40}"/>
    <dgm:cxn modelId="{1DB4ACE8-B594-4184-8EE6-DB248463609F}" srcId="{05635773-A04B-4E1A-B1DD-3E8BCAD26F9B}" destId="{579B970C-BAEC-40F6-B900-1C445D2C08FA}" srcOrd="2" destOrd="0" parTransId="{5CC2C23B-4E96-4672-8B71-8B8932F43AE7}" sibTransId="{7628309A-B756-45A9-A676-1AD2B8955F84}"/>
    <dgm:cxn modelId="{FBEBC43A-911E-4ED6-90F2-15047A37CD01}" type="presOf" srcId="{D85AB39D-C3E5-4A15-BD86-A05550C823EA}" destId="{BA75E1BB-BC74-49B3-B40A-5291C40FEA92}" srcOrd="0" destOrd="0" presId="urn:microsoft.com/office/officeart/2005/8/layout/hierarchy3"/>
    <dgm:cxn modelId="{772DB45E-7EA3-4B92-A1D6-CCC7FA289CC4}" type="presOf" srcId="{40F9591C-D0C6-47E4-BD6F-D03212308DC1}" destId="{C749B083-8305-4917-AFE1-D626419FBE2B}" srcOrd="0" destOrd="0" presId="urn:microsoft.com/office/officeart/2005/8/layout/hierarchy3"/>
    <dgm:cxn modelId="{803D4C26-1E80-4DB6-B1F7-2D087F354C1C}" type="presOf" srcId="{B2B1DDC0-83CE-4226-9805-4006E243BFB3}" destId="{2968ED07-622E-456E-A78D-A75E7FDA31FD}" srcOrd="0" destOrd="0" presId="urn:microsoft.com/office/officeart/2005/8/layout/hierarchy3"/>
    <dgm:cxn modelId="{34DBB745-62BA-4198-B21B-01D8A844F788}" srcId="{7AE80F27-8103-4768-AA22-01DFF3613632}" destId="{78A8B998-3F57-4751-9A88-8454D955DD5C}" srcOrd="0" destOrd="0" parTransId="{7E7EAE30-661B-458D-8A2F-973713AF240A}" sibTransId="{726EAC01-4323-42BC-89D5-2070D4EBEE0F}"/>
    <dgm:cxn modelId="{5EC920C3-2D15-4347-A3CE-1EE85BEB9311}" type="presOf" srcId="{1AC9CCCA-D619-4096-9448-19B2E7C02D81}" destId="{ED2F1B29-223A-41BD-A3D1-017A1094A655}" srcOrd="0" destOrd="0" presId="urn:microsoft.com/office/officeart/2005/8/layout/hierarchy3"/>
    <dgm:cxn modelId="{CEB7BA68-0506-429C-A944-2101273E488B}" srcId="{1AC9CCCA-D619-4096-9448-19B2E7C02D81}" destId="{B2B1DDC0-83CE-4226-9805-4006E243BFB3}" srcOrd="2" destOrd="0" parTransId="{0D05E92D-3629-44EA-9CDC-7E97E5883BFA}" sibTransId="{2972565C-93FE-4AA1-ADB6-02517A4171C7}"/>
    <dgm:cxn modelId="{BC962DB8-0756-46B9-8AC0-F458444EDC04}" type="presOf" srcId="{1AC9CCCA-D619-4096-9448-19B2E7C02D81}" destId="{1BCB54E5-CD4A-4F24-98D0-F93FDB30213A}" srcOrd="1" destOrd="0" presId="urn:microsoft.com/office/officeart/2005/8/layout/hierarchy3"/>
    <dgm:cxn modelId="{50B0F6C9-FB9A-4860-A597-DF5870F98F0A}" type="presOf" srcId="{05635773-A04B-4E1A-B1DD-3E8BCAD26F9B}" destId="{25958160-05ED-44DC-A288-DAD20E0F08F4}" srcOrd="0" destOrd="0" presId="urn:microsoft.com/office/officeart/2005/8/layout/hierarchy3"/>
    <dgm:cxn modelId="{4916DAEF-9C5F-4671-8862-3487BFD7C51A}" srcId="{17FC5C5A-4673-49EA-B228-32221ED28726}" destId="{5AFE1A13-522B-40D4-BD2E-E8EDE6208032}" srcOrd="2" destOrd="0" parTransId="{CCEE1472-C949-4121-AA5E-65C330A7782A}" sibTransId="{A092D077-1A9C-489D-B9AE-3287BD04AA38}"/>
    <dgm:cxn modelId="{51B2CE69-F241-474A-A6C4-21A68D4B21FD}" type="presParOf" srcId="{D1CBC6A2-E372-4F37-B73E-68F1FD42E882}" destId="{F2AAAB51-366D-48F5-BFF7-15174589B244}" srcOrd="0" destOrd="0" presId="urn:microsoft.com/office/officeart/2005/8/layout/hierarchy3"/>
    <dgm:cxn modelId="{7469D831-697E-4EC4-B9A8-908170768828}" type="presParOf" srcId="{F2AAAB51-366D-48F5-BFF7-15174589B244}" destId="{1008859C-4859-413C-BB1F-3DAFAFEE9718}" srcOrd="0" destOrd="0" presId="urn:microsoft.com/office/officeart/2005/8/layout/hierarchy3"/>
    <dgm:cxn modelId="{76FAEF4B-460D-4594-87A1-7C49FB9541E8}" type="presParOf" srcId="{1008859C-4859-413C-BB1F-3DAFAFEE9718}" destId="{25958160-05ED-44DC-A288-DAD20E0F08F4}" srcOrd="0" destOrd="0" presId="urn:microsoft.com/office/officeart/2005/8/layout/hierarchy3"/>
    <dgm:cxn modelId="{BA789F97-50AD-4B58-9413-DC488386CE34}" type="presParOf" srcId="{1008859C-4859-413C-BB1F-3DAFAFEE9718}" destId="{0E2F932B-0315-49A6-9908-2BCCFB37AC00}" srcOrd="1" destOrd="0" presId="urn:microsoft.com/office/officeart/2005/8/layout/hierarchy3"/>
    <dgm:cxn modelId="{C6F76933-AF4C-47DA-B236-9074657B7970}" type="presParOf" srcId="{F2AAAB51-366D-48F5-BFF7-15174589B244}" destId="{D19B07F6-2842-48E8-BA3C-680E0F45990C}" srcOrd="1" destOrd="0" presId="urn:microsoft.com/office/officeart/2005/8/layout/hierarchy3"/>
    <dgm:cxn modelId="{489F6B88-8E5C-489E-9F50-D9C234C79279}" type="presParOf" srcId="{D19B07F6-2842-48E8-BA3C-680E0F45990C}" destId="{7AE174D9-F541-4C26-A84F-7C3372EA3CB0}" srcOrd="0" destOrd="0" presId="urn:microsoft.com/office/officeart/2005/8/layout/hierarchy3"/>
    <dgm:cxn modelId="{7D307D24-7BF2-4C1D-BB23-308E3176889B}" type="presParOf" srcId="{D19B07F6-2842-48E8-BA3C-680E0F45990C}" destId="{D0FED08C-7FF4-4C93-80D1-622B4B8C98FD}" srcOrd="1" destOrd="0" presId="urn:microsoft.com/office/officeart/2005/8/layout/hierarchy3"/>
    <dgm:cxn modelId="{67BBA971-3A97-4F99-9DB8-8C6E4F8F0D88}" type="presParOf" srcId="{D19B07F6-2842-48E8-BA3C-680E0F45990C}" destId="{BDD2EE66-7C81-4B2A-8EE6-F716295BF9B0}" srcOrd="2" destOrd="0" presId="urn:microsoft.com/office/officeart/2005/8/layout/hierarchy3"/>
    <dgm:cxn modelId="{616B2E2D-BFFB-4C1A-BD02-5DAF79BEF249}" type="presParOf" srcId="{D19B07F6-2842-48E8-BA3C-680E0F45990C}" destId="{BA75E1BB-BC74-49B3-B40A-5291C40FEA92}" srcOrd="3" destOrd="0" presId="urn:microsoft.com/office/officeart/2005/8/layout/hierarchy3"/>
    <dgm:cxn modelId="{8046E548-89CB-41BB-BF47-C924040F06FF}" type="presParOf" srcId="{D19B07F6-2842-48E8-BA3C-680E0F45990C}" destId="{4B961DD0-DA8A-46D8-BB85-376F049C3E06}" srcOrd="4" destOrd="0" presId="urn:microsoft.com/office/officeart/2005/8/layout/hierarchy3"/>
    <dgm:cxn modelId="{8BC79F65-D693-44AF-9E6A-E61D7C900F53}" type="presParOf" srcId="{D19B07F6-2842-48E8-BA3C-680E0F45990C}" destId="{499EA5E3-B2D5-499D-B3C6-31488DA17ACF}" srcOrd="5" destOrd="0" presId="urn:microsoft.com/office/officeart/2005/8/layout/hierarchy3"/>
    <dgm:cxn modelId="{5CF6E134-43F3-43B9-A045-E1584C81A447}" type="presParOf" srcId="{D1CBC6A2-E372-4F37-B73E-68F1FD42E882}" destId="{A3ACF977-3D59-477C-82A6-9AA72E3E97BB}" srcOrd="1" destOrd="0" presId="urn:microsoft.com/office/officeart/2005/8/layout/hierarchy3"/>
    <dgm:cxn modelId="{97E4D47F-F698-4744-8C58-B394A08A1B9D}" type="presParOf" srcId="{A3ACF977-3D59-477C-82A6-9AA72E3E97BB}" destId="{105ACFE8-2493-4367-B191-7CB09306E4E7}" srcOrd="0" destOrd="0" presId="urn:microsoft.com/office/officeart/2005/8/layout/hierarchy3"/>
    <dgm:cxn modelId="{D929C66E-BFEE-4FF5-820B-D01B9E01A6C9}" type="presParOf" srcId="{105ACFE8-2493-4367-B191-7CB09306E4E7}" destId="{ED2F1B29-223A-41BD-A3D1-017A1094A655}" srcOrd="0" destOrd="0" presId="urn:microsoft.com/office/officeart/2005/8/layout/hierarchy3"/>
    <dgm:cxn modelId="{D48211E1-50CD-4902-8663-0F21673BFD72}" type="presParOf" srcId="{105ACFE8-2493-4367-B191-7CB09306E4E7}" destId="{1BCB54E5-CD4A-4F24-98D0-F93FDB30213A}" srcOrd="1" destOrd="0" presId="urn:microsoft.com/office/officeart/2005/8/layout/hierarchy3"/>
    <dgm:cxn modelId="{86160E33-3F3D-413B-AC52-B7B511709165}" type="presParOf" srcId="{A3ACF977-3D59-477C-82A6-9AA72E3E97BB}" destId="{DD11F6C8-74CC-428E-9534-BA44CD690FAC}" srcOrd="1" destOrd="0" presId="urn:microsoft.com/office/officeart/2005/8/layout/hierarchy3"/>
    <dgm:cxn modelId="{2CB65EDA-E8FE-4516-9266-20210EEB781A}" type="presParOf" srcId="{DD11F6C8-74CC-428E-9534-BA44CD690FAC}" destId="{07F2BAAB-709F-43AD-8131-8D7075EE0C14}" srcOrd="0" destOrd="0" presId="urn:microsoft.com/office/officeart/2005/8/layout/hierarchy3"/>
    <dgm:cxn modelId="{8D720F32-4561-4FC9-BEE2-7DDB21350BD4}" type="presParOf" srcId="{DD11F6C8-74CC-428E-9534-BA44CD690FAC}" destId="{E7B75BBD-AB82-4D3F-829F-CA7263D2BE84}" srcOrd="1" destOrd="0" presId="urn:microsoft.com/office/officeart/2005/8/layout/hierarchy3"/>
    <dgm:cxn modelId="{A1B94BDB-44CD-4A4E-AF41-E5CCA3E21613}" type="presParOf" srcId="{DD11F6C8-74CC-428E-9534-BA44CD690FAC}" destId="{32669EAA-200E-4255-8DE7-4A83D274223A}" srcOrd="2" destOrd="0" presId="urn:microsoft.com/office/officeart/2005/8/layout/hierarchy3"/>
    <dgm:cxn modelId="{891A2FBB-128C-4360-B9FD-D45C08899229}" type="presParOf" srcId="{DD11F6C8-74CC-428E-9534-BA44CD690FAC}" destId="{FE2B6884-5269-4D13-9A2C-37EB445F0661}" srcOrd="3" destOrd="0" presId="urn:microsoft.com/office/officeart/2005/8/layout/hierarchy3"/>
    <dgm:cxn modelId="{09B494BD-F62F-4C1F-B876-B1548F682ABD}" type="presParOf" srcId="{DD11F6C8-74CC-428E-9534-BA44CD690FAC}" destId="{20672E1D-8E93-466F-AE3C-694D8B5C3550}" srcOrd="4" destOrd="0" presId="urn:microsoft.com/office/officeart/2005/8/layout/hierarchy3"/>
    <dgm:cxn modelId="{85ACD164-FE39-417B-98FA-9F977DD1BE02}" type="presParOf" srcId="{DD11F6C8-74CC-428E-9534-BA44CD690FAC}" destId="{2968ED07-622E-456E-A78D-A75E7FDA31FD}" srcOrd="5" destOrd="0" presId="urn:microsoft.com/office/officeart/2005/8/layout/hierarchy3"/>
    <dgm:cxn modelId="{49F3BA3C-D2BF-4C26-BBF7-58DE31891165}" type="presParOf" srcId="{DD11F6C8-74CC-428E-9534-BA44CD690FAC}" destId="{266E41A5-818B-4B52-A4F7-EFFC7446630F}" srcOrd="6" destOrd="0" presId="urn:microsoft.com/office/officeart/2005/8/layout/hierarchy3"/>
    <dgm:cxn modelId="{9EAECF27-FAB2-4239-9B7B-D9F6D2EF9186}" type="presParOf" srcId="{DD11F6C8-74CC-428E-9534-BA44CD690FAC}" destId="{17A885F4-64DF-41D2-BD19-4FAFCB51C35A}" srcOrd="7" destOrd="0" presId="urn:microsoft.com/office/officeart/2005/8/layout/hierarchy3"/>
    <dgm:cxn modelId="{A552DB86-2928-4F27-8F04-41435950ADFD}" type="presParOf" srcId="{D1CBC6A2-E372-4F37-B73E-68F1FD42E882}" destId="{505BCADD-3187-4069-A98A-8BED67AA6008}" srcOrd="2" destOrd="0" presId="urn:microsoft.com/office/officeart/2005/8/layout/hierarchy3"/>
    <dgm:cxn modelId="{28BE95C7-4C00-4DA2-9095-E916625EABFA}" type="presParOf" srcId="{505BCADD-3187-4069-A98A-8BED67AA6008}" destId="{3717B7B0-77E8-48DD-9160-DDE478809FCB}" srcOrd="0" destOrd="0" presId="urn:microsoft.com/office/officeart/2005/8/layout/hierarchy3"/>
    <dgm:cxn modelId="{FBFDF8B0-105E-479C-B74C-70382E17097B}" type="presParOf" srcId="{3717B7B0-77E8-48DD-9160-DDE478809FCB}" destId="{23003BB5-6487-4C12-9C80-9CAE34B0CBD2}" srcOrd="0" destOrd="0" presId="urn:microsoft.com/office/officeart/2005/8/layout/hierarchy3"/>
    <dgm:cxn modelId="{352A6F71-F82E-4A60-85D4-5DF18146B1DA}" type="presParOf" srcId="{3717B7B0-77E8-48DD-9160-DDE478809FCB}" destId="{3F57F1C5-8966-4CEA-A7FF-C93ECF9E02FB}" srcOrd="1" destOrd="0" presId="urn:microsoft.com/office/officeart/2005/8/layout/hierarchy3"/>
    <dgm:cxn modelId="{998EB492-6776-4A2E-A2E7-785CA0FB7C6B}" type="presParOf" srcId="{505BCADD-3187-4069-A98A-8BED67AA6008}" destId="{AECF9340-B613-44FE-BCD3-AF72FABE8BF3}" srcOrd="1" destOrd="0" presId="urn:microsoft.com/office/officeart/2005/8/layout/hierarchy3"/>
    <dgm:cxn modelId="{1EF18437-B155-4BA8-8B49-F2DBD9E3E80F}" type="presParOf" srcId="{AECF9340-B613-44FE-BCD3-AF72FABE8BF3}" destId="{B92778FA-4E87-4705-AE1C-ABF1CF21D9FF}" srcOrd="0" destOrd="0" presId="urn:microsoft.com/office/officeart/2005/8/layout/hierarchy3"/>
    <dgm:cxn modelId="{6FE61820-A543-48F1-AD0B-B4C02683F8D7}" type="presParOf" srcId="{AECF9340-B613-44FE-BCD3-AF72FABE8BF3}" destId="{171C97BB-BC0E-4FD7-851A-597A6CCA8327}" srcOrd="1" destOrd="0" presId="urn:microsoft.com/office/officeart/2005/8/layout/hierarchy3"/>
    <dgm:cxn modelId="{DFC6F9B6-587A-4F59-8526-00B99D77F3A4}" type="presParOf" srcId="{AECF9340-B613-44FE-BCD3-AF72FABE8BF3}" destId="{F188A95A-B7F3-44F1-AFC9-1C063566560F}" srcOrd="2" destOrd="0" presId="urn:microsoft.com/office/officeart/2005/8/layout/hierarchy3"/>
    <dgm:cxn modelId="{C6E31020-33BB-4530-825B-287BBB509170}" type="presParOf" srcId="{AECF9340-B613-44FE-BCD3-AF72FABE8BF3}" destId="{798DA76F-A758-45FB-9D06-DE2ECACD8E2C}" srcOrd="3" destOrd="0" presId="urn:microsoft.com/office/officeart/2005/8/layout/hierarchy3"/>
    <dgm:cxn modelId="{D19A7BA8-484B-460E-A9AB-B0F74C86E67D}" type="presParOf" srcId="{AECF9340-B613-44FE-BCD3-AF72FABE8BF3}" destId="{EC3B7964-3C45-4979-BD84-AA2E77B1672D}" srcOrd="4" destOrd="0" presId="urn:microsoft.com/office/officeart/2005/8/layout/hierarchy3"/>
    <dgm:cxn modelId="{DD346861-1AD9-4834-B692-5766C0D476EF}" type="presParOf" srcId="{AECF9340-B613-44FE-BCD3-AF72FABE8BF3}" destId="{C749B083-8305-4917-AFE1-D626419FBE2B}" srcOrd="5" destOrd="0" presId="urn:microsoft.com/office/officeart/2005/8/layout/hierarchy3"/>
    <dgm:cxn modelId="{7280F5F7-744D-45DD-A945-1D00424855BD}" type="presParOf" srcId="{AECF9340-B613-44FE-BCD3-AF72FABE8BF3}" destId="{B4DB387D-80B7-4482-953E-2DA482C389D6}" srcOrd="6" destOrd="0" presId="urn:microsoft.com/office/officeart/2005/8/layout/hierarchy3"/>
    <dgm:cxn modelId="{E4FA3BDC-DFCC-4B40-919D-9877F4C6C4E6}" type="presParOf" srcId="{AECF9340-B613-44FE-BCD3-AF72FABE8BF3}" destId="{25FA70BC-6C43-4933-8C9E-A3B608FEC2A3}" srcOrd="7" destOrd="0" presId="urn:microsoft.com/office/officeart/2005/8/layout/hierarchy3"/>
    <dgm:cxn modelId="{FC454C0F-552D-4265-AA0E-479C853D3C16}" type="presParOf" srcId="{AECF9340-B613-44FE-BCD3-AF72FABE8BF3}" destId="{F0C38EBA-FF41-4AEC-A3B4-E99794D97C4B}" srcOrd="8" destOrd="0" presId="urn:microsoft.com/office/officeart/2005/8/layout/hierarchy3"/>
    <dgm:cxn modelId="{D4DE3C75-BCFC-4065-9A53-62BBAD79E70D}" type="presParOf" srcId="{AECF9340-B613-44FE-BCD3-AF72FABE8BF3}" destId="{83E48B72-6A71-434C-98B8-0FC9021FFA65}" srcOrd="9" destOrd="0" presId="urn:microsoft.com/office/officeart/2005/8/layout/hierarchy3"/>
    <dgm:cxn modelId="{4386D371-43E4-49DB-A954-353362D10E04}" type="presParOf" srcId="{D1CBC6A2-E372-4F37-B73E-68F1FD42E882}" destId="{5DE4B0A4-90AB-47A5-849E-52B82908097F}" srcOrd="3" destOrd="0" presId="urn:microsoft.com/office/officeart/2005/8/layout/hierarchy3"/>
    <dgm:cxn modelId="{96553FD9-D039-4274-8A3E-0FC4FFED2AE8}" type="presParOf" srcId="{5DE4B0A4-90AB-47A5-849E-52B82908097F}" destId="{E86CC9A2-5EAF-4DAC-8B5D-BC50DC276C1A}" srcOrd="0" destOrd="0" presId="urn:microsoft.com/office/officeart/2005/8/layout/hierarchy3"/>
    <dgm:cxn modelId="{AEF4EFB5-1A0A-4C93-8CFB-38EAAC47FB3B}" type="presParOf" srcId="{E86CC9A2-5EAF-4DAC-8B5D-BC50DC276C1A}" destId="{36A75CAA-BE10-448F-BE2F-27929AD48150}" srcOrd="0" destOrd="0" presId="urn:microsoft.com/office/officeart/2005/8/layout/hierarchy3"/>
    <dgm:cxn modelId="{33AB044D-9360-4E4E-AB0C-05299B74B549}" type="presParOf" srcId="{E86CC9A2-5EAF-4DAC-8B5D-BC50DC276C1A}" destId="{0B487611-E427-4794-8D2C-C0ED9E6472F1}" srcOrd="1" destOrd="0" presId="urn:microsoft.com/office/officeart/2005/8/layout/hierarchy3"/>
    <dgm:cxn modelId="{91C6ADD0-B035-4246-98C0-E5C53B606033}" type="presParOf" srcId="{5DE4B0A4-90AB-47A5-849E-52B82908097F}" destId="{75F11CD8-B2C9-4399-BF5A-2E7C8EC25DEE}" srcOrd="1" destOrd="0" presId="urn:microsoft.com/office/officeart/2005/8/layout/hierarchy3"/>
    <dgm:cxn modelId="{F7C1AE6C-D063-4C5C-A258-584A267CAD8B}" type="presParOf" srcId="{75F11CD8-B2C9-4399-BF5A-2E7C8EC25DEE}" destId="{9B869AC6-682E-431A-AA31-CD769C82467F}" srcOrd="0" destOrd="0" presId="urn:microsoft.com/office/officeart/2005/8/layout/hierarchy3"/>
    <dgm:cxn modelId="{603BA564-0351-4BE7-96C2-9F7A8EA6F399}" type="presParOf" srcId="{75F11CD8-B2C9-4399-BF5A-2E7C8EC25DEE}" destId="{E2E433CC-5A3F-497F-A506-AE7DA50682C1}" srcOrd="1" destOrd="0" presId="urn:microsoft.com/office/officeart/2005/8/layout/hierarchy3"/>
    <dgm:cxn modelId="{9E634C01-3F1C-4A84-A3DD-10EE71172237}" type="presParOf" srcId="{75F11CD8-B2C9-4399-BF5A-2E7C8EC25DEE}" destId="{460A4F6A-D1FE-467A-820A-9884EBAD046F}" srcOrd="2" destOrd="0" presId="urn:microsoft.com/office/officeart/2005/8/layout/hierarchy3"/>
    <dgm:cxn modelId="{A75F10F6-00B9-40FE-8FE4-698F9DCE4121}" type="presParOf" srcId="{75F11CD8-B2C9-4399-BF5A-2E7C8EC25DEE}" destId="{7AF6C5C7-9C4F-4349-ACF0-5B6DB43E3EF6}" srcOrd="3" destOrd="0" presId="urn:microsoft.com/office/officeart/2005/8/layout/hierarchy3"/>
    <dgm:cxn modelId="{BD0A6F08-B6E0-4C3A-951E-85CCA30F7493}" type="presParOf" srcId="{75F11CD8-B2C9-4399-BF5A-2E7C8EC25DEE}" destId="{ECC61299-2766-49F2-875A-E3FBCF79EEE3}" srcOrd="4" destOrd="0" presId="urn:microsoft.com/office/officeart/2005/8/layout/hierarchy3"/>
    <dgm:cxn modelId="{FBC3FE9D-DB02-492A-A391-E9574BCAAFE1}" type="presParOf" srcId="{75F11CD8-B2C9-4399-BF5A-2E7C8EC25DEE}" destId="{EEDE819F-0B29-4D43-9CAC-CF326868C96A}" srcOrd="5" destOrd="0" presId="urn:microsoft.com/office/officeart/2005/8/layout/hierarchy3"/>
    <dgm:cxn modelId="{24A52BEA-D258-4EC0-A83E-13521552794F}" type="presParOf" srcId="{D1CBC6A2-E372-4F37-B73E-68F1FD42E882}" destId="{0049DDCF-5B83-4AF4-B3AC-5069B9358BC3}" srcOrd="4" destOrd="0" presId="urn:microsoft.com/office/officeart/2005/8/layout/hierarchy3"/>
    <dgm:cxn modelId="{AFC182C8-DC1C-4165-842E-151C371CEBF7}" type="presParOf" srcId="{0049DDCF-5B83-4AF4-B3AC-5069B9358BC3}" destId="{CD8566D1-176A-446C-9E6A-413C9CC9FED1}" srcOrd="0" destOrd="0" presId="urn:microsoft.com/office/officeart/2005/8/layout/hierarchy3"/>
    <dgm:cxn modelId="{43F51676-2FC8-4139-8371-4437970B1F9E}" type="presParOf" srcId="{CD8566D1-176A-446C-9E6A-413C9CC9FED1}" destId="{34804DA5-DF6A-4381-9129-577FD6AC5B6F}" srcOrd="0" destOrd="0" presId="urn:microsoft.com/office/officeart/2005/8/layout/hierarchy3"/>
    <dgm:cxn modelId="{013950A2-0CA5-41F9-9B7C-FF01114E065F}" type="presParOf" srcId="{CD8566D1-176A-446C-9E6A-413C9CC9FED1}" destId="{F9C723D4-DF92-4C94-87CA-97FC00BB479A}" srcOrd="1" destOrd="0" presId="urn:microsoft.com/office/officeart/2005/8/layout/hierarchy3"/>
    <dgm:cxn modelId="{F6F2178D-896E-4910-A0D8-B46908313F56}" type="presParOf" srcId="{0049DDCF-5B83-4AF4-B3AC-5069B9358BC3}" destId="{16D3199D-8DE4-4508-B443-669664D2C9F2}" srcOrd="1" destOrd="0" presId="urn:microsoft.com/office/officeart/2005/8/layout/hierarchy3"/>
    <dgm:cxn modelId="{79CAB5DB-B0A2-4C34-B6CD-506694C89EED}" type="presParOf" srcId="{16D3199D-8DE4-4508-B443-669664D2C9F2}" destId="{C6198839-A9CF-4066-93DE-9774DEA170E0}" srcOrd="0" destOrd="0" presId="urn:microsoft.com/office/officeart/2005/8/layout/hierarchy3"/>
    <dgm:cxn modelId="{2CEEE32C-B9AD-45C1-879E-62013E1CD20F}" type="presParOf" srcId="{16D3199D-8DE4-4508-B443-669664D2C9F2}" destId="{F97306B6-7FC0-4351-9751-D66E788DC1C0}" srcOrd="1" destOrd="0" presId="urn:microsoft.com/office/officeart/2005/8/layout/hierarchy3"/>
    <dgm:cxn modelId="{C0A49768-A86C-4AE8-95E4-73E5C443E226}" type="presParOf" srcId="{16D3199D-8DE4-4508-B443-669664D2C9F2}" destId="{1F30B8DC-B5BD-4900-A8FB-6D47E9555A20}" srcOrd="2" destOrd="0" presId="urn:microsoft.com/office/officeart/2005/8/layout/hierarchy3"/>
    <dgm:cxn modelId="{388DD9A2-7960-4659-B556-4E3659FFE849}" type="presParOf" srcId="{16D3199D-8DE4-4508-B443-669664D2C9F2}" destId="{4ECE8F13-3328-4F1E-99DF-7A3C92D97EA2}" srcOrd="3" destOrd="0" presId="urn:microsoft.com/office/officeart/2005/8/layout/hierarchy3"/>
    <dgm:cxn modelId="{1809777C-544F-46CE-934E-963E9DAF8874}" type="presParOf" srcId="{16D3199D-8DE4-4508-B443-669664D2C9F2}" destId="{DB7C0A1B-E41D-492C-896E-C72A7B4418FA}" srcOrd="4" destOrd="0" presId="urn:microsoft.com/office/officeart/2005/8/layout/hierarchy3"/>
    <dgm:cxn modelId="{FF369EE5-022D-437F-B138-7C30B46BF173}" type="presParOf" srcId="{16D3199D-8DE4-4508-B443-669664D2C9F2}" destId="{F247C8A8-2C80-4EBE-88CC-054E173C3A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58160-05ED-44DC-A288-DAD20E0F08F4}">
      <dsp:nvSpPr>
        <dsp:cNvPr id="0" name=""/>
        <dsp:cNvSpPr/>
      </dsp:nvSpPr>
      <dsp:spPr>
        <a:xfrm>
          <a:off x="1588015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dirty="0" err="1" smtClean="0"/>
            <a:t>What</a:t>
          </a:r>
          <a:r>
            <a:rPr lang="fr-FR" sz="1200" b="1" i="0" kern="1200" dirty="0" smtClean="0"/>
            <a:t> </a:t>
          </a:r>
          <a:r>
            <a:rPr lang="fr-FR" sz="1200" b="1" i="0" kern="1200" dirty="0" err="1" smtClean="0"/>
            <a:t>is</a:t>
          </a:r>
          <a:r>
            <a:rPr lang="fr-FR" sz="1200" b="1" i="0" kern="1200" dirty="0" smtClean="0"/>
            <a:t> </a:t>
          </a:r>
          <a:r>
            <a:rPr lang="fr-FR" sz="1200" b="1" i="0" kern="1200" dirty="0" err="1" smtClean="0"/>
            <a:t>Ansible</a:t>
          </a:r>
          <a:r>
            <a:rPr lang="fr-FR" sz="1200" b="1" i="0" kern="1200" dirty="0" smtClean="0"/>
            <a:t>?</a:t>
          </a:r>
          <a:endParaRPr lang="fr-FR" sz="1200" kern="1200" dirty="0"/>
        </a:p>
      </dsp:txBody>
      <dsp:txXfrm>
        <a:off x="1601804" y="15280"/>
        <a:ext cx="914026" cy="443224"/>
      </dsp:txXfrm>
    </dsp:sp>
    <dsp:sp modelId="{7AE174D9-F541-4C26-A84F-7C3372EA3CB0}">
      <dsp:nvSpPr>
        <dsp:cNvPr id="0" name=""/>
        <dsp:cNvSpPr/>
      </dsp:nvSpPr>
      <dsp:spPr>
        <a:xfrm>
          <a:off x="1682175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ED08C-7FF4-4C93-80D1-622B4B8C98FD}">
      <dsp:nvSpPr>
        <dsp:cNvPr id="0" name=""/>
        <dsp:cNvSpPr/>
      </dsp:nvSpPr>
      <dsp:spPr>
        <a:xfrm>
          <a:off x="1776336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Ansible Project</a:t>
          </a:r>
          <a:endParaRPr lang="fr-FR" sz="700" kern="1200"/>
        </a:p>
      </dsp:txBody>
      <dsp:txXfrm>
        <a:off x="1790125" y="603783"/>
        <a:ext cx="725705" cy="443224"/>
      </dsp:txXfrm>
    </dsp:sp>
    <dsp:sp modelId="{BDD2EE66-7C81-4B2A-8EE6-F716295BF9B0}">
      <dsp:nvSpPr>
        <dsp:cNvPr id="0" name=""/>
        <dsp:cNvSpPr/>
      </dsp:nvSpPr>
      <dsp:spPr>
        <a:xfrm>
          <a:off x="1682175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5E1BB-BC74-49B3-B40A-5291C40FEA92}">
      <dsp:nvSpPr>
        <dsp:cNvPr id="0" name=""/>
        <dsp:cNvSpPr/>
      </dsp:nvSpPr>
      <dsp:spPr>
        <a:xfrm>
          <a:off x="1776336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Ansible Engine</a:t>
          </a:r>
          <a:endParaRPr lang="fr-FR" sz="700" kern="1200"/>
        </a:p>
      </dsp:txBody>
      <dsp:txXfrm>
        <a:off x="1790125" y="1192286"/>
        <a:ext cx="725705" cy="443224"/>
      </dsp:txXfrm>
    </dsp:sp>
    <dsp:sp modelId="{4B961DD0-DA8A-46D8-BB85-376F049C3E06}">
      <dsp:nvSpPr>
        <dsp:cNvPr id="0" name=""/>
        <dsp:cNvSpPr/>
      </dsp:nvSpPr>
      <dsp:spPr>
        <a:xfrm>
          <a:off x="1682175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EA5E3-B2D5-499D-B3C6-31488DA17ACF}">
      <dsp:nvSpPr>
        <dsp:cNvPr id="0" name=""/>
        <dsp:cNvSpPr/>
      </dsp:nvSpPr>
      <dsp:spPr>
        <a:xfrm>
          <a:off x="1776336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err="1" smtClean="0"/>
            <a:t>Ansible</a:t>
          </a:r>
          <a:r>
            <a:rPr lang="fr-FR" sz="700" b="1" i="0" kern="1200" dirty="0" smtClean="0"/>
            <a:t> Tower/AWX</a:t>
          </a:r>
          <a:endParaRPr lang="fr-FR" sz="700" kern="1200" dirty="0"/>
        </a:p>
      </dsp:txBody>
      <dsp:txXfrm>
        <a:off x="1790125" y="1780789"/>
        <a:ext cx="725705" cy="443224"/>
      </dsp:txXfrm>
    </dsp:sp>
    <dsp:sp modelId="{ED2F1B29-223A-41BD-A3D1-017A1094A655}">
      <dsp:nvSpPr>
        <dsp:cNvPr id="0" name=""/>
        <dsp:cNvSpPr/>
      </dsp:nvSpPr>
      <dsp:spPr>
        <a:xfrm>
          <a:off x="2765021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smtClean="0"/>
            <a:t>Where can I use it?</a:t>
          </a:r>
          <a:endParaRPr lang="fr-FR" sz="1200" kern="1200"/>
        </a:p>
      </dsp:txBody>
      <dsp:txXfrm>
        <a:off x="2778810" y="15280"/>
        <a:ext cx="914026" cy="443224"/>
      </dsp:txXfrm>
    </dsp:sp>
    <dsp:sp modelId="{07F2BAAB-709F-43AD-8131-8D7075EE0C14}">
      <dsp:nvSpPr>
        <dsp:cNvPr id="0" name=""/>
        <dsp:cNvSpPr/>
      </dsp:nvSpPr>
      <dsp:spPr>
        <a:xfrm>
          <a:off x="2859181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75BBD-AB82-4D3F-829F-CA7263D2BE84}">
      <dsp:nvSpPr>
        <dsp:cNvPr id="0" name=""/>
        <dsp:cNvSpPr/>
      </dsp:nvSpPr>
      <dsp:spPr>
        <a:xfrm>
          <a:off x="2953342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i="0" kern="1200" dirty="0" smtClean="0"/>
            <a:t>Unix/Linux</a:t>
          </a:r>
          <a:endParaRPr lang="fr-FR" sz="700" kern="1200" dirty="0"/>
        </a:p>
      </dsp:txBody>
      <dsp:txXfrm>
        <a:off x="2967131" y="603783"/>
        <a:ext cx="725705" cy="443224"/>
      </dsp:txXfrm>
    </dsp:sp>
    <dsp:sp modelId="{32669EAA-200E-4255-8DE7-4A83D274223A}">
      <dsp:nvSpPr>
        <dsp:cNvPr id="0" name=""/>
        <dsp:cNvSpPr/>
      </dsp:nvSpPr>
      <dsp:spPr>
        <a:xfrm>
          <a:off x="2859181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B6884-5269-4D13-9A2C-37EB445F0661}">
      <dsp:nvSpPr>
        <dsp:cNvPr id="0" name=""/>
        <dsp:cNvSpPr/>
      </dsp:nvSpPr>
      <dsp:spPr>
        <a:xfrm>
          <a:off x="2953342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i="0" kern="1200" dirty="0" smtClean="0"/>
            <a:t>Windows</a:t>
          </a:r>
          <a:endParaRPr lang="fr-FR" sz="700" kern="1200" dirty="0"/>
        </a:p>
      </dsp:txBody>
      <dsp:txXfrm>
        <a:off x="2967131" y="1192286"/>
        <a:ext cx="725705" cy="443224"/>
      </dsp:txXfrm>
    </dsp:sp>
    <dsp:sp modelId="{20672E1D-8E93-466F-AE3C-694D8B5C3550}">
      <dsp:nvSpPr>
        <dsp:cNvPr id="0" name=""/>
        <dsp:cNvSpPr/>
      </dsp:nvSpPr>
      <dsp:spPr>
        <a:xfrm>
          <a:off x="2859181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8ED07-622E-456E-A78D-A75E7FDA31FD}">
      <dsp:nvSpPr>
        <dsp:cNvPr id="0" name=""/>
        <dsp:cNvSpPr/>
      </dsp:nvSpPr>
      <dsp:spPr>
        <a:xfrm>
          <a:off x="2953342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IBM i</a:t>
          </a:r>
          <a:endParaRPr lang="fr-FR" sz="700" kern="1200" dirty="0"/>
        </a:p>
      </dsp:txBody>
      <dsp:txXfrm>
        <a:off x="2967131" y="1780789"/>
        <a:ext cx="725705" cy="443224"/>
      </dsp:txXfrm>
    </dsp:sp>
    <dsp:sp modelId="{266E41A5-818B-4B52-A4F7-EFFC7446630F}">
      <dsp:nvSpPr>
        <dsp:cNvPr id="0" name=""/>
        <dsp:cNvSpPr/>
      </dsp:nvSpPr>
      <dsp:spPr>
        <a:xfrm>
          <a:off x="2859181" y="472293"/>
          <a:ext cx="94160" cy="2118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10"/>
              </a:lnTo>
              <a:lnTo>
                <a:pt x="94160" y="21186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885F4-64DF-41D2-BD19-4FAFCB51C35A}">
      <dsp:nvSpPr>
        <dsp:cNvPr id="0" name=""/>
        <dsp:cNvSpPr/>
      </dsp:nvSpPr>
      <dsp:spPr>
        <a:xfrm>
          <a:off x="2953342" y="2355503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i="0" kern="1200" dirty="0" smtClean="0"/>
            <a:t>Network</a:t>
          </a:r>
          <a:endParaRPr lang="fr-FR" sz="700" kern="1200" dirty="0"/>
        </a:p>
      </dsp:txBody>
      <dsp:txXfrm>
        <a:off x="2967131" y="2369292"/>
        <a:ext cx="725705" cy="443224"/>
      </dsp:txXfrm>
    </dsp:sp>
    <dsp:sp modelId="{23003BB5-6487-4C12-9C80-9CAE34B0CBD2}">
      <dsp:nvSpPr>
        <dsp:cNvPr id="0" name=""/>
        <dsp:cNvSpPr/>
      </dsp:nvSpPr>
      <dsp:spPr>
        <a:xfrm>
          <a:off x="3942027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smtClean="0"/>
            <a:t>How does it work?</a:t>
          </a:r>
          <a:endParaRPr lang="fr-FR" sz="1200" kern="1200"/>
        </a:p>
      </dsp:txBody>
      <dsp:txXfrm>
        <a:off x="3955816" y="15280"/>
        <a:ext cx="914026" cy="443224"/>
      </dsp:txXfrm>
    </dsp:sp>
    <dsp:sp modelId="{B92778FA-4E87-4705-AE1C-ABF1CF21D9FF}">
      <dsp:nvSpPr>
        <dsp:cNvPr id="0" name=""/>
        <dsp:cNvSpPr/>
      </dsp:nvSpPr>
      <dsp:spPr>
        <a:xfrm>
          <a:off x="4036187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C97BB-BC0E-4FD7-851A-597A6CCA8327}">
      <dsp:nvSpPr>
        <dsp:cNvPr id="0" name=""/>
        <dsp:cNvSpPr/>
      </dsp:nvSpPr>
      <dsp:spPr>
        <a:xfrm>
          <a:off x="4130348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Playbook</a:t>
          </a:r>
          <a:endParaRPr lang="fr-FR" sz="700" kern="1200"/>
        </a:p>
      </dsp:txBody>
      <dsp:txXfrm>
        <a:off x="4144137" y="603783"/>
        <a:ext cx="725705" cy="443224"/>
      </dsp:txXfrm>
    </dsp:sp>
    <dsp:sp modelId="{F188A95A-B7F3-44F1-AFC9-1C063566560F}">
      <dsp:nvSpPr>
        <dsp:cNvPr id="0" name=""/>
        <dsp:cNvSpPr/>
      </dsp:nvSpPr>
      <dsp:spPr>
        <a:xfrm>
          <a:off x="4036187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DA76F-A758-45FB-9D06-DE2ECACD8E2C}">
      <dsp:nvSpPr>
        <dsp:cNvPr id="0" name=""/>
        <dsp:cNvSpPr/>
      </dsp:nvSpPr>
      <dsp:spPr>
        <a:xfrm>
          <a:off x="4130348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Inventory</a:t>
          </a:r>
          <a:endParaRPr lang="fr-FR" sz="700" kern="1200"/>
        </a:p>
      </dsp:txBody>
      <dsp:txXfrm>
        <a:off x="4144137" y="1192286"/>
        <a:ext cx="725705" cy="443224"/>
      </dsp:txXfrm>
    </dsp:sp>
    <dsp:sp modelId="{EC3B7964-3C45-4979-BD84-AA2E77B1672D}">
      <dsp:nvSpPr>
        <dsp:cNvPr id="0" name=""/>
        <dsp:cNvSpPr/>
      </dsp:nvSpPr>
      <dsp:spPr>
        <a:xfrm>
          <a:off x="4036187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B083-8305-4917-AFE1-D626419FBE2B}">
      <dsp:nvSpPr>
        <dsp:cNvPr id="0" name=""/>
        <dsp:cNvSpPr/>
      </dsp:nvSpPr>
      <dsp:spPr>
        <a:xfrm>
          <a:off x="4130348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Modules</a:t>
          </a:r>
          <a:endParaRPr lang="fr-FR" sz="700" kern="1200"/>
        </a:p>
      </dsp:txBody>
      <dsp:txXfrm>
        <a:off x="4144137" y="1780789"/>
        <a:ext cx="725705" cy="443224"/>
      </dsp:txXfrm>
    </dsp:sp>
    <dsp:sp modelId="{B4DB387D-80B7-4482-953E-2DA482C389D6}">
      <dsp:nvSpPr>
        <dsp:cNvPr id="0" name=""/>
        <dsp:cNvSpPr/>
      </dsp:nvSpPr>
      <dsp:spPr>
        <a:xfrm>
          <a:off x="4036187" y="472293"/>
          <a:ext cx="94160" cy="2118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10"/>
              </a:lnTo>
              <a:lnTo>
                <a:pt x="94160" y="21186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A70BC-6C43-4933-8C9E-A3B608FEC2A3}">
      <dsp:nvSpPr>
        <dsp:cNvPr id="0" name=""/>
        <dsp:cNvSpPr/>
      </dsp:nvSpPr>
      <dsp:spPr>
        <a:xfrm>
          <a:off x="4130348" y="2355503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Plugins</a:t>
          </a:r>
          <a:endParaRPr lang="fr-FR" sz="700" kern="1200"/>
        </a:p>
      </dsp:txBody>
      <dsp:txXfrm>
        <a:off x="4144137" y="2369292"/>
        <a:ext cx="725705" cy="443224"/>
      </dsp:txXfrm>
    </dsp:sp>
    <dsp:sp modelId="{F0C38EBA-FF41-4AEC-A3B4-E99794D97C4B}">
      <dsp:nvSpPr>
        <dsp:cNvPr id="0" name=""/>
        <dsp:cNvSpPr/>
      </dsp:nvSpPr>
      <dsp:spPr>
        <a:xfrm>
          <a:off x="4036187" y="472293"/>
          <a:ext cx="94160" cy="2707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113"/>
              </a:lnTo>
              <a:lnTo>
                <a:pt x="94160" y="27071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48B72-6A71-434C-98B8-0FC9021FFA65}">
      <dsp:nvSpPr>
        <dsp:cNvPr id="0" name=""/>
        <dsp:cNvSpPr/>
      </dsp:nvSpPr>
      <dsp:spPr>
        <a:xfrm>
          <a:off x="4130348" y="2944006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API</a:t>
          </a:r>
          <a:endParaRPr lang="fr-FR" sz="700" kern="1200"/>
        </a:p>
      </dsp:txBody>
      <dsp:txXfrm>
        <a:off x="4144137" y="2957795"/>
        <a:ext cx="725705" cy="443224"/>
      </dsp:txXfrm>
    </dsp:sp>
    <dsp:sp modelId="{36A75CAA-BE10-448F-BE2F-27929AD48150}">
      <dsp:nvSpPr>
        <dsp:cNvPr id="0" name=""/>
        <dsp:cNvSpPr/>
      </dsp:nvSpPr>
      <dsp:spPr>
        <a:xfrm>
          <a:off x="5119033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smtClean="0"/>
            <a:t>Using Ansible</a:t>
          </a:r>
          <a:endParaRPr lang="fr-FR" sz="1200" kern="1200"/>
        </a:p>
      </dsp:txBody>
      <dsp:txXfrm>
        <a:off x="5132822" y="15280"/>
        <a:ext cx="914026" cy="443224"/>
      </dsp:txXfrm>
    </dsp:sp>
    <dsp:sp modelId="{9B869AC6-682E-431A-AA31-CD769C82467F}">
      <dsp:nvSpPr>
        <dsp:cNvPr id="0" name=""/>
        <dsp:cNvSpPr/>
      </dsp:nvSpPr>
      <dsp:spPr>
        <a:xfrm>
          <a:off x="5213193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433CC-5A3F-497F-A506-AE7DA50682C1}">
      <dsp:nvSpPr>
        <dsp:cNvPr id="0" name=""/>
        <dsp:cNvSpPr/>
      </dsp:nvSpPr>
      <dsp:spPr>
        <a:xfrm>
          <a:off x="5307353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Install / Update / Remove</a:t>
          </a:r>
          <a:endParaRPr lang="fr-FR" sz="700" kern="1200"/>
        </a:p>
      </dsp:txBody>
      <dsp:txXfrm>
        <a:off x="5321142" y="603783"/>
        <a:ext cx="725705" cy="443224"/>
      </dsp:txXfrm>
    </dsp:sp>
    <dsp:sp modelId="{460A4F6A-D1FE-467A-820A-9884EBAD046F}">
      <dsp:nvSpPr>
        <dsp:cNvPr id="0" name=""/>
        <dsp:cNvSpPr/>
      </dsp:nvSpPr>
      <dsp:spPr>
        <a:xfrm>
          <a:off x="5213193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6C5C7-9C4F-4349-ACF0-5B6DB43E3EF6}">
      <dsp:nvSpPr>
        <dsp:cNvPr id="0" name=""/>
        <dsp:cNvSpPr/>
      </dsp:nvSpPr>
      <dsp:spPr>
        <a:xfrm>
          <a:off x="5307353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Configure</a:t>
          </a:r>
          <a:endParaRPr lang="fr-FR" sz="700" kern="1200" dirty="0"/>
        </a:p>
      </dsp:txBody>
      <dsp:txXfrm>
        <a:off x="5321142" y="1192286"/>
        <a:ext cx="725705" cy="443224"/>
      </dsp:txXfrm>
    </dsp:sp>
    <dsp:sp modelId="{ECC61299-2766-49F2-875A-E3FBCF79EEE3}">
      <dsp:nvSpPr>
        <dsp:cNvPr id="0" name=""/>
        <dsp:cNvSpPr/>
      </dsp:nvSpPr>
      <dsp:spPr>
        <a:xfrm>
          <a:off x="5213193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819F-0B29-4D43-9CAC-CF326868C96A}">
      <dsp:nvSpPr>
        <dsp:cNvPr id="0" name=""/>
        <dsp:cNvSpPr/>
      </dsp:nvSpPr>
      <dsp:spPr>
        <a:xfrm>
          <a:off x="5307353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Backup / Restore</a:t>
          </a:r>
          <a:endParaRPr lang="fr-FR" sz="700" kern="1200"/>
        </a:p>
      </dsp:txBody>
      <dsp:txXfrm>
        <a:off x="5321142" y="1780789"/>
        <a:ext cx="725705" cy="443224"/>
      </dsp:txXfrm>
    </dsp:sp>
    <dsp:sp modelId="{34804DA5-DF6A-4381-9129-577FD6AC5B6F}">
      <dsp:nvSpPr>
        <dsp:cNvPr id="0" name=""/>
        <dsp:cNvSpPr/>
      </dsp:nvSpPr>
      <dsp:spPr>
        <a:xfrm>
          <a:off x="6296038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dirty="0" smtClean="0"/>
            <a:t>POC</a:t>
          </a:r>
          <a:endParaRPr lang="fr-FR" sz="1200" kern="1200" dirty="0"/>
        </a:p>
      </dsp:txBody>
      <dsp:txXfrm>
        <a:off x="6309827" y="15280"/>
        <a:ext cx="914026" cy="443224"/>
      </dsp:txXfrm>
    </dsp:sp>
    <dsp:sp modelId="{C6198839-A9CF-4066-93DE-9774DEA170E0}">
      <dsp:nvSpPr>
        <dsp:cNvPr id="0" name=""/>
        <dsp:cNvSpPr/>
      </dsp:nvSpPr>
      <dsp:spPr>
        <a:xfrm>
          <a:off x="6390199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306B6-7FC0-4351-9751-D66E788DC1C0}">
      <dsp:nvSpPr>
        <dsp:cNvPr id="0" name=""/>
        <dsp:cNvSpPr/>
      </dsp:nvSpPr>
      <dsp:spPr>
        <a:xfrm>
          <a:off x="6484359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Architecture</a:t>
          </a:r>
          <a:endParaRPr lang="fr-FR" sz="700" b="1" i="0" kern="1200" dirty="0"/>
        </a:p>
      </dsp:txBody>
      <dsp:txXfrm>
        <a:off x="6498148" y="603783"/>
        <a:ext cx="725705" cy="443224"/>
      </dsp:txXfrm>
    </dsp:sp>
    <dsp:sp modelId="{1F30B8DC-B5BD-4900-A8FB-6D47E9555A20}">
      <dsp:nvSpPr>
        <dsp:cNvPr id="0" name=""/>
        <dsp:cNvSpPr/>
      </dsp:nvSpPr>
      <dsp:spPr>
        <a:xfrm>
          <a:off x="6390199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E8F13-3328-4F1E-99DF-7A3C92D97EA2}">
      <dsp:nvSpPr>
        <dsp:cNvPr id="0" name=""/>
        <dsp:cNvSpPr/>
      </dsp:nvSpPr>
      <dsp:spPr>
        <a:xfrm>
          <a:off x="6484359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Backup/Restore</a:t>
          </a:r>
          <a:endParaRPr lang="fr-FR" sz="700" b="1" i="0" kern="1200" dirty="0"/>
        </a:p>
      </dsp:txBody>
      <dsp:txXfrm>
        <a:off x="6498148" y="1192286"/>
        <a:ext cx="725705" cy="443224"/>
      </dsp:txXfrm>
    </dsp:sp>
    <dsp:sp modelId="{DB7C0A1B-E41D-492C-896E-C72A7B4418FA}">
      <dsp:nvSpPr>
        <dsp:cNvPr id="0" name=""/>
        <dsp:cNvSpPr/>
      </dsp:nvSpPr>
      <dsp:spPr>
        <a:xfrm>
          <a:off x="6390199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7C8A8-2C80-4EBE-88CC-054E173C3A46}">
      <dsp:nvSpPr>
        <dsp:cNvPr id="0" name=""/>
        <dsp:cNvSpPr/>
      </dsp:nvSpPr>
      <dsp:spPr>
        <a:xfrm>
          <a:off x="6484359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Install/</a:t>
          </a:r>
          <a:r>
            <a:rPr lang="fr-FR" sz="700" b="1" i="0" kern="1200" dirty="0" err="1" smtClean="0"/>
            <a:t>Remove</a:t>
          </a:r>
          <a:endParaRPr lang="fr-FR" sz="700" b="1" i="0" kern="1200" dirty="0"/>
        </a:p>
      </dsp:txBody>
      <dsp:txXfrm>
        <a:off x="6498148" y="1780789"/>
        <a:ext cx="725705" cy="443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58160-05ED-44DC-A288-DAD20E0F08F4}">
      <dsp:nvSpPr>
        <dsp:cNvPr id="0" name=""/>
        <dsp:cNvSpPr/>
      </dsp:nvSpPr>
      <dsp:spPr>
        <a:xfrm>
          <a:off x="1588015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smtClean="0"/>
            <a:t>What is Ansible?</a:t>
          </a:r>
          <a:endParaRPr lang="fr-FR" sz="1200" kern="1200"/>
        </a:p>
      </dsp:txBody>
      <dsp:txXfrm>
        <a:off x="1601804" y="15280"/>
        <a:ext cx="914026" cy="443224"/>
      </dsp:txXfrm>
    </dsp:sp>
    <dsp:sp modelId="{7AE174D9-F541-4C26-A84F-7C3372EA3CB0}">
      <dsp:nvSpPr>
        <dsp:cNvPr id="0" name=""/>
        <dsp:cNvSpPr/>
      </dsp:nvSpPr>
      <dsp:spPr>
        <a:xfrm>
          <a:off x="1682175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ED08C-7FF4-4C93-80D1-622B4B8C98FD}">
      <dsp:nvSpPr>
        <dsp:cNvPr id="0" name=""/>
        <dsp:cNvSpPr/>
      </dsp:nvSpPr>
      <dsp:spPr>
        <a:xfrm>
          <a:off x="1776336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Ansible Project</a:t>
          </a:r>
          <a:endParaRPr lang="fr-FR" sz="700" kern="1200"/>
        </a:p>
      </dsp:txBody>
      <dsp:txXfrm>
        <a:off x="1790125" y="603783"/>
        <a:ext cx="725705" cy="443224"/>
      </dsp:txXfrm>
    </dsp:sp>
    <dsp:sp modelId="{BDD2EE66-7C81-4B2A-8EE6-F716295BF9B0}">
      <dsp:nvSpPr>
        <dsp:cNvPr id="0" name=""/>
        <dsp:cNvSpPr/>
      </dsp:nvSpPr>
      <dsp:spPr>
        <a:xfrm>
          <a:off x="1682175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5E1BB-BC74-49B3-B40A-5291C40FEA92}">
      <dsp:nvSpPr>
        <dsp:cNvPr id="0" name=""/>
        <dsp:cNvSpPr/>
      </dsp:nvSpPr>
      <dsp:spPr>
        <a:xfrm>
          <a:off x="1776336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Ansible Engine</a:t>
          </a:r>
          <a:endParaRPr lang="fr-FR" sz="700" kern="1200"/>
        </a:p>
      </dsp:txBody>
      <dsp:txXfrm>
        <a:off x="1790125" y="1192286"/>
        <a:ext cx="725705" cy="443224"/>
      </dsp:txXfrm>
    </dsp:sp>
    <dsp:sp modelId="{4B961DD0-DA8A-46D8-BB85-376F049C3E06}">
      <dsp:nvSpPr>
        <dsp:cNvPr id="0" name=""/>
        <dsp:cNvSpPr/>
      </dsp:nvSpPr>
      <dsp:spPr>
        <a:xfrm>
          <a:off x="1682175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EA5E3-B2D5-499D-B3C6-31488DA17ACF}">
      <dsp:nvSpPr>
        <dsp:cNvPr id="0" name=""/>
        <dsp:cNvSpPr/>
      </dsp:nvSpPr>
      <dsp:spPr>
        <a:xfrm>
          <a:off x="1776336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err="1" smtClean="0"/>
            <a:t>Ansible</a:t>
          </a:r>
          <a:r>
            <a:rPr lang="fr-FR" sz="700" b="1" i="0" kern="1200" dirty="0" smtClean="0"/>
            <a:t> Tower/AWX</a:t>
          </a:r>
          <a:endParaRPr lang="fr-FR" sz="700" kern="1200" dirty="0"/>
        </a:p>
      </dsp:txBody>
      <dsp:txXfrm>
        <a:off x="1790125" y="1780789"/>
        <a:ext cx="725705" cy="443224"/>
      </dsp:txXfrm>
    </dsp:sp>
    <dsp:sp modelId="{ED2F1B29-223A-41BD-A3D1-017A1094A655}">
      <dsp:nvSpPr>
        <dsp:cNvPr id="0" name=""/>
        <dsp:cNvSpPr/>
      </dsp:nvSpPr>
      <dsp:spPr>
        <a:xfrm>
          <a:off x="2765021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smtClean="0"/>
            <a:t>Where can I use it?</a:t>
          </a:r>
          <a:endParaRPr lang="fr-FR" sz="1200" kern="1200"/>
        </a:p>
      </dsp:txBody>
      <dsp:txXfrm>
        <a:off x="2778810" y="15280"/>
        <a:ext cx="914026" cy="443224"/>
      </dsp:txXfrm>
    </dsp:sp>
    <dsp:sp modelId="{07F2BAAB-709F-43AD-8131-8D7075EE0C14}">
      <dsp:nvSpPr>
        <dsp:cNvPr id="0" name=""/>
        <dsp:cNvSpPr/>
      </dsp:nvSpPr>
      <dsp:spPr>
        <a:xfrm>
          <a:off x="2859181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75BBD-AB82-4D3F-829F-CA7263D2BE84}">
      <dsp:nvSpPr>
        <dsp:cNvPr id="0" name=""/>
        <dsp:cNvSpPr/>
      </dsp:nvSpPr>
      <dsp:spPr>
        <a:xfrm>
          <a:off x="2953342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i="0" kern="1200" dirty="0" smtClean="0"/>
            <a:t>Unix/Linux</a:t>
          </a:r>
          <a:endParaRPr lang="fr-FR" sz="700" kern="1200" dirty="0"/>
        </a:p>
      </dsp:txBody>
      <dsp:txXfrm>
        <a:off x="2967131" y="603783"/>
        <a:ext cx="725705" cy="443224"/>
      </dsp:txXfrm>
    </dsp:sp>
    <dsp:sp modelId="{32669EAA-200E-4255-8DE7-4A83D274223A}">
      <dsp:nvSpPr>
        <dsp:cNvPr id="0" name=""/>
        <dsp:cNvSpPr/>
      </dsp:nvSpPr>
      <dsp:spPr>
        <a:xfrm>
          <a:off x="2859181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B6884-5269-4D13-9A2C-37EB445F0661}">
      <dsp:nvSpPr>
        <dsp:cNvPr id="0" name=""/>
        <dsp:cNvSpPr/>
      </dsp:nvSpPr>
      <dsp:spPr>
        <a:xfrm>
          <a:off x="2953342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i="0" kern="1200" dirty="0" smtClean="0"/>
            <a:t>Windows</a:t>
          </a:r>
          <a:endParaRPr lang="fr-FR" sz="700" kern="1200" dirty="0"/>
        </a:p>
      </dsp:txBody>
      <dsp:txXfrm>
        <a:off x="2967131" y="1192286"/>
        <a:ext cx="725705" cy="443224"/>
      </dsp:txXfrm>
    </dsp:sp>
    <dsp:sp modelId="{20672E1D-8E93-466F-AE3C-694D8B5C3550}">
      <dsp:nvSpPr>
        <dsp:cNvPr id="0" name=""/>
        <dsp:cNvSpPr/>
      </dsp:nvSpPr>
      <dsp:spPr>
        <a:xfrm>
          <a:off x="2859181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8ED07-622E-456E-A78D-A75E7FDA31FD}">
      <dsp:nvSpPr>
        <dsp:cNvPr id="0" name=""/>
        <dsp:cNvSpPr/>
      </dsp:nvSpPr>
      <dsp:spPr>
        <a:xfrm>
          <a:off x="2953342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IBM i</a:t>
          </a:r>
          <a:endParaRPr lang="fr-FR" sz="700" kern="1200" dirty="0"/>
        </a:p>
      </dsp:txBody>
      <dsp:txXfrm>
        <a:off x="2967131" y="1780789"/>
        <a:ext cx="725705" cy="443224"/>
      </dsp:txXfrm>
    </dsp:sp>
    <dsp:sp modelId="{266E41A5-818B-4B52-A4F7-EFFC7446630F}">
      <dsp:nvSpPr>
        <dsp:cNvPr id="0" name=""/>
        <dsp:cNvSpPr/>
      </dsp:nvSpPr>
      <dsp:spPr>
        <a:xfrm>
          <a:off x="2859181" y="472293"/>
          <a:ext cx="94160" cy="2118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10"/>
              </a:lnTo>
              <a:lnTo>
                <a:pt x="94160" y="21186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885F4-64DF-41D2-BD19-4FAFCB51C35A}">
      <dsp:nvSpPr>
        <dsp:cNvPr id="0" name=""/>
        <dsp:cNvSpPr/>
      </dsp:nvSpPr>
      <dsp:spPr>
        <a:xfrm>
          <a:off x="2953342" y="2355503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i="0" kern="1200" dirty="0" smtClean="0"/>
            <a:t>Network</a:t>
          </a:r>
          <a:endParaRPr lang="fr-FR" sz="700" kern="1200" dirty="0"/>
        </a:p>
      </dsp:txBody>
      <dsp:txXfrm>
        <a:off x="2967131" y="2369292"/>
        <a:ext cx="725705" cy="443224"/>
      </dsp:txXfrm>
    </dsp:sp>
    <dsp:sp modelId="{23003BB5-6487-4C12-9C80-9CAE34B0CBD2}">
      <dsp:nvSpPr>
        <dsp:cNvPr id="0" name=""/>
        <dsp:cNvSpPr/>
      </dsp:nvSpPr>
      <dsp:spPr>
        <a:xfrm>
          <a:off x="3942027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smtClean="0"/>
            <a:t>How does it work?</a:t>
          </a:r>
          <a:endParaRPr lang="fr-FR" sz="1200" kern="1200"/>
        </a:p>
      </dsp:txBody>
      <dsp:txXfrm>
        <a:off x="3955816" y="15280"/>
        <a:ext cx="914026" cy="443224"/>
      </dsp:txXfrm>
    </dsp:sp>
    <dsp:sp modelId="{B92778FA-4E87-4705-AE1C-ABF1CF21D9FF}">
      <dsp:nvSpPr>
        <dsp:cNvPr id="0" name=""/>
        <dsp:cNvSpPr/>
      </dsp:nvSpPr>
      <dsp:spPr>
        <a:xfrm>
          <a:off x="4036187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C97BB-BC0E-4FD7-851A-597A6CCA8327}">
      <dsp:nvSpPr>
        <dsp:cNvPr id="0" name=""/>
        <dsp:cNvSpPr/>
      </dsp:nvSpPr>
      <dsp:spPr>
        <a:xfrm>
          <a:off x="4130348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Playbook</a:t>
          </a:r>
          <a:endParaRPr lang="fr-FR" sz="700" kern="1200"/>
        </a:p>
      </dsp:txBody>
      <dsp:txXfrm>
        <a:off x="4144137" y="603783"/>
        <a:ext cx="725705" cy="443224"/>
      </dsp:txXfrm>
    </dsp:sp>
    <dsp:sp modelId="{F188A95A-B7F3-44F1-AFC9-1C063566560F}">
      <dsp:nvSpPr>
        <dsp:cNvPr id="0" name=""/>
        <dsp:cNvSpPr/>
      </dsp:nvSpPr>
      <dsp:spPr>
        <a:xfrm>
          <a:off x="4036187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DA76F-A758-45FB-9D06-DE2ECACD8E2C}">
      <dsp:nvSpPr>
        <dsp:cNvPr id="0" name=""/>
        <dsp:cNvSpPr/>
      </dsp:nvSpPr>
      <dsp:spPr>
        <a:xfrm>
          <a:off x="4130348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Inventory</a:t>
          </a:r>
          <a:endParaRPr lang="fr-FR" sz="700" kern="1200"/>
        </a:p>
      </dsp:txBody>
      <dsp:txXfrm>
        <a:off x="4144137" y="1192286"/>
        <a:ext cx="725705" cy="443224"/>
      </dsp:txXfrm>
    </dsp:sp>
    <dsp:sp modelId="{EC3B7964-3C45-4979-BD84-AA2E77B1672D}">
      <dsp:nvSpPr>
        <dsp:cNvPr id="0" name=""/>
        <dsp:cNvSpPr/>
      </dsp:nvSpPr>
      <dsp:spPr>
        <a:xfrm>
          <a:off x="4036187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B083-8305-4917-AFE1-D626419FBE2B}">
      <dsp:nvSpPr>
        <dsp:cNvPr id="0" name=""/>
        <dsp:cNvSpPr/>
      </dsp:nvSpPr>
      <dsp:spPr>
        <a:xfrm>
          <a:off x="4130348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Modules</a:t>
          </a:r>
          <a:endParaRPr lang="fr-FR" sz="700" kern="1200"/>
        </a:p>
      </dsp:txBody>
      <dsp:txXfrm>
        <a:off x="4144137" y="1780789"/>
        <a:ext cx="725705" cy="443224"/>
      </dsp:txXfrm>
    </dsp:sp>
    <dsp:sp modelId="{B4DB387D-80B7-4482-953E-2DA482C389D6}">
      <dsp:nvSpPr>
        <dsp:cNvPr id="0" name=""/>
        <dsp:cNvSpPr/>
      </dsp:nvSpPr>
      <dsp:spPr>
        <a:xfrm>
          <a:off x="4036187" y="472293"/>
          <a:ext cx="94160" cy="2118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10"/>
              </a:lnTo>
              <a:lnTo>
                <a:pt x="94160" y="21186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A70BC-6C43-4933-8C9E-A3B608FEC2A3}">
      <dsp:nvSpPr>
        <dsp:cNvPr id="0" name=""/>
        <dsp:cNvSpPr/>
      </dsp:nvSpPr>
      <dsp:spPr>
        <a:xfrm>
          <a:off x="4130348" y="2355503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Plugins</a:t>
          </a:r>
          <a:endParaRPr lang="fr-FR" sz="700" kern="1200"/>
        </a:p>
      </dsp:txBody>
      <dsp:txXfrm>
        <a:off x="4144137" y="2369292"/>
        <a:ext cx="725705" cy="443224"/>
      </dsp:txXfrm>
    </dsp:sp>
    <dsp:sp modelId="{F0C38EBA-FF41-4AEC-A3B4-E99794D97C4B}">
      <dsp:nvSpPr>
        <dsp:cNvPr id="0" name=""/>
        <dsp:cNvSpPr/>
      </dsp:nvSpPr>
      <dsp:spPr>
        <a:xfrm>
          <a:off x="4036187" y="472293"/>
          <a:ext cx="94160" cy="2707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113"/>
              </a:lnTo>
              <a:lnTo>
                <a:pt x="94160" y="27071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48B72-6A71-434C-98B8-0FC9021FFA65}">
      <dsp:nvSpPr>
        <dsp:cNvPr id="0" name=""/>
        <dsp:cNvSpPr/>
      </dsp:nvSpPr>
      <dsp:spPr>
        <a:xfrm>
          <a:off x="4130348" y="2944006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API</a:t>
          </a:r>
          <a:endParaRPr lang="fr-FR" sz="700" kern="1200"/>
        </a:p>
      </dsp:txBody>
      <dsp:txXfrm>
        <a:off x="4144137" y="2957795"/>
        <a:ext cx="725705" cy="443224"/>
      </dsp:txXfrm>
    </dsp:sp>
    <dsp:sp modelId="{36A75CAA-BE10-448F-BE2F-27929AD48150}">
      <dsp:nvSpPr>
        <dsp:cNvPr id="0" name=""/>
        <dsp:cNvSpPr/>
      </dsp:nvSpPr>
      <dsp:spPr>
        <a:xfrm>
          <a:off x="5119033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smtClean="0"/>
            <a:t>Using Ansible</a:t>
          </a:r>
          <a:endParaRPr lang="fr-FR" sz="1200" kern="1200"/>
        </a:p>
      </dsp:txBody>
      <dsp:txXfrm>
        <a:off x="5132822" y="15280"/>
        <a:ext cx="914026" cy="443224"/>
      </dsp:txXfrm>
    </dsp:sp>
    <dsp:sp modelId="{9B869AC6-682E-431A-AA31-CD769C82467F}">
      <dsp:nvSpPr>
        <dsp:cNvPr id="0" name=""/>
        <dsp:cNvSpPr/>
      </dsp:nvSpPr>
      <dsp:spPr>
        <a:xfrm>
          <a:off x="5213193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433CC-5A3F-497F-A506-AE7DA50682C1}">
      <dsp:nvSpPr>
        <dsp:cNvPr id="0" name=""/>
        <dsp:cNvSpPr/>
      </dsp:nvSpPr>
      <dsp:spPr>
        <a:xfrm>
          <a:off x="5307353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Install / Update / Remove</a:t>
          </a:r>
          <a:endParaRPr lang="fr-FR" sz="700" kern="1200"/>
        </a:p>
      </dsp:txBody>
      <dsp:txXfrm>
        <a:off x="5321142" y="603783"/>
        <a:ext cx="725705" cy="443224"/>
      </dsp:txXfrm>
    </dsp:sp>
    <dsp:sp modelId="{460A4F6A-D1FE-467A-820A-9884EBAD046F}">
      <dsp:nvSpPr>
        <dsp:cNvPr id="0" name=""/>
        <dsp:cNvSpPr/>
      </dsp:nvSpPr>
      <dsp:spPr>
        <a:xfrm>
          <a:off x="5213193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6C5C7-9C4F-4349-ACF0-5B6DB43E3EF6}">
      <dsp:nvSpPr>
        <dsp:cNvPr id="0" name=""/>
        <dsp:cNvSpPr/>
      </dsp:nvSpPr>
      <dsp:spPr>
        <a:xfrm>
          <a:off x="5307353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Configure</a:t>
          </a:r>
          <a:endParaRPr lang="fr-FR" sz="700" kern="1200" dirty="0"/>
        </a:p>
      </dsp:txBody>
      <dsp:txXfrm>
        <a:off x="5321142" y="1192286"/>
        <a:ext cx="725705" cy="443224"/>
      </dsp:txXfrm>
    </dsp:sp>
    <dsp:sp modelId="{ECC61299-2766-49F2-875A-E3FBCF79EEE3}">
      <dsp:nvSpPr>
        <dsp:cNvPr id="0" name=""/>
        <dsp:cNvSpPr/>
      </dsp:nvSpPr>
      <dsp:spPr>
        <a:xfrm>
          <a:off x="5213193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819F-0B29-4D43-9CAC-CF326868C96A}">
      <dsp:nvSpPr>
        <dsp:cNvPr id="0" name=""/>
        <dsp:cNvSpPr/>
      </dsp:nvSpPr>
      <dsp:spPr>
        <a:xfrm>
          <a:off x="5307353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smtClean="0"/>
            <a:t>Backup / Restore</a:t>
          </a:r>
          <a:endParaRPr lang="fr-FR" sz="700" kern="1200"/>
        </a:p>
      </dsp:txBody>
      <dsp:txXfrm>
        <a:off x="5321142" y="1780789"/>
        <a:ext cx="725705" cy="443224"/>
      </dsp:txXfrm>
    </dsp:sp>
    <dsp:sp modelId="{34804DA5-DF6A-4381-9129-577FD6AC5B6F}">
      <dsp:nvSpPr>
        <dsp:cNvPr id="0" name=""/>
        <dsp:cNvSpPr/>
      </dsp:nvSpPr>
      <dsp:spPr>
        <a:xfrm>
          <a:off x="6296038" y="1491"/>
          <a:ext cx="941604" cy="470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dirty="0" smtClean="0"/>
            <a:t>POC</a:t>
          </a:r>
          <a:endParaRPr lang="fr-FR" sz="1200" kern="1200" dirty="0"/>
        </a:p>
      </dsp:txBody>
      <dsp:txXfrm>
        <a:off x="6309827" y="15280"/>
        <a:ext cx="914026" cy="443224"/>
      </dsp:txXfrm>
    </dsp:sp>
    <dsp:sp modelId="{C6198839-A9CF-4066-93DE-9774DEA170E0}">
      <dsp:nvSpPr>
        <dsp:cNvPr id="0" name=""/>
        <dsp:cNvSpPr/>
      </dsp:nvSpPr>
      <dsp:spPr>
        <a:xfrm>
          <a:off x="6390199" y="472293"/>
          <a:ext cx="94160" cy="35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1"/>
              </a:lnTo>
              <a:lnTo>
                <a:pt x="94160" y="353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306B6-7FC0-4351-9751-D66E788DC1C0}">
      <dsp:nvSpPr>
        <dsp:cNvPr id="0" name=""/>
        <dsp:cNvSpPr/>
      </dsp:nvSpPr>
      <dsp:spPr>
        <a:xfrm>
          <a:off x="6484359" y="589994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Architecture</a:t>
          </a:r>
          <a:endParaRPr lang="fr-FR" sz="700" b="1" i="0" kern="1200" dirty="0"/>
        </a:p>
      </dsp:txBody>
      <dsp:txXfrm>
        <a:off x="6498148" y="603783"/>
        <a:ext cx="725705" cy="443224"/>
      </dsp:txXfrm>
    </dsp:sp>
    <dsp:sp modelId="{1F30B8DC-B5BD-4900-A8FB-6D47E9555A20}">
      <dsp:nvSpPr>
        <dsp:cNvPr id="0" name=""/>
        <dsp:cNvSpPr/>
      </dsp:nvSpPr>
      <dsp:spPr>
        <a:xfrm>
          <a:off x="6390199" y="472293"/>
          <a:ext cx="94160" cy="94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04"/>
              </a:lnTo>
              <a:lnTo>
                <a:pt x="94160" y="9416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E8F13-3328-4F1E-99DF-7A3C92D97EA2}">
      <dsp:nvSpPr>
        <dsp:cNvPr id="0" name=""/>
        <dsp:cNvSpPr/>
      </dsp:nvSpPr>
      <dsp:spPr>
        <a:xfrm>
          <a:off x="6484359" y="1178497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Backup/Restore</a:t>
          </a:r>
          <a:endParaRPr lang="fr-FR" sz="700" b="1" i="0" kern="1200" dirty="0"/>
        </a:p>
      </dsp:txBody>
      <dsp:txXfrm>
        <a:off x="6498148" y="1192286"/>
        <a:ext cx="725705" cy="443224"/>
      </dsp:txXfrm>
    </dsp:sp>
    <dsp:sp modelId="{DB7C0A1B-E41D-492C-896E-C72A7B4418FA}">
      <dsp:nvSpPr>
        <dsp:cNvPr id="0" name=""/>
        <dsp:cNvSpPr/>
      </dsp:nvSpPr>
      <dsp:spPr>
        <a:xfrm>
          <a:off x="6390199" y="472293"/>
          <a:ext cx="94160" cy="15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107"/>
              </a:lnTo>
              <a:lnTo>
                <a:pt x="94160" y="15301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7C8A8-2C80-4EBE-88CC-054E173C3A46}">
      <dsp:nvSpPr>
        <dsp:cNvPr id="0" name=""/>
        <dsp:cNvSpPr/>
      </dsp:nvSpPr>
      <dsp:spPr>
        <a:xfrm>
          <a:off x="6484359" y="1767000"/>
          <a:ext cx="753283" cy="47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i="0" kern="1200" dirty="0" smtClean="0"/>
            <a:t>Install/</a:t>
          </a:r>
          <a:r>
            <a:rPr lang="fr-FR" sz="700" b="1" i="0" kern="1200" dirty="0" err="1" smtClean="0"/>
            <a:t>Remove</a:t>
          </a:r>
          <a:endParaRPr lang="fr-FR" sz="700" b="1" i="0" kern="1200" dirty="0"/>
        </a:p>
      </dsp:txBody>
      <dsp:txXfrm>
        <a:off x="6498148" y="1780789"/>
        <a:ext cx="725705" cy="44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28932-D2F9-42B7-BABD-FDE33C37EB85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DC89E-8B83-4A34-8CA6-AC2B73885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47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DC89E-8B83-4A34-8CA6-AC2B738855A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0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DC89E-8B83-4A34-8CA6-AC2B738855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23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DC89E-8B83-4A34-8CA6-AC2B738855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3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1C831-66B2-4236-B89A-032B10E88077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9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C6D-73B4-41E1-930A-A5379B7F405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7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8196-522A-4A2A-B4CD-0074851A12A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2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033A-52CA-43E8-AAA5-26F77256D09B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25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430-2E60-4754-908D-7D1D4784040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FC1-628F-4D8E-9F49-058D4F4F11A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8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62D9-593B-4A87-9AF7-B30E5C6E01C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4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801DDB-4E6C-4809-856B-417DFEE45F6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4248BF-B2E8-4A51-9564-6BCEDB59F00F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8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9A0D-58E8-4CC2-98B3-07BC8F2697C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F2B4-301B-47B6-8A45-CE670E99120A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DD9D-7990-4315-B171-504404A6258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664-1BE6-4AAD-B1F2-71EECA0A4F6F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3E5-FBF5-4C34-AED1-2033552E697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B1FD-6066-455C-B82E-F96E2A9C764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0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0F6B-1ACA-4E5B-946F-50C038B6C21F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1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3424-3DA0-42D7-963F-7885CE75260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1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A32C6F-4825-4FDC-9F92-2C72CA7DFA2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wx:30080/logi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2523" y="1407947"/>
            <a:ext cx="8825658" cy="2677648"/>
          </a:xfrm>
        </p:spPr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Automation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02523" y="4255976"/>
            <a:ext cx="8825658" cy="861420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 to </a:t>
            </a:r>
            <a:r>
              <a:rPr lang="fr-FR" dirty="0" err="1" smtClean="0"/>
              <a:t>Redhat</a:t>
            </a:r>
            <a:r>
              <a:rPr lang="fr-FR" dirty="0" smtClean="0"/>
              <a:t> automation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33" y="688269"/>
            <a:ext cx="4580802" cy="25881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7" y="4907908"/>
            <a:ext cx="1394254" cy="1394254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 bwMode="gray">
          <a:xfrm>
            <a:off x="7783516" y="5837074"/>
            <a:ext cx="2539612" cy="465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/>
                </a:solidFill>
              </a:rPr>
              <a:t>Khalil </a:t>
            </a:r>
            <a:r>
              <a:rPr lang="fr-FR" sz="1600" dirty="0" err="1" smtClean="0">
                <a:solidFill>
                  <a:schemeClr val="bg1"/>
                </a:solidFill>
              </a:rPr>
              <a:t>Ahmadi</a:t>
            </a:r>
            <a:r>
              <a:rPr lang="fr-FR" sz="1600" dirty="0" smtClean="0">
                <a:solidFill>
                  <a:schemeClr val="bg1"/>
                </a:solidFill>
              </a:rPr>
              <a:t> - 2022</a:t>
            </a:r>
          </a:p>
        </p:txBody>
      </p:sp>
    </p:spTree>
    <p:extLst>
      <p:ext uri="{BB962C8B-B14F-4D97-AF65-F5344CB8AC3E}">
        <p14:creationId xmlns:p14="http://schemas.microsoft.com/office/powerpoint/2010/main" val="40093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I use </a:t>
            </a:r>
            <a:r>
              <a:rPr lang="fr-FR" dirty="0" err="1" smtClean="0"/>
              <a:t>it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With </a:t>
            </a:r>
            <a:r>
              <a:rPr lang="en-US" sz="1200" dirty="0" err="1"/>
              <a:t>Ansible</a:t>
            </a:r>
            <a:r>
              <a:rPr lang="en-US" sz="1200" dirty="0"/>
              <a:t> you can automate</a:t>
            </a:r>
          </a:p>
          <a:p>
            <a:pPr marL="0" indent="0">
              <a:buNone/>
            </a:pPr>
            <a:r>
              <a:rPr lang="en-US" sz="1200" b="1" dirty="0" smtClean="0"/>
              <a:t>CROSS </a:t>
            </a:r>
            <a:r>
              <a:rPr lang="en-US" sz="1200" b="1" dirty="0"/>
              <a:t>PLATFORM – Linux, Windows, </a:t>
            </a:r>
            <a:r>
              <a:rPr lang="en-US" sz="1200" b="1" dirty="0" smtClean="0"/>
              <a:t>UNIX, IBM </a:t>
            </a:r>
            <a:r>
              <a:rPr lang="en-US" sz="1200" b="1" dirty="0" err="1" smtClean="0"/>
              <a:t>i</a:t>
            </a:r>
            <a:endParaRPr lang="en-US" sz="1200" b="1" dirty="0"/>
          </a:p>
          <a:p>
            <a:pPr lvl="1"/>
            <a:r>
              <a:rPr lang="en-US" sz="1100" dirty="0"/>
              <a:t>Agentless support for all major OS variants, physical, virtual, cloud and network</a:t>
            </a:r>
          </a:p>
          <a:p>
            <a:pPr marL="0" indent="0">
              <a:buNone/>
            </a:pPr>
            <a:r>
              <a:rPr lang="fr-FR" sz="1200" b="1" dirty="0"/>
              <a:t>HUMAN READABLE – YAML</a:t>
            </a:r>
          </a:p>
          <a:p>
            <a:pPr lvl="1"/>
            <a:r>
              <a:rPr lang="en-US" sz="1100" dirty="0"/>
              <a:t>Perfectly describe and document every aspect of your application environment</a:t>
            </a:r>
          </a:p>
          <a:p>
            <a:pPr marL="0" indent="0">
              <a:buNone/>
            </a:pPr>
            <a:r>
              <a:rPr lang="fr-FR" sz="1200" b="1" dirty="0"/>
              <a:t>PERFECT DESCRIPTION OF APPLICATION</a:t>
            </a:r>
          </a:p>
          <a:p>
            <a:pPr lvl="1"/>
            <a:r>
              <a:rPr lang="en-US" sz="1100" dirty="0"/>
              <a:t>Every change can be made by playbooks, ensuring everyone is on the same page</a:t>
            </a:r>
          </a:p>
          <a:p>
            <a:pPr marL="0" indent="0">
              <a:buNone/>
            </a:pPr>
            <a:r>
              <a:rPr lang="fr-FR" sz="1200" b="1" dirty="0"/>
              <a:t>VERSION CONTROLLED</a:t>
            </a:r>
          </a:p>
          <a:p>
            <a:pPr lvl="1"/>
            <a:r>
              <a:rPr lang="en-US" sz="1100" dirty="0"/>
              <a:t>Playbooks are plain-text. Treat them like code in your existing version control.</a:t>
            </a:r>
          </a:p>
          <a:p>
            <a:pPr marL="0" indent="0">
              <a:buNone/>
            </a:pPr>
            <a:r>
              <a:rPr lang="fr-FR" sz="1200" b="1" dirty="0"/>
              <a:t>DYNAMIC INVENTORIES</a:t>
            </a:r>
          </a:p>
          <a:p>
            <a:pPr lvl="1"/>
            <a:r>
              <a:rPr lang="en-US" sz="1100" dirty="0"/>
              <a:t>Capture all the servers 100% of the time, regardless of infrastructure, location, etc.</a:t>
            </a:r>
          </a:p>
          <a:p>
            <a:pPr marL="0" indent="0">
              <a:buNone/>
            </a:pPr>
            <a:r>
              <a:rPr lang="en-US" sz="1200" b="1" dirty="0"/>
              <a:t>ORCHESTRATION THAT PLAYS WELL WITH OTHERS – HP SA, Puppet, Jenkins, RHNSS, etc.</a:t>
            </a:r>
          </a:p>
          <a:p>
            <a:pPr lvl="1"/>
            <a:r>
              <a:rPr lang="en-US" sz="1100" dirty="0"/>
              <a:t>Homogenize existing environments by leveraging current toolsets and update mechanisms.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123" y="2603500"/>
            <a:ext cx="5730066" cy="34163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616" y="2603500"/>
            <a:ext cx="5673081" cy="34163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825" y="2603500"/>
            <a:ext cx="5876662" cy="34163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363" y="2603500"/>
            <a:ext cx="5921586" cy="34163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373" y="2603500"/>
            <a:ext cx="5613567" cy="34163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787" y="2603500"/>
            <a:ext cx="5566738" cy="34163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Ansible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31" y="2472255"/>
            <a:ext cx="5095946" cy="416538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Ansible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Ad-hoc </a:t>
            </a:r>
            <a:r>
              <a:rPr lang="fr-FR" b="1" dirty="0" err="1"/>
              <a:t>commands</a:t>
            </a:r>
            <a:endParaRPr lang="fr-FR" b="1" dirty="0"/>
          </a:p>
          <a:p>
            <a:pPr marL="0" indent="0">
              <a:buNone/>
            </a:pPr>
            <a:r>
              <a:rPr lang="en-US" dirty="0"/>
              <a:t># check all my inventory hosts are ready to </a:t>
            </a:r>
            <a:r>
              <a:rPr lang="en-US" dirty="0" smtClean="0"/>
              <a:t>be </a:t>
            </a:r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/>
              <a:t>by </a:t>
            </a:r>
            <a:r>
              <a:rPr lang="fr-FR" dirty="0" err="1"/>
              <a:t>Ansible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$ </a:t>
            </a:r>
            <a:r>
              <a:rPr lang="fr-FR" dirty="0" err="1"/>
              <a:t>ansible</a:t>
            </a:r>
            <a:r>
              <a:rPr lang="fr-FR" dirty="0"/>
              <a:t> all -m </a:t>
            </a:r>
            <a:r>
              <a:rPr lang="fr-FR" dirty="0" err="1" smtClean="0"/>
              <a:t>ping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# run the uptime command on all hosts in </a:t>
            </a:r>
            <a:r>
              <a:rPr lang="en-US" dirty="0" smtClean="0"/>
              <a:t>the </a:t>
            </a:r>
            <a:r>
              <a:rPr lang="fr-FR" dirty="0" smtClean="0"/>
              <a:t>web </a:t>
            </a:r>
            <a:r>
              <a:rPr lang="fr-FR" dirty="0"/>
              <a:t>group</a:t>
            </a:r>
          </a:p>
          <a:p>
            <a:pPr marL="0" indent="0">
              <a:buNone/>
            </a:pPr>
            <a:r>
              <a:rPr lang="fr-FR" dirty="0" smtClean="0"/>
              <a:t>	$ </a:t>
            </a:r>
            <a:r>
              <a:rPr lang="fr-FR" dirty="0" err="1"/>
              <a:t>ansible</a:t>
            </a:r>
            <a:r>
              <a:rPr lang="fr-FR" dirty="0"/>
              <a:t> web -m command -a “</a:t>
            </a:r>
            <a:r>
              <a:rPr lang="fr-FR" dirty="0" err="1"/>
              <a:t>uptime</a:t>
            </a:r>
            <a:r>
              <a:rPr lang="fr-FR" dirty="0" smtClean="0"/>
              <a:t>”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Ansible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Playbook</a:t>
            </a:r>
            <a:endParaRPr lang="fr-FR" b="1" dirty="0"/>
          </a:p>
          <a:p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44" y="2847975"/>
            <a:ext cx="4695825" cy="317182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562147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Ansible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74" y="2331650"/>
            <a:ext cx="4010510" cy="420497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Ansible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Inventory</a:t>
            </a:r>
            <a:endParaRPr lang="fr-FR" b="1" dirty="0"/>
          </a:p>
          <a:p>
            <a:pPr marL="0" indent="0">
              <a:buNone/>
            </a:pPr>
            <a:r>
              <a:rPr lang="en-US" dirty="0"/>
              <a:t>An inventory is a file containing:</a:t>
            </a:r>
          </a:p>
          <a:p>
            <a:pPr marL="400050" lvl="1" indent="0">
              <a:buNone/>
            </a:pPr>
            <a:r>
              <a:rPr lang="fr-FR" dirty="0"/>
              <a:t>• Hosts</a:t>
            </a:r>
          </a:p>
          <a:p>
            <a:pPr marL="400050" lvl="1" indent="0">
              <a:buNone/>
            </a:pPr>
            <a:r>
              <a:rPr lang="fr-FR" dirty="0"/>
              <a:t>• Groups</a:t>
            </a:r>
          </a:p>
          <a:p>
            <a:pPr marL="400050" lvl="1" indent="0">
              <a:buNone/>
            </a:pPr>
            <a:r>
              <a:rPr lang="fr-FR" dirty="0"/>
              <a:t>• </a:t>
            </a:r>
            <a:r>
              <a:rPr lang="fr-FR" dirty="0" err="1"/>
              <a:t>Inventory-specific</a:t>
            </a:r>
            <a:r>
              <a:rPr lang="fr-FR" dirty="0"/>
              <a:t> data (variables)</a:t>
            </a:r>
          </a:p>
          <a:p>
            <a:pPr marL="400050" lvl="1" indent="0">
              <a:buNone/>
            </a:pPr>
            <a:r>
              <a:rPr lang="fr-FR" dirty="0"/>
              <a:t>• </a:t>
            </a:r>
            <a:r>
              <a:rPr lang="fr-FR" dirty="0" err="1"/>
              <a:t>Static</a:t>
            </a:r>
            <a:r>
              <a:rPr lang="fr-FR" dirty="0"/>
              <a:t> or </a:t>
            </a:r>
            <a:r>
              <a:rPr lang="fr-FR" dirty="0" err="1"/>
              <a:t>dynamic</a:t>
            </a:r>
            <a:r>
              <a:rPr lang="fr-FR" dirty="0"/>
              <a:t> sources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Ansible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Basic </a:t>
            </a:r>
            <a:r>
              <a:rPr lang="fr-FR" b="1" dirty="0" err="1" smtClean="0"/>
              <a:t>Inventory</a:t>
            </a:r>
            <a:r>
              <a:rPr lang="fr-FR" b="1" dirty="0" smtClean="0"/>
              <a:t>									YAML </a:t>
            </a:r>
            <a:r>
              <a:rPr lang="fr-FR" b="1" dirty="0" err="1" smtClean="0"/>
              <a:t>Inventory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36" y="3082495"/>
            <a:ext cx="2094986" cy="2856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686" y="3082495"/>
            <a:ext cx="2450499" cy="28567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36" y="5986847"/>
            <a:ext cx="2094986" cy="52660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162" y="5978609"/>
            <a:ext cx="2450499" cy="6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Ansible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err="1"/>
              <a:t>Dynamic</a:t>
            </a:r>
            <a:r>
              <a:rPr lang="fr-FR" b="1" dirty="0"/>
              <a:t> Inventories</a:t>
            </a:r>
          </a:p>
          <a:p>
            <a:pPr marL="0" indent="0">
              <a:buNone/>
            </a:pPr>
            <a:r>
              <a:rPr lang="fr-FR" dirty="0"/>
              <a:t>● </a:t>
            </a:r>
            <a:r>
              <a:rPr lang="fr-FR" dirty="0" err="1"/>
              <a:t>Stay</a:t>
            </a:r>
            <a:r>
              <a:rPr lang="fr-FR" dirty="0"/>
              <a:t> in </a:t>
            </a:r>
            <a:r>
              <a:rPr lang="fr-FR" dirty="0" err="1"/>
              <a:t>sync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●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03" y="4117502"/>
            <a:ext cx="4791075" cy="181927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AWX Architecture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21" y="2603500"/>
            <a:ext cx="4685415" cy="37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4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502502" y="3857643"/>
            <a:ext cx="1408673" cy="199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Ansible</a:t>
            </a:r>
            <a:r>
              <a:rPr lang="fr-FR" dirty="0" smtClean="0"/>
              <a:t> AWX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788963" y="4600079"/>
            <a:ext cx="1408673" cy="5290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89183" y="4600079"/>
            <a:ext cx="1408673" cy="5290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Devops1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1"/>
            <a:endCxn id="5" idx="3"/>
          </p:cNvCxnSpPr>
          <p:nvPr/>
        </p:nvCxnSpPr>
        <p:spPr>
          <a:xfrm flipH="1">
            <a:off x="4197636" y="4857373"/>
            <a:ext cx="1304866" cy="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6" idx="1"/>
          </p:cNvCxnSpPr>
          <p:nvPr/>
        </p:nvCxnSpPr>
        <p:spPr>
          <a:xfrm>
            <a:off x="6911175" y="4857373"/>
            <a:ext cx="1178008" cy="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Disque magnétique 12"/>
          <p:cNvSpPr/>
          <p:nvPr/>
        </p:nvSpPr>
        <p:spPr>
          <a:xfrm>
            <a:off x="2586776" y="5486200"/>
            <a:ext cx="858763" cy="916821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atb</a:t>
            </a:r>
            <a:endParaRPr lang="fr-FR" dirty="0" smtClean="0"/>
          </a:p>
          <a:p>
            <a:pPr algn="ctr"/>
            <a:r>
              <a:rPr lang="fr-FR" dirty="0" err="1" smtClean="0"/>
              <a:t>db</a:t>
            </a:r>
            <a:endParaRPr lang="fr-FR" dirty="0"/>
          </a:p>
        </p:txBody>
      </p:sp>
      <p:sp>
        <p:nvSpPr>
          <p:cNvPr id="20" name="Organigramme : Disque magnétique 19"/>
          <p:cNvSpPr/>
          <p:nvPr/>
        </p:nvSpPr>
        <p:spPr>
          <a:xfrm>
            <a:off x="3693936" y="5486199"/>
            <a:ext cx="858763" cy="916822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restoredb</a:t>
            </a:r>
            <a:endParaRPr lang="fr-FR" dirty="0"/>
          </a:p>
        </p:txBody>
      </p:sp>
      <p:sp>
        <p:nvSpPr>
          <p:cNvPr id="25" name="Organigramme : Disque magnétique 24"/>
          <p:cNvSpPr/>
          <p:nvPr/>
        </p:nvSpPr>
        <p:spPr>
          <a:xfrm>
            <a:off x="7830200" y="5474826"/>
            <a:ext cx="858763" cy="945416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atb</a:t>
            </a:r>
            <a:endParaRPr lang="fr-FR" dirty="0" smtClean="0"/>
          </a:p>
          <a:p>
            <a:pPr algn="ctr"/>
            <a:r>
              <a:rPr lang="fr-FR" dirty="0" err="1" smtClean="0"/>
              <a:t>db</a:t>
            </a:r>
            <a:endParaRPr lang="fr-FR" dirty="0"/>
          </a:p>
        </p:txBody>
      </p:sp>
      <p:sp>
        <p:nvSpPr>
          <p:cNvPr id="26" name="Organigramme : Disque magnétique 25"/>
          <p:cNvSpPr/>
          <p:nvPr/>
        </p:nvSpPr>
        <p:spPr>
          <a:xfrm>
            <a:off x="8937360" y="5474825"/>
            <a:ext cx="858763" cy="945417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restoredb</a:t>
            </a:r>
            <a:endParaRPr lang="fr-FR" dirty="0"/>
          </a:p>
        </p:txBody>
      </p:sp>
      <p:sp>
        <p:nvSpPr>
          <p:cNvPr id="15" name="Organigramme : Disque magnétique 14"/>
          <p:cNvSpPr/>
          <p:nvPr/>
        </p:nvSpPr>
        <p:spPr>
          <a:xfrm>
            <a:off x="5502503" y="2693773"/>
            <a:ext cx="1408672" cy="7434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GitHub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4" idx="0"/>
            <a:endCxn id="15" idx="3"/>
          </p:cNvCxnSpPr>
          <p:nvPr/>
        </p:nvCxnSpPr>
        <p:spPr>
          <a:xfrm flipV="1">
            <a:off x="6206839" y="3437238"/>
            <a:ext cx="0" cy="42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93" y="2946805"/>
            <a:ext cx="1082589" cy="108258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23" y="2768069"/>
            <a:ext cx="1431568" cy="1431568"/>
          </a:xfrm>
          <a:prstGeom prst="rect">
            <a:avLst/>
          </a:prstGeom>
        </p:spPr>
      </p:pic>
      <p:cxnSp>
        <p:nvCxnSpPr>
          <p:cNvPr id="21" name="Connecteur droit avec flèche 20"/>
          <p:cNvCxnSpPr>
            <a:stCxn id="7" idx="3"/>
            <a:endCxn id="15" idx="2"/>
          </p:cNvCxnSpPr>
          <p:nvPr/>
        </p:nvCxnSpPr>
        <p:spPr>
          <a:xfrm flipV="1">
            <a:off x="4028382" y="3065506"/>
            <a:ext cx="1474121" cy="42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7" idx="3"/>
          </p:cNvCxnSpPr>
          <p:nvPr/>
        </p:nvCxnSpPr>
        <p:spPr>
          <a:xfrm>
            <a:off x="4028382" y="3488100"/>
            <a:ext cx="1474120" cy="36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1"/>
          </p:cNvCxnSpPr>
          <p:nvPr/>
        </p:nvCxnSpPr>
        <p:spPr>
          <a:xfrm flipH="1">
            <a:off x="6911175" y="3483853"/>
            <a:ext cx="1182248" cy="3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756027" y="3853282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Administrator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263555" y="3861083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Operator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4453629" y="328586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HTTPS/SSH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083959" y="325257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686567" y="449524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SSH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7172253" y="449524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SSH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16" y="3913808"/>
            <a:ext cx="1172044" cy="6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DEMO :				             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awx:30080/login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281" y="2325126"/>
            <a:ext cx="8410832" cy="421738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7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ansible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WHAT IS </a:t>
            </a:r>
            <a:r>
              <a:rPr lang="fr-FR" dirty="0" smtClean="0"/>
              <a:t>ANSIBLE?</a:t>
            </a:r>
            <a:endParaRPr lang="fr-FR" dirty="0"/>
          </a:p>
          <a:p>
            <a:r>
              <a:rPr lang="en-US" b="1" dirty="0" smtClean="0"/>
              <a:t>The </a:t>
            </a:r>
            <a:r>
              <a:rPr lang="en-US" b="1" dirty="0" err="1"/>
              <a:t>Ansible</a:t>
            </a:r>
            <a:r>
              <a:rPr lang="en-US" b="1" dirty="0"/>
              <a:t> project </a:t>
            </a:r>
            <a:r>
              <a:rPr lang="en-US" dirty="0"/>
              <a:t>is an open source community sponsored by </a:t>
            </a:r>
            <a:r>
              <a:rPr lang="en-US" dirty="0" err="1" smtClean="0"/>
              <a:t>RedHat</a:t>
            </a:r>
            <a:r>
              <a:rPr lang="en-US" dirty="0"/>
              <a:t>. It’s also a simple automation language that perfectly describes </a:t>
            </a:r>
            <a:r>
              <a:rPr lang="en-US" dirty="0" smtClean="0"/>
              <a:t>IT </a:t>
            </a:r>
            <a:r>
              <a:rPr lang="fr-FR" dirty="0" smtClean="0"/>
              <a:t>application </a:t>
            </a:r>
            <a:r>
              <a:rPr lang="fr-FR" dirty="0" err="1"/>
              <a:t>environments</a:t>
            </a:r>
            <a:r>
              <a:rPr lang="fr-FR" dirty="0"/>
              <a:t> in </a:t>
            </a:r>
            <a:r>
              <a:rPr lang="fr-FR" dirty="0" err="1"/>
              <a:t>Ansible</a:t>
            </a:r>
            <a:r>
              <a:rPr lang="fr-FR" dirty="0"/>
              <a:t> </a:t>
            </a:r>
            <a:r>
              <a:rPr lang="fr-FR" dirty="0" err="1"/>
              <a:t>Playbooks</a:t>
            </a:r>
            <a:r>
              <a:rPr lang="fr-FR" dirty="0"/>
              <a:t>.</a:t>
            </a:r>
          </a:p>
          <a:p>
            <a:r>
              <a:rPr lang="en-US" b="1" dirty="0" err="1" smtClean="0"/>
              <a:t>Ansible</a:t>
            </a:r>
            <a:r>
              <a:rPr lang="en-US" b="1" dirty="0" smtClean="0"/>
              <a:t> </a:t>
            </a:r>
            <a:r>
              <a:rPr lang="en-US" b="1" dirty="0"/>
              <a:t>Engine </a:t>
            </a:r>
            <a:r>
              <a:rPr lang="en-US" dirty="0"/>
              <a:t>is a supported product built from the </a:t>
            </a:r>
            <a:r>
              <a:rPr lang="en-US" dirty="0" err="1" smtClean="0"/>
              <a:t>Ansible</a:t>
            </a:r>
            <a:r>
              <a:rPr lang="en-US" dirty="0"/>
              <a:t> </a:t>
            </a:r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  <a:p>
            <a:r>
              <a:rPr lang="en-US" b="1" dirty="0" err="1" smtClean="0"/>
              <a:t>Ansible</a:t>
            </a:r>
            <a:r>
              <a:rPr lang="en-US" b="1" dirty="0" smtClean="0"/>
              <a:t> Tower (</a:t>
            </a:r>
            <a:r>
              <a:rPr lang="en-US" b="1" dirty="0" err="1" smtClean="0"/>
              <a:t>Ansible</a:t>
            </a:r>
            <a:r>
              <a:rPr lang="en-US" b="1" dirty="0" smtClean="0"/>
              <a:t> Automation Platform) </a:t>
            </a:r>
            <a:r>
              <a:rPr lang="en-US" dirty="0"/>
              <a:t>is an enterprise framework for controlling, </a:t>
            </a:r>
            <a:r>
              <a:rPr lang="en-US" dirty="0" smtClean="0"/>
              <a:t>securing, managing </a:t>
            </a:r>
            <a:r>
              <a:rPr lang="en-US" dirty="0"/>
              <a:t>and extending your </a:t>
            </a:r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smtClean="0"/>
              <a:t>automation engine </a:t>
            </a:r>
            <a:r>
              <a:rPr lang="en-US" dirty="0"/>
              <a:t>with a UI and </a:t>
            </a:r>
            <a:r>
              <a:rPr lang="en-US" dirty="0" err="1"/>
              <a:t>RESTful</a:t>
            </a:r>
            <a:r>
              <a:rPr lang="en-US" dirty="0"/>
              <a:t> API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Ansible</a:t>
            </a:r>
            <a:r>
              <a:rPr lang="en-US" b="1" dirty="0" smtClean="0"/>
              <a:t> AWX </a:t>
            </a:r>
            <a:r>
              <a:rPr lang="en-US" dirty="0"/>
              <a:t>is </a:t>
            </a:r>
            <a:r>
              <a:rPr lang="en-US" dirty="0" smtClean="0"/>
              <a:t>the open source community edition of </a:t>
            </a:r>
            <a:r>
              <a:rPr lang="en-US" dirty="0" err="1" smtClean="0"/>
              <a:t>Ansible</a:t>
            </a:r>
            <a:r>
              <a:rPr lang="en-US" dirty="0" smtClean="0"/>
              <a:t> Tower 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ansible</a:t>
            </a:r>
            <a:r>
              <a:rPr lang="fr-FR" dirty="0" smtClean="0"/>
              <a:t>?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529973"/>
              </p:ext>
            </p:extLst>
          </p:nvPr>
        </p:nvGraphicFramePr>
        <p:xfrm>
          <a:off x="527695" y="2356022"/>
          <a:ext cx="11153559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853"/>
                <a:gridCol w="3717853"/>
                <a:gridCol w="3717853"/>
              </a:tblGrid>
              <a:tr h="8534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SIMPLE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POWERFUL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AGENTLESS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4137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Human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readable</a:t>
                      </a:r>
                      <a:r>
                        <a:rPr lang="fr-FR" dirty="0" smtClean="0"/>
                        <a:t> automation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special coding skills needed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Tasks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executed</a:t>
                      </a:r>
                      <a:r>
                        <a:rPr lang="fr-FR" dirty="0" smtClean="0"/>
                        <a:t> in </a:t>
                      </a:r>
                      <a:r>
                        <a:rPr lang="fr-FR" dirty="0" err="1" smtClean="0"/>
                        <a:t>order</a:t>
                      </a: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Usable by </a:t>
                      </a:r>
                      <a:r>
                        <a:rPr lang="fr-FR" dirty="0" err="1" smtClean="0"/>
                        <a:t>every</a:t>
                      </a:r>
                      <a:r>
                        <a:rPr lang="fr-FR" dirty="0" smtClean="0"/>
                        <a:t> team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/>
                        <a:t>Get</a:t>
                      </a:r>
                      <a:r>
                        <a:rPr lang="fr-FR" b="1" dirty="0" smtClean="0"/>
                        <a:t> productive </a:t>
                      </a:r>
                      <a:r>
                        <a:rPr lang="fr-FR" b="1" dirty="0" err="1" smtClean="0"/>
                        <a:t>quickly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App </a:t>
                      </a:r>
                      <a:r>
                        <a:rPr lang="fr-FR" dirty="0" err="1" smtClean="0"/>
                        <a:t>deployment</a:t>
                      </a: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Configuration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Workflow</a:t>
                      </a:r>
                      <a:r>
                        <a:rPr lang="fr-FR" dirty="0" smtClean="0"/>
                        <a:t> orchestration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Network automation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/>
                        <a:t>Orchestrate</a:t>
                      </a:r>
                      <a:r>
                        <a:rPr lang="fr-FR" b="1" dirty="0" smtClean="0"/>
                        <a:t> the </a:t>
                      </a:r>
                      <a:r>
                        <a:rPr lang="fr-FR" b="1" dirty="0" err="1" smtClean="0"/>
                        <a:t>app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lifecycle</a:t>
                      </a:r>
                      <a:endParaRPr lang="fr-F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Agentless</a:t>
                      </a:r>
                      <a:r>
                        <a:rPr lang="fr-FR" dirty="0" smtClean="0"/>
                        <a:t>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Uses </a:t>
                      </a:r>
                      <a:r>
                        <a:rPr lang="fr-FR" dirty="0" err="1" smtClean="0"/>
                        <a:t>OpenSSH</a:t>
                      </a:r>
                      <a:r>
                        <a:rPr lang="fr-FR" dirty="0" smtClean="0"/>
                        <a:t> &amp; </a:t>
                      </a:r>
                      <a:r>
                        <a:rPr lang="fr-FR" dirty="0" err="1" smtClean="0"/>
                        <a:t>WinRM</a:t>
                      </a: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agents to exploit or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Get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started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immediately</a:t>
                      </a:r>
                      <a:endParaRPr lang="fr-FR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More efficient &amp; more </a:t>
                      </a:r>
                      <a:r>
                        <a:rPr lang="fr-FR" b="1" dirty="0" err="1" smtClean="0"/>
                        <a:t>secure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I use </a:t>
            </a:r>
            <a:r>
              <a:rPr lang="fr-FR" dirty="0" err="1"/>
              <a:t>it</a:t>
            </a:r>
            <a:r>
              <a:rPr lang="fr-FR" dirty="0"/>
              <a:t>?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59" y="2632963"/>
            <a:ext cx="9752252" cy="371017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I use </a:t>
            </a:r>
            <a:r>
              <a:rPr lang="fr-FR" dirty="0" err="1"/>
              <a:t>it</a:t>
            </a:r>
            <a:r>
              <a:rPr lang="fr-FR" dirty="0"/>
              <a:t>?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038" y="2243729"/>
            <a:ext cx="7751805" cy="429632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3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I use </a:t>
            </a:r>
            <a:r>
              <a:rPr lang="fr-FR" dirty="0" err="1"/>
              <a:t>it</a:t>
            </a:r>
            <a:r>
              <a:rPr lang="fr-FR" dirty="0"/>
              <a:t>?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659" y="2284338"/>
            <a:ext cx="8678911" cy="424003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4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I use </a:t>
            </a:r>
            <a:r>
              <a:rPr lang="fr-FR" dirty="0" err="1"/>
              <a:t>it</a:t>
            </a:r>
            <a:r>
              <a:rPr lang="fr-FR" dirty="0"/>
              <a:t>?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35" y="2603500"/>
            <a:ext cx="7504042" cy="34163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1604</TotalTime>
  <Words>566</Words>
  <Application>Microsoft Office PowerPoint</Application>
  <PresentationFormat>Grand écran</PresentationFormat>
  <Paragraphs>197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Direction Ion</vt:lpstr>
      <vt:lpstr>Ansible Automation</vt:lpstr>
      <vt:lpstr>Plan</vt:lpstr>
      <vt:lpstr>Plan</vt:lpstr>
      <vt:lpstr>What is ansible?</vt:lpstr>
      <vt:lpstr>What is ansible?</vt:lpstr>
      <vt:lpstr>Where can I use it?</vt:lpstr>
      <vt:lpstr>Where can I use it?</vt:lpstr>
      <vt:lpstr>Where can I use it?</vt:lpstr>
      <vt:lpstr>Where can I use it?</vt:lpstr>
      <vt:lpstr>Where can I use it?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Using Ansible</vt:lpstr>
      <vt:lpstr>Using Ansible</vt:lpstr>
      <vt:lpstr>Using Ansible</vt:lpstr>
      <vt:lpstr>Using Ansible</vt:lpstr>
      <vt:lpstr>Using Ansible</vt:lpstr>
      <vt:lpstr>Using Ansible</vt:lpstr>
      <vt:lpstr>Using Ansible</vt:lpstr>
      <vt:lpstr>POC</vt:lpstr>
      <vt:lpstr>POC</vt:lpstr>
      <vt:lpstr>POC</vt:lpstr>
      <vt:lpstr>Thank you 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Tool – Ansible AWX/Tower</dc:title>
  <dc:creator>zoftrix</dc:creator>
  <cp:lastModifiedBy>zoftrix</cp:lastModifiedBy>
  <cp:revision>59</cp:revision>
  <dcterms:created xsi:type="dcterms:W3CDTF">2022-05-27T15:35:01Z</dcterms:created>
  <dcterms:modified xsi:type="dcterms:W3CDTF">2022-11-23T16:53:35Z</dcterms:modified>
</cp:coreProperties>
</file>