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5" r:id="rId2"/>
    <p:sldId id="3206" r:id="rId3"/>
    <p:sldId id="3207" r:id="rId4"/>
    <p:sldId id="3219" r:id="rId5"/>
    <p:sldId id="3354" r:id="rId6"/>
    <p:sldId id="3407" r:id="rId7"/>
    <p:sldId id="3406" r:id="rId8"/>
    <p:sldId id="3408" r:id="rId9"/>
    <p:sldId id="3409" r:id="rId10"/>
    <p:sldId id="3379" r:id="rId11"/>
    <p:sldId id="3405" r:id="rId12"/>
    <p:sldId id="3378" r:id="rId13"/>
    <p:sldId id="3204" r:id="rId14"/>
    <p:sldId id="3323" r:id="rId1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134" d="100"/>
          <a:sy n="134" d="100"/>
        </p:scale>
        <p:origin x="64" y="1748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69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56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12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3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4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5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5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&#65289;&#12289;visio&#12289;P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ogebra.org/graphing?lang=en-G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&#65289;&#12289;visio&#12289;P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-32689" y="3981668"/>
            <a:ext cx="10477277" cy="684795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写作篇：绘制高质量图表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插图注意事项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4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插图注意事项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50415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485339"/>
            <a:ext cx="11243628" cy="2042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注意：①网络图片注意版权问题、标明原图来源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②图片尽量自制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③绘图注意简洁干净，切忌凌乱冗杂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④图片注意标题、坐标、单位、数值要清楚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⑤图片风格（字体颜色标记）尽量统一一致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⑥插图数量不宜过多但也尽量争取主要流程能用图片做简单示意，直观易懂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5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86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192201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180903" y="2977330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053111" y="2117568"/>
            <a:ext cx="419057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绘制高质量图表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4106625" y="3224778"/>
            <a:ext cx="4122950" cy="42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插图注意事项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324512" y="206562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324512" y="31209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2977329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40" y="1917839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4"/>
            <a:ext cx="11663943" cy="145878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1519495" cy="965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https://github.com/yooongchun/MatlabCourse/tree/master/Lecture24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1973991" y="404837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3614444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绘图高质量图表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插图注意事项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3642780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绘制高质量图表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绘制高质量图表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68053"/>
            <a:ext cx="11243628" cy="270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绘图工具：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Matlab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绘图（饼图、柱状图、折线图、极坐标图、火柴图、三维图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…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②流程图：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ProcessOn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en-US" altLang="zh-CN" dirty="0">
                <a:hlinkClick r:id="rId3"/>
              </a:rPr>
              <a:t>https://www.processon.com/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hlinkClick r:id="rId3"/>
              </a:rPr>
              <a:t>）、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hlinkClick r:id="rId3"/>
              </a:rPr>
              <a:t>visio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hlinkClick r:id="rId3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hlinkClick r:id="rId3"/>
              </a:rPr>
              <a:t>PPT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③原理性示意图：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PPT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ProcessOn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④其他：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GeoGebra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（几何绘图）：</a:t>
            </a:r>
            <a:r>
              <a:rPr lang="en-US" altLang="zh-CN">
                <a:hlinkClick r:id="rId4"/>
              </a:rPr>
              <a:t>https://www.geogebra.org/graphing?lang=en-GB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⑤修图：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AI</a:t>
            </a: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⑥图片裁剪、截图：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2345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看图王、微信截图、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PS</a:t>
            </a: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⑦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Excel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绘图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绘制高质量图表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68053"/>
            <a:ext cx="11243628" cy="39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绘图工具：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ProcessOn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en-US" altLang="zh-CN" dirty="0">
                <a:hlinkClick r:id="rId3"/>
              </a:rPr>
              <a:t>https://www.processon.com/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hlinkClick r:id="rId3"/>
              </a:rPr>
              <a:t>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9382F89-A88A-4E17-979D-8B0380FE7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03" y="1672108"/>
            <a:ext cx="9150572" cy="49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绘制高质量图表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68053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绘图工具：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GeoGebra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01171A5-9E10-49A0-A3CF-4609C391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3" y="1668016"/>
            <a:ext cx="9741743" cy="53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绘制高质量图表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68053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图片格式：导出为高清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PDF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45B0177-4428-499F-965E-E4DC304D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589659"/>
            <a:ext cx="10306050" cy="53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绘制高质量图表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68053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图片格式：导出为高清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PDF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13E1F52-F0DD-45C5-8C59-863932D4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55" y="1594964"/>
            <a:ext cx="9559376" cy="537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自定义</PresentationFormat>
  <Paragraphs>67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2019-11-23T14:21:36Z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