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46" r:id="rId2"/>
    <p:sldId id="3140" r:id="rId3"/>
    <p:sldId id="3141" r:id="rId4"/>
    <p:sldId id="3112" r:id="rId5"/>
    <p:sldId id="3149" r:id="rId6"/>
    <p:sldId id="3142" r:id="rId7"/>
    <p:sldId id="3100" r:id="rId8"/>
    <p:sldId id="3143" r:id="rId9"/>
    <p:sldId id="3107" r:id="rId10"/>
    <p:sldId id="3098" r:id="rId11"/>
    <p:sldId id="3106" r:id="rId12"/>
    <p:sldId id="3094" r:id="rId13"/>
    <p:sldId id="3097" r:id="rId14"/>
    <p:sldId id="3144" r:id="rId15"/>
    <p:sldId id="3104" r:id="rId16"/>
    <p:sldId id="3147" r:id="rId1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863C36"/>
    <a:srgbClr val="0070C0"/>
    <a:srgbClr val="FFFFFF"/>
    <a:srgbClr val="08B689"/>
    <a:srgbClr val="79B50F"/>
    <a:srgbClr val="09B0DE"/>
    <a:srgbClr val="6669D2"/>
    <a:srgbClr val="33BE9B"/>
    <a:srgbClr val="33F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 autoAdjust="0"/>
    <p:restoredTop sz="92986" autoAdjust="0"/>
  </p:normalViewPr>
  <p:slideViewPr>
    <p:cSldViewPr>
      <p:cViewPr varScale="1">
        <p:scale>
          <a:sx n="115" d="100"/>
          <a:sy n="115" d="100"/>
        </p:scale>
        <p:origin x="232" y="320"/>
      </p:cViewPr>
      <p:guideLst>
        <p:guide orient="horz" pos="328"/>
        <p:guide pos="5638"/>
        <p:guide pos="557"/>
        <p:guide orient="horz" pos="3866"/>
        <p:guide pos="5955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54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E9A586E-DB58-564C-A075-DD813B8025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2" y="15925"/>
            <a:ext cx="12861412" cy="7234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5B9C86-8053-2D48-9703-40858293C2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2" y="15925"/>
            <a:ext cx="12861412" cy="72345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boxcar2d.com/index.htm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lteredqualia.com/visualization/evolve/" TargetMode="External"/><Relationship Id="rId5" Type="http://schemas.openxmlformats.org/officeDocument/2006/relationships/hyperlink" Target="https://songshuhui.net/archives/10462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438016" y="2485805"/>
            <a:ext cx="5678462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cs typeface="Arial" panose="020B0604020202020204" pitchFamily="34" charset="0"/>
              </a:rPr>
              <a:t>数学建模竞赛实战</a:t>
            </a: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779465" y="4120381"/>
            <a:ext cx="4968552" cy="684795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cs typeface="Arial" panose="020B0604020202020204" pitchFamily="34" charset="0"/>
              </a:rPr>
              <a:t>课程介绍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7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8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36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1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70" grpId="0"/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36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1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70" grpId="0"/>
          <p:bldP spid="7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674574" y="2540434"/>
            <a:ext cx="10328729" cy="14910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92838" y="2814149"/>
            <a:ext cx="9492200" cy="10761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通过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基本语法、函数、脚本、逻辑运算、符号运算、矩阵运算、算法工具包、图像处理、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2D/3D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绘图等几个模块的讲解带领大家入门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，掌握一门简单实用的数学建模分析工具。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621607" y="2492969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93"/>
          <p:cNvSpPr/>
          <p:nvPr/>
        </p:nvSpPr>
        <p:spPr>
          <a:xfrm rot="10800000">
            <a:off x="10654071" y="3673959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Freeform 5"/>
          <p:cNvSpPr/>
          <p:nvPr/>
        </p:nvSpPr>
        <p:spPr bwMode="auto">
          <a:xfrm>
            <a:off x="638597" y="4305208"/>
            <a:ext cx="2064132" cy="186104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128573" tIns="64286" rIns="128573" bIns="64286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4650" y="4989509"/>
            <a:ext cx="1152028" cy="5654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1600" dirty="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1600" dirty="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安装及基本介绍</a:t>
            </a:r>
          </a:p>
        </p:txBody>
      </p:sp>
      <p:sp>
        <p:nvSpPr>
          <p:cNvPr id="21" name="Freeform 5"/>
          <p:cNvSpPr/>
          <p:nvPr/>
        </p:nvSpPr>
        <p:spPr bwMode="auto">
          <a:xfrm>
            <a:off x="3013367" y="4305208"/>
            <a:ext cx="2064132" cy="186104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</a:ln>
        </p:spPr>
        <p:txBody>
          <a:bodyPr vert="horz" wrap="square" lIns="128573" tIns="64286" rIns="128573" bIns="64286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46"/>
          <p:cNvSpPr txBox="1"/>
          <p:nvPr/>
        </p:nvSpPr>
        <p:spPr>
          <a:xfrm>
            <a:off x="3469419" y="4989509"/>
            <a:ext cx="1152028" cy="5654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1600" dirty="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1600" dirty="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基本语法</a:t>
            </a:r>
          </a:p>
        </p:txBody>
      </p:sp>
      <p:sp>
        <p:nvSpPr>
          <p:cNvPr id="24" name="Freeform 5"/>
          <p:cNvSpPr/>
          <p:nvPr/>
        </p:nvSpPr>
        <p:spPr bwMode="auto">
          <a:xfrm>
            <a:off x="5400836" y="4305208"/>
            <a:ext cx="2064132" cy="186104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</a:ln>
        </p:spPr>
        <p:txBody>
          <a:bodyPr vert="horz" wrap="square" lIns="128573" tIns="64286" rIns="128573" bIns="64286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46"/>
          <p:cNvSpPr txBox="1"/>
          <p:nvPr/>
        </p:nvSpPr>
        <p:spPr>
          <a:xfrm>
            <a:off x="5856888" y="4989509"/>
            <a:ext cx="1152028" cy="5654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1600" dirty="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1600" dirty="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矩阵运算</a:t>
            </a:r>
          </a:p>
        </p:txBody>
      </p:sp>
      <p:sp>
        <p:nvSpPr>
          <p:cNvPr id="28" name="Freeform 5"/>
          <p:cNvSpPr/>
          <p:nvPr/>
        </p:nvSpPr>
        <p:spPr bwMode="auto">
          <a:xfrm>
            <a:off x="7801005" y="4305208"/>
            <a:ext cx="2064132" cy="186104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 lim="800000"/>
          </a:ln>
        </p:spPr>
        <p:txBody>
          <a:bodyPr vert="horz" wrap="square" lIns="128573" tIns="64286" rIns="128573" bIns="64286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8364800" y="5138107"/>
            <a:ext cx="1152028" cy="256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1600" dirty="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1600" dirty="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绘图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4EDF4D-75FE-6845-9136-A3C2FA54AAA2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AD4EA6-8CA9-1246-A420-A9845054AAC6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课程内容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351974-C2E0-B04A-B142-DE765E9C1381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417C83F-6560-D24C-B8E3-C2144CF40CC5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C9983D-5F76-BE4F-ABCD-DEB72B6E8292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9" grpId="0"/>
      <p:bldP spid="40" grpId="0" animBg="1"/>
      <p:bldP spid="41" grpId="0" animBg="1"/>
      <p:bldP spid="44" grpId="0" animBg="1"/>
      <p:bldP spid="47" grpId="0"/>
      <p:bldP spid="21" grpId="0" animBg="1"/>
      <p:bldP spid="22" grpId="0"/>
      <p:bldP spid="24" grpId="0" animBg="1"/>
      <p:bldP spid="25" grpId="0"/>
      <p:bldP spid="28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1892871" y="188813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1892871" y="331322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1892871" y="473831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flipH="1">
            <a:off x="5311015" y="1888133"/>
            <a:ext cx="2815188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Freeform 62"/>
          <p:cNvSpPr/>
          <p:nvPr/>
        </p:nvSpPr>
        <p:spPr>
          <a:xfrm flipH="1">
            <a:off x="5311014" y="3313223"/>
            <a:ext cx="281518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reeform 64"/>
          <p:cNvSpPr/>
          <p:nvPr/>
        </p:nvSpPr>
        <p:spPr>
          <a:xfrm flipH="1">
            <a:off x="5311013" y="4738313"/>
            <a:ext cx="2815190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 Placeholder 3"/>
          <p:cNvSpPr txBox="1"/>
          <p:nvPr/>
        </p:nvSpPr>
        <p:spPr>
          <a:xfrm>
            <a:off x="2588596" y="2066896"/>
            <a:ext cx="2362794" cy="78297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24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目标规划类算法</a:t>
            </a:r>
            <a:br>
              <a:rPr lang="en-US" sz="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</a:b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线性规划、整数规划、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0-1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规划、非线性规划，动态规划、多元规划等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Freeform 45"/>
          <p:cNvSpPr>
            <a:spLocks noEditPoints="1"/>
          </p:cNvSpPr>
          <p:nvPr/>
        </p:nvSpPr>
        <p:spPr bwMode="auto">
          <a:xfrm>
            <a:off x="2052844" y="226008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"/>
          <p:cNvSpPr txBox="1"/>
          <p:nvPr/>
        </p:nvSpPr>
        <p:spPr>
          <a:xfrm>
            <a:off x="2583493" y="3486761"/>
            <a:ext cx="2362794" cy="7934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24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分析方法</a:t>
            </a:r>
            <a:br>
              <a:rPr lang="en-US" sz="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</a:b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方差分析、回归分析、判别分析、层次分析等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Freeform 45"/>
          <p:cNvSpPr>
            <a:spLocks noEditPoints="1"/>
          </p:cNvSpPr>
          <p:nvPr/>
        </p:nvSpPr>
        <p:spPr bwMode="auto">
          <a:xfrm>
            <a:off x="2052844" y="368055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"/>
          <p:cNvSpPr txBox="1"/>
          <p:nvPr/>
        </p:nvSpPr>
        <p:spPr>
          <a:xfrm>
            <a:off x="2583493" y="4896440"/>
            <a:ext cx="2362794" cy="7934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24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优化类算法</a:t>
            </a:r>
            <a:br>
              <a:rPr lang="en-US" sz="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</a:b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遗传算法、模拟退火、神经网络、禁忌搜索蚁群算法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Freeform 45"/>
          <p:cNvSpPr>
            <a:spLocks noEditPoints="1"/>
          </p:cNvSpPr>
          <p:nvPr/>
        </p:nvSpPr>
        <p:spPr bwMode="auto">
          <a:xfrm>
            <a:off x="2052844" y="5117811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Freeform 45"/>
          <p:cNvSpPr>
            <a:spLocks noEditPoints="1"/>
          </p:cNvSpPr>
          <p:nvPr/>
        </p:nvSpPr>
        <p:spPr bwMode="auto">
          <a:xfrm>
            <a:off x="7502170" y="226008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"/>
          <p:cNvSpPr txBox="1"/>
          <p:nvPr/>
        </p:nvSpPr>
        <p:spPr>
          <a:xfrm>
            <a:off x="5768961" y="2066601"/>
            <a:ext cx="1630026" cy="7934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24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方程建模</a:t>
            </a:r>
            <a:br>
              <a:rPr lang="en-US" sz="14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</a:b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微分方程、偏微分方程、常微分方程、差分方程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Freeform 45"/>
          <p:cNvSpPr>
            <a:spLocks noEditPoints="1"/>
          </p:cNvSpPr>
          <p:nvPr/>
        </p:nvSpPr>
        <p:spPr bwMode="auto">
          <a:xfrm>
            <a:off x="7502170" y="368055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Text Placeholder 3"/>
          <p:cNvSpPr txBox="1"/>
          <p:nvPr/>
        </p:nvSpPr>
        <p:spPr>
          <a:xfrm>
            <a:off x="5040900" y="3597873"/>
            <a:ext cx="2362794" cy="57182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24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图与网络算法</a:t>
            </a:r>
            <a:br>
              <a:rPr lang="en-US" sz="14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</a:b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边缘检测、滤波、图像插值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Freeform 45"/>
          <p:cNvSpPr>
            <a:spLocks noEditPoints="1"/>
          </p:cNvSpPr>
          <p:nvPr/>
        </p:nvSpPr>
        <p:spPr bwMode="auto">
          <a:xfrm>
            <a:off x="7502170" y="5130623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Text Placeholder 3"/>
          <p:cNvSpPr txBox="1"/>
          <p:nvPr/>
        </p:nvSpPr>
        <p:spPr>
          <a:xfrm>
            <a:off x="5036193" y="5143245"/>
            <a:ext cx="2362794" cy="70474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24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时间序列模型</a:t>
            </a: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</a:b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72373" y="1808650"/>
            <a:ext cx="1431664" cy="12768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72373" y="3233743"/>
            <a:ext cx="1431664" cy="12768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72373" y="4658834"/>
            <a:ext cx="1431664" cy="127682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45" name="Rounded Rectangle 44"/>
          <p:cNvSpPr/>
          <p:nvPr/>
        </p:nvSpPr>
        <p:spPr>
          <a:xfrm flipH="1">
            <a:off x="8115037" y="1808650"/>
            <a:ext cx="1431664" cy="127683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48" name="Rounded Rectangle 47"/>
          <p:cNvSpPr/>
          <p:nvPr/>
        </p:nvSpPr>
        <p:spPr>
          <a:xfrm flipH="1">
            <a:off x="8115037" y="3233743"/>
            <a:ext cx="1431664" cy="12768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64" name="Rounded Rectangle 63"/>
          <p:cNvSpPr/>
          <p:nvPr/>
        </p:nvSpPr>
        <p:spPr>
          <a:xfrm flipH="1">
            <a:off x="8115037" y="4658834"/>
            <a:ext cx="1431664" cy="127682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06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A4007E9-EA48-3147-8FD4-B0B3878A117B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5F7FBF1-3F40-7244-946B-0F4B185478B5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课程内容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0608236A-2835-AD40-9C2A-9DDB252919F9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146C901-5022-C049-94C0-A7E13804985F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53E6255-34CC-DC4B-9D6B-FFA8B4626293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3" grpId="0" animBg="1"/>
      <p:bldP spid="46" grpId="0" animBg="1"/>
      <p:bldP spid="63" grpId="0" animBg="1"/>
      <p:bldP spid="65" grpId="0" animBg="1"/>
      <p:bldP spid="74" grpId="0"/>
      <p:bldP spid="75" grpId="0" animBg="1"/>
      <p:bldP spid="78" grpId="0"/>
      <p:bldP spid="79" grpId="0" animBg="1"/>
      <p:bldP spid="80" grpId="0"/>
      <p:bldP spid="81" grpId="0" animBg="1"/>
      <p:bldP spid="84" grpId="0" animBg="1"/>
      <p:bldP spid="87" grpId="0"/>
      <p:bldP spid="90" grpId="0" animBg="1"/>
      <p:bldP spid="91" grpId="0"/>
      <p:bldP spid="92" grpId="0" animBg="1"/>
      <p:bldP spid="93" grpId="0"/>
      <p:bldP spid="68" grpId="0" animBg="1"/>
      <p:bldP spid="70" grpId="0" animBg="1"/>
      <p:bldP spid="72" grpId="0" animBg="1"/>
      <p:bldP spid="45" grpId="0" animBg="1"/>
      <p:bldP spid="48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41"/>
          <p:cNvGrpSpPr/>
          <p:nvPr/>
        </p:nvGrpSpPr>
        <p:grpSpPr>
          <a:xfrm>
            <a:off x="4834169" y="2245786"/>
            <a:ext cx="876637" cy="876637"/>
            <a:chOff x="8115591" y="1727927"/>
            <a:chExt cx="831273" cy="831273"/>
          </a:xfrm>
          <a:solidFill>
            <a:schemeClr val="bg1"/>
          </a:solidFill>
        </p:grpSpPr>
        <p:sp>
          <p:nvSpPr>
            <p:cNvPr id="88" name="Oval 12"/>
            <p:cNvSpPr/>
            <p:nvPr/>
          </p:nvSpPr>
          <p:spPr>
            <a:xfrm>
              <a:off x="8115591" y="1727927"/>
              <a:ext cx="831273" cy="831273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rgbClr val="000000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89" name="Group 14"/>
            <p:cNvGrpSpPr/>
            <p:nvPr/>
          </p:nvGrpSpPr>
          <p:grpSpPr>
            <a:xfrm>
              <a:off x="8338661" y="1951357"/>
              <a:ext cx="383755" cy="384412"/>
              <a:chOff x="9145588" y="4435475"/>
              <a:chExt cx="464344" cy="465138"/>
            </a:xfrm>
            <a:grpFill/>
          </p:grpSpPr>
          <p:sp>
            <p:nvSpPr>
              <p:cNvPr id="90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1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2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3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4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5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6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7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8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9" name="Group 43"/>
          <p:cNvGrpSpPr/>
          <p:nvPr/>
        </p:nvGrpSpPr>
        <p:grpSpPr>
          <a:xfrm>
            <a:off x="2900983" y="4042075"/>
            <a:ext cx="876637" cy="876637"/>
            <a:chOff x="3245823" y="3429000"/>
            <a:chExt cx="831273" cy="831273"/>
          </a:xfrm>
          <a:solidFill>
            <a:schemeClr val="bg1"/>
          </a:solidFill>
        </p:grpSpPr>
        <p:sp>
          <p:nvSpPr>
            <p:cNvPr id="100" name="Oval 11"/>
            <p:cNvSpPr/>
            <p:nvPr/>
          </p:nvSpPr>
          <p:spPr>
            <a:xfrm>
              <a:off x="3245823" y="3429000"/>
              <a:ext cx="831273" cy="831273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rgbClr val="000000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1" name="Group 24"/>
            <p:cNvGrpSpPr/>
            <p:nvPr/>
          </p:nvGrpSpPr>
          <p:grpSpPr>
            <a:xfrm>
              <a:off x="3541739" y="3652429"/>
              <a:ext cx="263709" cy="384412"/>
              <a:chOff x="3582988" y="3510757"/>
              <a:chExt cx="319088" cy="465138"/>
            </a:xfrm>
            <a:grpFill/>
          </p:grpSpPr>
          <p:sp>
            <p:nvSpPr>
              <p:cNvPr id="102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7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3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4" name="Group 42"/>
          <p:cNvGrpSpPr/>
          <p:nvPr/>
        </p:nvGrpSpPr>
        <p:grpSpPr>
          <a:xfrm>
            <a:off x="4834169" y="4042075"/>
            <a:ext cx="876637" cy="876637"/>
            <a:chOff x="8114903" y="3428999"/>
            <a:chExt cx="831273" cy="831273"/>
          </a:xfrm>
          <a:solidFill>
            <a:schemeClr val="bg1"/>
          </a:solidFill>
        </p:grpSpPr>
        <p:sp>
          <p:nvSpPr>
            <p:cNvPr id="105" name="Oval 13"/>
            <p:cNvSpPr/>
            <p:nvPr/>
          </p:nvSpPr>
          <p:spPr>
            <a:xfrm>
              <a:off x="8114903" y="3428999"/>
              <a:ext cx="831273" cy="831273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rgbClr val="000000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6" name="Group 27"/>
            <p:cNvGrpSpPr/>
            <p:nvPr/>
          </p:nvGrpSpPr>
          <p:grpSpPr>
            <a:xfrm>
              <a:off x="8337871" y="3678854"/>
              <a:ext cx="384412" cy="323405"/>
              <a:chOff x="5368132" y="2625725"/>
              <a:chExt cx="465138" cy="391319"/>
            </a:xfrm>
            <a:grpFill/>
          </p:grpSpPr>
          <p:sp>
            <p:nvSpPr>
              <p:cNvPr id="107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54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54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54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0" name="Group 3"/>
          <p:cNvGrpSpPr/>
          <p:nvPr/>
        </p:nvGrpSpPr>
        <p:grpSpPr>
          <a:xfrm>
            <a:off x="2900983" y="2248173"/>
            <a:ext cx="876637" cy="876637"/>
            <a:chOff x="3245823" y="1727927"/>
            <a:chExt cx="831273" cy="831273"/>
          </a:xfrm>
          <a:solidFill>
            <a:schemeClr val="bg1"/>
          </a:solidFill>
        </p:grpSpPr>
        <p:sp>
          <p:nvSpPr>
            <p:cNvPr id="111" name="Oval 10"/>
            <p:cNvSpPr/>
            <p:nvPr/>
          </p:nvSpPr>
          <p:spPr>
            <a:xfrm>
              <a:off x="3245823" y="1727927"/>
              <a:ext cx="831273" cy="831273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rgbClr val="000000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12" name="Group 31"/>
            <p:cNvGrpSpPr/>
            <p:nvPr/>
          </p:nvGrpSpPr>
          <p:grpSpPr>
            <a:xfrm>
              <a:off x="3469581" y="1949424"/>
              <a:ext cx="383755" cy="383755"/>
              <a:chOff x="4439444" y="1652588"/>
              <a:chExt cx="464344" cy="464344"/>
            </a:xfrm>
            <a:grpFill/>
          </p:grpSpPr>
          <p:sp>
            <p:nvSpPr>
              <p:cNvPr id="113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4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5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75"/>
                    </a:cubicBezTo>
                    <a:lnTo>
                      <a:pt x="18720" y="20175"/>
                    </a:lnTo>
                    <a:cubicBezTo>
                      <a:pt x="18722" y="20959"/>
                      <a:pt x="19366" y="21600"/>
                      <a:pt x="20170" y="21600"/>
                    </a:cubicBezTo>
                    <a:cubicBezTo>
                      <a:pt x="20955" y="21600"/>
                      <a:pt x="21599" y="20956"/>
                      <a:pt x="21599" y="20170"/>
                    </a:cubicBezTo>
                    <a:cubicBezTo>
                      <a:pt x="21599" y="20175"/>
                      <a:pt x="21597" y="2017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6" name="Text Placeholder 7"/>
          <p:cNvSpPr txBox="1"/>
          <p:nvPr/>
        </p:nvSpPr>
        <p:spPr>
          <a:xfrm>
            <a:off x="905679" y="2306477"/>
            <a:ext cx="1696868" cy="320088"/>
          </a:xfrm>
          <a:prstGeom prst="rect">
            <a:avLst/>
          </a:prstGeom>
        </p:spPr>
        <p:txBody>
          <a:bodyPr vert="horz" lIns="0" tIns="0" rIns="0" bIns="0" anchor="ctr"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优化类案例</a:t>
            </a:r>
          </a:p>
        </p:txBody>
      </p:sp>
      <p:sp>
        <p:nvSpPr>
          <p:cNvPr id="47" name="Text Placeholder 2"/>
          <p:cNvSpPr txBox="1"/>
          <p:nvPr/>
        </p:nvSpPr>
        <p:spPr>
          <a:xfrm>
            <a:off x="573381" y="2671242"/>
            <a:ext cx="2029577" cy="64121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2013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年国赛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B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题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碎纸片的复原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 Placeholder 7"/>
          <p:cNvSpPr txBox="1"/>
          <p:nvPr/>
        </p:nvSpPr>
        <p:spPr>
          <a:xfrm>
            <a:off x="949164" y="4029770"/>
            <a:ext cx="1696868" cy="320088"/>
          </a:xfrm>
          <a:prstGeom prst="rect">
            <a:avLst/>
          </a:prstGeom>
        </p:spPr>
        <p:txBody>
          <a:bodyPr vert="horz" lIns="0" tIns="0" rIns="0" bIns="0" anchor="ctr"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预测类案例</a:t>
            </a:r>
          </a:p>
        </p:txBody>
      </p:sp>
      <p:sp>
        <p:nvSpPr>
          <p:cNvPr id="57" name="Text Placeholder 2"/>
          <p:cNvSpPr txBox="1"/>
          <p:nvPr/>
        </p:nvSpPr>
        <p:spPr>
          <a:xfrm>
            <a:off x="537488" y="4396229"/>
            <a:ext cx="2101364" cy="636200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2007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年国赛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A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题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中国人口增长预测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 Placeholder 7"/>
          <p:cNvSpPr txBox="1"/>
          <p:nvPr/>
        </p:nvSpPr>
        <p:spPr>
          <a:xfrm>
            <a:off x="5987422" y="2301774"/>
            <a:ext cx="1696868" cy="320088"/>
          </a:xfrm>
          <a:prstGeom prst="rect">
            <a:avLst/>
          </a:prstGeom>
        </p:spPr>
        <p:txBody>
          <a:bodyPr vert="horz" lIns="0" tIns="0" rIns="0" bIns="0" anchor="ctr"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评价类案例</a:t>
            </a:r>
          </a:p>
        </p:txBody>
      </p:sp>
      <p:sp>
        <p:nvSpPr>
          <p:cNvPr id="59" name="Text Placeholder 2"/>
          <p:cNvSpPr txBox="1"/>
          <p:nvPr/>
        </p:nvSpPr>
        <p:spPr>
          <a:xfrm>
            <a:off x="6005183" y="2655823"/>
            <a:ext cx="2840067" cy="62049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2010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年国赛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B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题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上海世博会影响力定量评估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 Placeholder 7"/>
          <p:cNvSpPr txBox="1"/>
          <p:nvPr/>
        </p:nvSpPr>
        <p:spPr>
          <a:xfrm>
            <a:off x="5987422" y="4033199"/>
            <a:ext cx="1863490" cy="320088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机理分析类案例</a:t>
            </a:r>
          </a:p>
        </p:txBody>
      </p:sp>
      <p:sp>
        <p:nvSpPr>
          <p:cNvPr id="61" name="Text Placeholder 2"/>
          <p:cNvSpPr txBox="1"/>
          <p:nvPr/>
        </p:nvSpPr>
        <p:spPr>
          <a:xfrm>
            <a:off x="5987422" y="4386117"/>
            <a:ext cx="3488140" cy="63620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2015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年国赛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A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题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太阳影子定位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200C96F-EDE0-FF42-BFCE-B182DA422E21}"/>
              </a:ext>
            </a:extLst>
          </p:cNvPr>
          <p:cNvGrpSpPr/>
          <p:nvPr/>
        </p:nvGrpSpPr>
        <p:grpSpPr>
          <a:xfrm rot="2600263">
            <a:off x="46994" y="5476799"/>
            <a:ext cx="1673963" cy="2844847"/>
            <a:chOff x="7800018" y="4114229"/>
            <a:chExt cx="1682091" cy="378858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D12854D-DBE8-2E49-95C3-17DA91299EE5}"/>
                </a:ext>
              </a:extLst>
            </p:cNvPr>
            <p:cNvSpPr/>
            <p:nvPr/>
          </p:nvSpPr>
          <p:spPr>
            <a:xfrm rot="5400000">
              <a:off x="6891594" y="5579336"/>
              <a:ext cx="3492917" cy="562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091612C-DBEE-864C-B5A3-F83450044311}"/>
                </a:ext>
              </a:extLst>
            </p:cNvPr>
            <p:cNvSpPr/>
            <p:nvPr/>
          </p:nvSpPr>
          <p:spPr>
            <a:xfrm rot="5400000">
              <a:off x="7855718" y="6126763"/>
              <a:ext cx="2690077" cy="5627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5C99FED-B9C7-C440-ABC1-1EFD8D189498}"/>
                </a:ext>
              </a:extLst>
            </p:cNvPr>
            <p:cNvSpPr/>
            <p:nvPr/>
          </p:nvSpPr>
          <p:spPr>
            <a:xfrm rot="5400000">
              <a:off x="7082253" y="6622345"/>
              <a:ext cx="1998234" cy="5627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EE0033B-DE6F-B247-93BB-6AB525A1308B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6D069A4-D64A-014B-A0EE-72B9C7C91579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案例解析</a:t>
              </a: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142EC5EB-1EC2-DF4B-A51D-5351152094D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70BE0F5-0509-5F4C-AB44-CF7A0F48BC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CAF4AFB-F51A-114C-96A0-224094397EB0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7" grpId="0"/>
      <p:bldP spid="58" grpId="0"/>
      <p:bldP spid="59" grpId="0"/>
      <p:bldP spid="60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3214908" y="2276295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r>
              <a:rPr lang="en-US" sz="211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01</a:t>
            </a:r>
            <a:endParaRPr lang="en-GB" sz="211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3916165" y="2248173"/>
            <a:ext cx="3710890" cy="417461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写作技巧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Pentagon 33"/>
          <p:cNvSpPr/>
          <p:nvPr/>
        </p:nvSpPr>
        <p:spPr>
          <a:xfrm>
            <a:off x="3214908" y="321541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r>
              <a:rPr lang="en-US" sz="211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02</a:t>
            </a:r>
            <a:endParaRPr lang="en-GB" sz="211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3913599" y="3187481"/>
            <a:ext cx="3280085" cy="417461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排版工具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142" name="Pentagon 36"/>
          <p:cNvSpPr/>
          <p:nvPr/>
        </p:nvSpPr>
        <p:spPr>
          <a:xfrm>
            <a:off x="3214908" y="4141209"/>
            <a:ext cx="640667" cy="383982"/>
          </a:xfrm>
          <a:prstGeom prst="homePlate">
            <a:avLst/>
          </a:prstGeom>
          <a:solidFill>
            <a:schemeClr val="accent3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r>
              <a:rPr lang="en-US" sz="211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03</a:t>
            </a:r>
            <a:endParaRPr lang="en-GB" sz="211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143" name="Rectangle 37"/>
          <p:cNvSpPr/>
          <p:nvPr/>
        </p:nvSpPr>
        <p:spPr>
          <a:xfrm>
            <a:off x="3891064" y="4109147"/>
            <a:ext cx="3124389" cy="417461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内容、逻辑安排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144" name="Pentagon 39"/>
          <p:cNvSpPr/>
          <p:nvPr/>
        </p:nvSpPr>
        <p:spPr>
          <a:xfrm>
            <a:off x="3214908" y="5109868"/>
            <a:ext cx="640667" cy="383982"/>
          </a:xfrm>
          <a:prstGeom prst="homePlate">
            <a:avLst/>
          </a:prstGeom>
          <a:solidFill>
            <a:schemeClr val="accent4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r>
              <a:rPr lang="en-US" sz="211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04</a:t>
            </a:r>
            <a:endParaRPr lang="en-GB" sz="211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145" name="Rectangle 40"/>
          <p:cNvSpPr/>
          <p:nvPr/>
        </p:nvSpPr>
        <p:spPr>
          <a:xfrm>
            <a:off x="3891064" y="5109868"/>
            <a:ext cx="2582178" cy="417461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绘制高质量图表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写作技巧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  <p:sp>
        <p:nvSpPr>
          <p:cNvPr id="37" name="等腰三角形 13">
            <a:extLst>
              <a:ext uri="{FF2B5EF4-FFF2-40B4-BE49-F238E27FC236}">
                <a16:creationId xmlns:a16="http://schemas.microsoft.com/office/drawing/2014/main" id="{38DEF981-13EE-134D-B938-CE90319FE781}"/>
              </a:ext>
            </a:extLst>
          </p:cNvPr>
          <p:cNvSpPr/>
          <p:nvPr/>
        </p:nvSpPr>
        <p:spPr>
          <a:xfrm>
            <a:off x="901500" y="5898079"/>
            <a:ext cx="2990855" cy="135255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等腰三角形 14">
            <a:extLst>
              <a:ext uri="{FF2B5EF4-FFF2-40B4-BE49-F238E27FC236}">
                <a16:creationId xmlns:a16="http://schemas.microsoft.com/office/drawing/2014/main" id="{5CB02F45-243D-4E43-A2EA-E767F78745EA}"/>
              </a:ext>
            </a:extLst>
          </p:cNvPr>
          <p:cNvSpPr/>
          <p:nvPr/>
        </p:nvSpPr>
        <p:spPr>
          <a:xfrm>
            <a:off x="349055" y="5898079"/>
            <a:ext cx="2266950" cy="135255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等腰三角形 7">
            <a:extLst>
              <a:ext uri="{FF2B5EF4-FFF2-40B4-BE49-F238E27FC236}">
                <a16:creationId xmlns:a16="http://schemas.microsoft.com/office/drawing/2014/main" id="{FBE6C6AC-45EF-B446-B9EC-0E5CF8716EE5}"/>
              </a:ext>
            </a:extLst>
          </p:cNvPr>
          <p:cNvSpPr/>
          <p:nvPr/>
        </p:nvSpPr>
        <p:spPr>
          <a:xfrm rot="16200000" flipV="1">
            <a:off x="1356322" y="6024287"/>
            <a:ext cx="1390653" cy="1138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138237">
                <a:moveTo>
                  <a:pt x="0" y="661987"/>
                </a:moveTo>
                <a:lnTo>
                  <a:pt x="89747" y="0"/>
                </a:lnTo>
                <a:lnTo>
                  <a:pt x="3109533" y="1138237"/>
                </a:lnTo>
                <a:lnTo>
                  <a:pt x="0" y="661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等腰三角形 7">
            <a:extLst>
              <a:ext uri="{FF2B5EF4-FFF2-40B4-BE49-F238E27FC236}">
                <a16:creationId xmlns:a16="http://schemas.microsoft.com/office/drawing/2014/main" id="{55E02054-074D-EB40-863A-D427FFDA6094}"/>
              </a:ext>
            </a:extLst>
          </p:cNvPr>
          <p:cNvSpPr/>
          <p:nvPr/>
        </p:nvSpPr>
        <p:spPr>
          <a:xfrm rot="16200000" flipV="1">
            <a:off x="2461219" y="5814735"/>
            <a:ext cx="1390653" cy="1519237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947737 h 1423987"/>
              <a:gd name="connsiteX1-67" fmla="*/ 132344 w 3109533"/>
              <a:gd name="connsiteY1-68" fmla="*/ 0 h 1423987"/>
              <a:gd name="connsiteX2-69" fmla="*/ 3109533 w 3109533"/>
              <a:gd name="connsiteY2-70" fmla="*/ 1423987 h 1423987"/>
              <a:gd name="connsiteX3-71" fmla="*/ 0 w 3109533"/>
              <a:gd name="connsiteY3-72" fmla="*/ 947737 h 1423987"/>
              <a:gd name="connsiteX0-73" fmla="*/ 0 w 3109533"/>
              <a:gd name="connsiteY0-74" fmla="*/ 966787 h 1443037"/>
              <a:gd name="connsiteX1-75" fmla="*/ 132344 w 3109533"/>
              <a:gd name="connsiteY1-76" fmla="*/ 0 h 1443037"/>
              <a:gd name="connsiteX2-77" fmla="*/ 3109533 w 3109533"/>
              <a:gd name="connsiteY2-78" fmla="*/ 1443037 h 1443037"/>
              <a:gd name="connsiteX3-79" fmla="*/ 0 w 3109533"/>
              <a:gd name="connsiteY3-80" fmla="*/ 966787 h 1443037"/>
              <a:gd name="connsiteX0-81" fmla="*/ 0 w 3109533"/>
              <a:gd name="connsiteY0-82" fmla="*/ 1042987 h 1519237"/>
              <a:gd name="connsiteX1-83" fmla="*/ 47151 w 3109533"/>
              <a:gd name="connsiteY1-84" fmla="*/ 0 h 1519237"/>
              <a:gd name="connsiteX2-85" fmla="*/ 3109533 w 3109533"/>
              <a:gd name="connsiteY2-86" fmla="*/ 1519237 h 1519237"/>
              <a:gd name="connsiteX3-87" fmla="*/ 0 w 3109533"/>
              <a:gd name="connsiteY3-88" fmla="*/ 1042987 h 1519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09533" h="1519237">
                <a:moveTo>
                  <a:pt x="0" y="1042987"/>
                </a:moveTo>
                <a:lnTo>
                  <a:pt x="47151" y="0"/>
                </a:lnTo>
                <a:lnTo>
                  <a:pt x="3109533" y="1519237"/>
                </a:lnTo>
                <a:lnTo>
                  <a:pt x="0" y="1042987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  <p:bldP spid="140" grpId="0" animBg="1"/>
      <p:bldP spid="141" grpId="0"/>
      <p:bldP spid="142" grpId="0" animBg="1"/>
      <p:bldP spid="143" grpId="0"/>
      <p:bldP spid="144" grpId="0" animBg="1"/>
      <p:bldP spid="1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17360" y="3509226"/>
            <a:ext cx="136255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4586277" y="3832391"/>
            <a:ext cx="368619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课程特色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5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376003" y="1519583"/>
            <a:ext cx="3284566" cy="4853182"/>
            <a:chOff x="1912729" y="1458758"/>
            <a:chExt cx="3510756" cy="5187394"/>
          </a:xfrm>
        </p:grpSpPr>
        <p:grpSp>
          <p:nvGrpSpPr>
            <p:cNvPr id="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-1" fmla="*/ 0 w 272825"/>
                  <a:gd name="connsiteY0-2" fmla="*/ 0 h 3776662"/>
                  <a:gd name="connsiteX1-3" fmla="*/ 272825 w 272825"/>
                  <a:gd name="connsiteY1-4" fmla="*/ 0 h 3776662"/>
                  <a:gd name="connsiteX2-5" fmla="*/ 272825 w 272825"/>
                  <a:gd name="connsiteY2-6" fmla="*/ 3776662 h 3776662"/>
                  <a:gd name="connsiteX3-7" fmla="*/ 0 w 272825"/>
                  <a:gd name="connsiteY3-8" fmla="*/ 3776662 h 3776662"/>
                  <a:gd name="connsiteX4-9" fmla="*/ 1 w 272825"/>
                  <a:gd name="connsiteY4-10" fmla="*/ 3609974 h 3776662"/>
                  <a:gd name="connsiteX5" fmla="*/ 0 w 272825"/>
                  <a:gd name="connsiteY5" fmla="*/ 0 h 3776662"/>
                  <a:gd name="connsiteX0-11" fmla="*/ 0 w 272825"/>
                  <a:gd name="connsiteY0-12" fmla="*/ 0 h 3776662"/>
                  <a:gd name="connsiteX1-13" fmla="*/ 272825 w 272825"/>
                  <a:gd name="connsiteY1-14" fmla="*/ 0 h 3776662"/>
                  <a:gd name="connsiteX2-15" fmla="*/ 272825 w 272825"/>
                  <a:gd name="connsiteY2-16" fmla="*/ 3776662 h 3776662"/>
                  <a:gd name="connsiteX3-17" fmla="*/ 57151 w 272825"/>
                  <a:gd name="connsiteY3-18" fmla="*/ 3776661 h 3776662"/>
                  <a:gd name="connsiteX4-19" fmla="*/ 0 w 272825"/>
                  <a:gd name="connsiteY4-20" fmla="*/ 3776662 h 3776662"/>
                  <a:gd name="connsiteX5-21" fmla="*/ 1 w 272825"/>
                  <a:gd name="connsiteY5-22" fmla="*/ 3609974 h 3776662"/>
                  <a:gd name="connsiteX6" fmla="*/ 0 w 272825"/>
                  <a:gd name="connsiteY6" fmla="*/ 0 h 3776662"/>
                  <a:gd name="connsiteX0-23" fmla="*/ 0 w 272825"/>
                  <a:gd name="connsiteY0-24" fmla="*/ 0 h 3776662"/>
                  <a:gd name="connsiteX1-25" fmla="*/ 272825 w 272825"/>
                  <a:gd name="connsiteY1-26" fmla="*/ 0 h 3776662"/>
                  <a:gd name="connsiteX2-27" fmla="*/ 272825 w 272825"/>
                  <a:gd name="connsiteY2-28" fmla="*/ 3776662 h 3776662"/>
                  <a:gd name="connsiteX3-29" fmla="*/ 166689 w 272825"/>
                  <a:gd name="connsiteY3-30" fmla="*/ 3776661 h 3776662"/>
                  <a:gd name="connsiteX4-31" fmla="*/ 57151 w 272825"/>
                  <a:gd name="connsiteY4-32" fmla="*/ 3776661 h 3776662"/>
                  <a:gd name="connsiteX5-33" fmla="*/ 0 w 272825"/>
                  <a:gd name="connsiteY5-34" fmla="*/ 3776662 h 3776662"/>
                  <a:gd name="connsiteX6-35" fmla="*/ 1 w 272825"/>
                  <a:gd name="connsiteY6-36" fmla="*/ 3609974 h 3776662"/>
                  <a:gd name="connsiteX7" fmla="*/ 0 w 272825"/>
                  <a:gd name="connsiteY7" fmla="*/ 0 h 3776662"/>
                  <a:gd name="connsiteX0-37" fmla="*/ 0 w 272825"/>
                  <a:gd name="connsiteY0-38" fmla="*/ 0 h 3776662"/>
                  <a:gd name="connsiteX1-39" fmla="*/ 272825 w 272825"/>
                  <a:gd name="connsiteY1-40" fmla="*/ 0 h 3776662"/>
                  <a:gd name="connsiteX2-41" fmla="*/ 272825 w 272825"/>
                  <a:gd name="connsiteY2-42" fmla="*/ 3776662 h 3776662"/>
                  <a:gd name="connsiteX3-43" fmla="*/ 166689 w 272825"/>
                  <a:gd name="connsiteY3-44" fmla="*/ 3776661 h 3776662"/>
                  <a:gd name="connsiteX4-45" fmla="*/ 107157 w 272825"/>
                  <a:gd name="connsiteY4-46" fmla="*/ 3774280 h 3776662"/>
                  <a:gd name="connsiteX5-47" fmla="*/ 57151 w 272825"/>
                  <a:gd name="connsiteY5-48" fmla="*/ 3776661 h 3776662"/>
                  <a:gd name="connsiteX6-49" fmla="*/ 0 w 272825"/>
                  <a:gd name="connsiteY6-50" fmla="*/ 3776662 h 3776662"/>
                  <a:gd name="connsiteX7-51" fmla="*/ 1 w 272825"/>
                  <a:gd name="connsiteY7-52" fmla="*/ 3609974 h 3776662"/>
                  <a:gd name="connsiteX8" fmla="*/ 0 w 272825"/>
                  <a:gd name="connsiteY8" fmla="*/ 0 h 3776662"/>
                  <a:gd name="connsiteX0-53" fmla="*/ 0 w 272825"/>
                  <a:gd name="connsiteY0-54" fmla="*/ 0 h 3776662"/>
                  <a:gd name="connsiteX1-55" fmla="*/ 272825 w 272825"/>
                  <a:gd name="connsiteY1-56" fmla="*/ 0 h 3776662"/>
                  <a:gd name="connsiteX2-57" fmla="*/ 272825 w 272825"/>
                  <a:gd name="connsiteY2-58" fmla="*/ 3776662 h 3776662"/>
                  <a:gd name="connsiteX3-59" fmla="*/ 221457 w 272825"/>
                  <a:gd name="connsiteY3-60" fmla="*/ 3774280 h 3776662"/>
                  <a:gd name="connsiteX4-61" fmla="*/ 166689 w 272825"/>
                  <a:gd name="connsiteY4-62" fmla="*/ 3776661 h 3776662"/>
                  <a:gd name="connsiteX5-63" fmla="*/ 107157 w 272825"/>
                  <a:gd name="connsiteY5-64" fmla="*/ 3774280 h 3776662"/>
                  <a:gd name="connsiteX6-65" fmla="*/ 57151 w 272825"/>
                  <a:gd name="connsiteY6-66" fmla="*/ 3776661 h 3776662"/>
                  <a:gd name="connsiteX7-67" fmla="*/ 0 w 272825"/>
                  <a:gd name="connsiteY7-68" fmla="*/ 3776662 h 3776662"/>
                  <a:gd name="connsiteX8-69" fmla="*/ 1 w 272825"/>
                  <a:gd name="connsiteY8-70" fmla="*/ 3609974 h 3776662"/>
                  <a:gd name="connsiteX9" fmla="*/ 0 w 272825"/>
                  <a:gd name="connsiteY9" fmla="*/ 0 h 3776662"/>
                  <a:gd name="connsiteX0-71" fmla="*/ 0 w 272825"/>
                  <a:gd name="connsiteY0-72" fmla="*/ 0 h 3776662"/>
                  <a:gd name="connsiteX1-73" fmla="*/ 272825 w 272825"/>
                  <a:gd name="connsiteY1-74" fmla="*/ 0 h 3776662"/>
                  <a:gd name="connsiteX2-75" fmla="*/ 272825 w 272825"/>
                  <a:gd name="connsiteY2-76" fmla="*/ 3776662 h 3776662"/>
                  <a:gd name="connsiteX3-77" fmla="*/ 252414 w 272825"/>
                  <a:gd name="connsiteY3-78" fmla="*/ 3776661 h 3776662"/>
                  <a:gd name="connsiteX4-79" fmla="*/ 221457 w 272825"/>
                  <a:gd name="connsiteY4-80" fmla="*/ 3774280 h 3776662"/>
                  <a:gd name="connsiteX5-81" fmla="*/ 166689 w 272825"/>
                  <a:gd name="connsiteY5-82" fmla="*/ 3776661 h 3776662"/>
                  <a:gd name="connsiteX6-83" fmla="*/ 107157 w 272825"/>
                  <a:gd name="connsiteY6-84" fmla="*/ 3774280 h 3776662"/>
                  <a:gd name="connsiteX7-85" fmla="*/ 57151 w 272825"/>
                  <a:gd name="connsiteY7-86" fmla="*/ 3776661 h 3776662"/>
                  <a:gd name="connsiteX8-87" fmla="*/ 0 w 272825"/>
                  <a:gd name="connsiteY8-88" fmla="*/ 3776662 h 3776662"/>
                  <a:gd name="connsiteX9-89" fmla="*/ 1 w 272825"/>
                  <a:gd name="connsiteY9-90" fmla="*/ 3609974 h 3776662"/>
                  <a:gd name="connsiteX10" fmla="*/ 0 w 272825"/>
                  <a:gd name="connsiteY10" fmla="*/ 0 h 3776662"/>
                  <a:gd name="connsiteX0-91" fmla="*/ 0 w 273845"/>
                  <a:gd name="connsiteY0-92" fmla="*/ 0 h 3776662"/>
                  <a:gd name="connsiteX1-93" fmla="*/ 272825 w 273845"/>
                  <a:gd name="connsiteY1-94" fmla="*/ 0 h 3776662"/>
                  <a:gd name="connsiteX2-95" fmla="*/ 273845 w 273845"/>
                  <a:gd name="connsiteY2-96" fmla="*/ 3581399 h 3776662"/>
                  <a:gd name="connsiteX3-97" fmla="*/ 272825 w 273845"/>
                  <a:gd name="connsiteY3-98" fmla="*/ 3776662 h 3776662"/>
                  <a:gd name="connsiteX4-99" fmla="*/ 252414 w 273845"/>
                  <a:gd name="connsiteY4-100" fmla="*/ 3776661 h 3776662"/>
                  <a:gd name="connsiteX5-101" fmla="*/ 221457 w 273845"/>
                  <a:gd name="connsiteY5-102" fmla="*/ 3774280 h 3776662"/>
                  <a:gd name="connsiteX6-103" fmla="*/ 166689 w 273845"/>
                  <a:gd name="connsiteY6-104" fmla="*/ 3776661 h 3776662"/>
                  <a:gd name="connsiteX7-105" fmla="*/ 107157 w 273845"/>
                  <a:gd name="connsiteY7-106" fmla="*/ 3774280 h 3776662"/>
                  <a:gd name="connsiteX8-107" fmla="*/ 57151 w 273845"/>
                  <a:gd name="connsiteY8-108" fmla="*/ 3776661 h 3776662"/>
                  <a:gd name="connsiteX9-109" fmla="*/ 0 w 273845"/>
                  <a:gd name="connsiteY9-110" fmla="*/ 3776662 h 3776662"/>
                  <a:gd name="connsiteX10-111" fmla="*/ 1 w 273845"/>
                  <a:gd name="connsiteY10-112" fmla="*/ 3609974 h 3776662"/>
                  <a:gd name="connsiteX11" fmla="*/ 0 w 273845"/>
                  <a:gd name="connsiteY11" fmla="*/ 0 h 3776662"/>
                  <a:gd name="connsiteX0-113" fmla="*/ 0 w 273845"/>
                  <a:gd name="connsiteY0-114" fmla="*/ 0 h 3776662"/>
                  <a:gd name="connsiteX1-115" fmla="*/ 272825 w 273845"/>
                  <a:gd name="connsiteY1-116" fmla="*/ 0 h 3776662"/>
                  <a:gd name="connsiteX2-117" fmla="*/ 273845 w 273845"/>
                  <a:gd name="connsiteY2-118" fmla="*/ 3581399 h 3776662"/>
                  <a:gd name="connsiteX3-119" fmla="*/ 252414 w 273845"/>
                  <a:gd name="connsiteY3-120" fmla="*/ 3776661 h 3776662"/>
                  <a:gd name="connsiteX4-121" fmla="*/ 221457 w 273845"/>
                  <a:gd name="connsiteY4-122" fmla="*/ 3774280 h 3776662"/>
                  <a:gd name="connsiteX5-123" fmla="*/ 166689 w 273845"/>
                  <a:gd name="connsiteY5-124" fmla="*/ 3776661 h 3776662"/>
                  <a:gd name="connsiteX6-125" fmla="*/ 107157 w 273845"/>
                  <a:gd name="connsiteY6-126" fmla="*/ 3774280 h 3776662"/>
                  <a:gd name="connsiteX7-127" fmla="*/ 57151 w 273845"/>
                  <a:gd name="connsiteY7-128" fmla="*/ 3776661 h 3776662"/>
                  <a:gd name="connsiteX8-129" fmla="*/ 0 w 273845"/>
                  <a:gd name="connsiteY8-130" fmla="*/ 3776662 h 3776662"/>
                  <a:gd name="connsiteX9-131" fmla="*/ 1 w 273845"/>
                  <a:gd name="connsiteY9-132" fmla="*/ 3609974 h 3776662"/>
                  <a:gd name="connsiteX10-133" fmla="*/ 0 w 273845"/>
                  <a:gd name="connsiteY10-134" fmla="*/ 0 h 3776662"/>
                  <a:gd name="connsiteX0-135" fmla="*/ 0 w 273845"/>
                  <a:gd name="connsiteY0-136" fmla="*/ 0 h 3776661"/>
                  <a:gd name="connsiteX1-137" fmla="*/ 272825 w 273845"/>
                  <a:gd name="connsiteY1-138" fmla="*/ 0 h 3776661"/>
                  <a:gd name="connsiteX2-139" fmla="*/ 273845 w 273845"/>
                  <a:gd name="connsiteY2-140" fmla="*/ 3581399 h 3776661"/>
                  <a:gd name="connsiteX3-141" fmla="*/ 252414 w 273845"/>
                  <a:gd name="connsiteY3-142" fmla="*/ 3776661 h 3776661"/>
                  <a:gd name="connsiteX4-143" fmla="*/ 221457 w 273845"/>
                  <a:gd name="connsiteY4-144" fmla="*/ 3774280 h 3776661"/>
                  <a:gd name="connsiteX5-145" fmla="*/ 166689 w 273845"/>
                  <a:gd name="connsiteY5-146" fmla="*/ 3776661 h 3776661"/>
                  <a:gd name="connsiteX6-147" fmla="*/ 107157 w 273845"/>
                  <a:gd name="connsiteY6-148" fmla="*/ 3774280 h 3776661"/>
                  <a:gd name="connsiteX7-149" fmla="*/ 57151 w 273845"/>
                  <a:gd name="connsiteY7-150" fmla="*/ 3776661 h 3776661"/>
                  <a:gd name="connsiteX8-151" fmla="*/ 1 w 273845"/>
                  <a:gd name="connsiteY8-152" fmla="*/ 3609974 h 3776661"/>
                  <a:gd name="connsiteX9-153" fmla="*/ 0 w 273845"/>
                  <a:gd name="connsiteY9-154" fmla="*/ 0 h 3776661"/>
                  <a:gd name="connsiteX0-155" fmla="*/ 0 w 273845"/>
                  <a:gd name="connsiteY0-156" fmla="*/ 0 h 3776661"/>
                  <a:gd name="connsiteX1-157" fmla="*/ 272825 w 273845"/>
                  <a:gd name="connsiteY1-158" fmla="*/ 0 h 3776661"/>
                  <a:gd name="connsiteX2-159" fmla="*/ 273845 w 273845"/>
                  <a:gd name="connsiteY2-160" fmla="*/ 3581399 h 3776661"/>
                  <a:gd name="connsiteX3-161" fmla="*/ 252414 w 273845"/>
                  <a:gd name="connsiteY3-162" fmla="*/ 3776661 h 3776661"/>
                  <a:gd name="connsiteX4-163" fmla="*/ 221457 w 273845"/>
                  <a:gd name="connsiteY4-164" fmla="*/ 3774280 h 3776661"/>
                  <a:gd name="connsiteX5-165" fmla="*/ 166689 w 273845"/>
                  <a:gd name="connsiteY5-166" fmla="*/ 3776661 h 3776661"/>
                  <a:gd name="connsiteX6-167" fmla="*/ 104776 w 273845"/>
                  <a:gd name="connsiteY6-168" fmla="*/ 3664743 h 3776661"/>
                  <a:gd name="connsiteX7-169" fmla="*/ 57151 w 273845"/>
                  <a:gd name="connsiteY7-170" fmla="*/ 3776661 h 3776661"/>
                  <a:gd name="connsiteX8-171" fmla="*/ 1 w 273845"/>
                  <a:gd name="connsiteY8-172" fmla="*/ 3609974 h 3776661"/>
                  <a:gd name="connsiteX9-173" fmla="*/ 0 w 273845"/>
                  <a:gd name="connsiteY9-174" fmla="*/ 0 h 3776661"/>
                  <a:gd name="connsiteX0-175" fmla="*/ 0 w 273845"/>
                  <a:gd name="connsiteY0-176" fmla="*/ 0 h 3776661"/>
                  <a:gd name="connsiteX1-177" fmla="*/ 272825 w 273845"/>
                  <a:gd name="connsiteY1-178" fmla="*/ 0 h 3776661"/>
                  <a:gd name="connsiteX2-179" fmla="*/ 273845 w 273845"/>
                  <a:gd name="connsiteY2-180" fmla="*/ 3581399 h 3776661"/>
                  <a:gd name="connsiteX3-181" fmla="*/ 252414 w 273845"/>
                  <a:gd name="connsiteY3-182" fmla="*/ 3776661 h 3776661"/>
                  <a:gd name="connsiteX4-183" fmla="*/ 221457 w 273845"/>
                  <a:gd name="connsiteY4-184" fmla="*/ 3774280 h 3776661"/>
                  <a:gd name="connsiteX5-185" fmla="*/ 166689 w 273845"/>
                  <a:gd name="connsiteY5-186" fmla="*/ 3776661 h 3776661"/>
                  <a:gd name="connsiteX6-187" fmla="*/ 104776 w 273845"/>
                  <a:gd name="connsiteY6-188" fmla="*/ 3664743 h 3776661"/>
                  <a:gd name="connsiteX7-189" fmla="*/ 57151 w 273845"/>
                  <a:gd name="connsiteY7-190" fmla="*/ 3750467 h 3776661"/>
                  <a:gd name="connsiteX8-191" fmla="*/ 1 w 273845"/>
                  <a:gd name="connsiteY8-192" fmla="*/ 3609974 h 3776661"/>
                  <a:gd name="connsiteX9-193" fmla="*/ 0 w 273845"/>
                  <a:gd name="connsiteY9-194" fmla="*/ 0 h 3776661"/>
                  <a:gd name="connsiteX0-195" fmla="*/ 0 w 273845"/>
                  <a:gd name="connsiteY0-196" fmla="*/ 0 h 3776661"/>
                  <a:gd name="connsiteX1-197" fmla="*/ 272825 w 273845"/>
                  <a:gd name="connsiteY1-198" fmla="*/ 0 h 3776661"/>
                  <a:gd name="connsiteX2-199" fmla="*/ 273845 w 273845"/>
                  <a:gd name="connsiteY2-200" fmla="*/ 3581399 h 3776661"/>
                  <a:gd name="connsiteX3-201" fmla="*/ 252414 w 273845"/>
                  <a:gd name="connsiteY3-202" fmla="*/ 3776661 h 3776661"/>
                  <a:gd name="connsiteX4-203" fmla="*/ 228601 w 273845"/>
                  <a:gd name="connsiteY4-204" fmla="*/ 3629023 h 3776661"/>
                  <a:gd name="connsiteX5-205" fmla="*/ 166689 w 273845"/>
                  <a:gd name="connsiteY5-206" fmla="*/ 3776661 h 3776661"/>
                  <a:gd name="connsiteX6-207" fmla="*/ 104776 w 273845"/>
                  <a:gd name="connsiteY6-208" fmla="*/ 3664743 h 3776661"/>
                  <a:gd name="connsiteX7-209" fmla="*/ 57151 w 273845"/>
                  <a:gd name="connsiteY7-210" fmla="*/ 3750467 h 3776661"/>
                  <a:gd name="connsiteX8-211" fmla="*/ 1 w 273845"/>
                  <a:gd name="connsiteY8-212" fmla="*/ 3609974 h 3776661"/>
                  <a:gd name="connsiteX9-213" fmla="*/ 0 w 273845"/>
                  <a:gd name="connsiteY9-214" fmla="*/ 0 h 3776661"/>
                  <a:gd name="connsiteX0-215" fmla="*/ 0 w 273845"/>
                  <a:gd name="connsiteY0-216" fmla="*/ 0 h 3776661"/>
                  <a:gd name="connsiteX1-217" fmla="*/ 272825 w 273845"/>
                  <a:gd name="connsiteY1-218" fmla="*/ 0 h 3776661"/>
                  <a:gd name="connsiteX2-219" fmla="*/ 273845 w 273845"/>
                  <a:gd name="connsiteY2-220" fmla="*/ 3581399 h 3776661"/>
                  <a:gd name="connsiteX3-221" fmla="*/ 250032 w 273845"/>
                  <a:gd name="connsiteY3-222" fmla="*/ 3695699 h 3776661"/>
                  <a:gd name="connsiteX4-223" fmla="*/ 228601 w 273845"/>
                  <a:gd name="connsiteY4-224" fmla="*/ 3629023 h 3776661"/>
                  <a:gd name="connsiteX5-225" fmla="*/ 166689 w 273845"/>
                  <a:gd name="connsiteY5-226" fmla="*/ 3776661 h 3776661"/>
                  <a:gd name="connsiteX6-227" fmla="*/ 104776 w 273845"/>
                  <a:gd name="connsiteY6-228" fmla="*/ 3664743 h 3776661"/>
                  <a:gd name="connsiteX7-229" fmla="*/ 57151 w 273845"/>
                  <a:gd name="connsiteY7-230" fmla="*/ 3750467 h 3776661"/>
                  <a:gd name="connsiteX8-231" fmla="*/ 1 w 273845"/>
                  <a:gd name="connsiteY8-232" fmla="*/ 3609974 h 3776661"/>
                  <a:gd name="connsiteX9-233" fmla="*/ 0 w 273845"/>
                  <a:gd name="connsiteY9-234" fmla="*/ 0 h 3776661"/>
                  <a:gd name="connsiteX0-235" fmla="*/ 0 w 273845"/>
                  <a:gd name="connsiteY0-236" fmla="*/ 0 h 3776661"/>
                  <a:gd name="connsiteX1-237" fmla="*/ 272825 w 273845"/>
                  <a:gd name="connsiteY1-238" fmla="*/ 0 h 3776661"/>
                  <a:gd name="connsiteX2-239" fmla="*/ 273845 w 273845"/>
                  <a:gd name="connsiteY2-240" fmla="*/ 3581399 h 3776661"/>
                  <a:gd name="connsiteX3-241" fmla="*/ 247651 w 273845"/>
                  <a:gd name="connsiteY3-242" fmla="*/ 3702843 h 3776661"/>
                  <a:gd name="connsiteX4-243" fmla="*/ 228601 w 273845"/>
                  <a:gd name="connsiteY4-244" fmla="*/ 3629023 h 3776661"/>
                  <a:gd name="connsiteX5-245" fmla="*/ 166689 w 273845"/>
                  <a:gd name="connsiteY5-246" fmla="*/ 3776661 h 3776661"/>
                  <a:gd name="connsiteX6-247" fmla="*/ 104776 w 273845"/>
                  <a:gd name="connsiteY6-248" fmla="*/ 3664743 h 3776661"/>
                  <a:gd name="connsiteX7-249" fmla="*/ 57151 w 273845"/>
                  <a:gd name="connsiteY7-250" fmla="*/ 3750467 h 3776661"/>
                  <a:gd name="connsiteX8-251" fmla="*/ 1 w 273845"/>
                  <a:gd name="connsiteY8-252" fmla="*/ 3609974 h 3776661"/>
                  <a:gd name="connsiteX9-253" fmla="*/ 0 w 273845"/>
                  <a:gd name="connsiteY9-254" fmla="*/ 0 h 3776661"/>
                  <a:gd name="connsiteX0-255" fmla="*/ 0 w 273845"/>
                  <a:gd name="connsiteY0-256" fmla="*/ 0 h 3776661"/>
                  <a:gd name="connsiteX1-257" fmla="*/ 272825 w 273845"/>
                  <a:gd name="connsiteY1-258" fmla="*/ 0 h 3776661"/>
                  <a:gd name="connsiteX2-259" fmla="*/ 273845 w 273845"/>
                  <a:gd name="connsiteY2-260" fmla="*/ 3581399 h 3776661"/>
                  <a:gd name="connsiteX3-261" fmla="*/ 247651 w 273845"/>
                  <a:gd name="connsiteY3-262" fmla="*/ 3702843 h 3776661"/>
                  <a:gd name="connsiteX4-263" fmla="*/ 228601 w 273845"/>
                  <a:gd name="connsiteY4-264" fmla="*/ 3629023 h 3776661"/>
                  <a:gd name="connsiteX5-265" fmla="*/ 166689 w 273845"/>
                  <a:gd name="connsiteY5-266" fmla="*/ 3776661 h 3776661"/>
                  <a:gd name="connsiteX6-267" fmla="*/ 104776 w 273845"/>
                  <a:gd name="connsiteY6-268" fmla="*/ 3664743 h 3776661"/>
                  <a:gd name="connsiteX7-269" fmla="*/ 57151 w 273845"/>
                  <a:gd name="connsiteY7-270" fmla="*/ 3750467 h 3776661"/>
                  <a:gd name="connsiteX8-271" fmla="*/ 1 w 273845"/>
                  <a:gd name="connsiteY8-272" fmla="*/ 3609974 h 3776661"/>
                  <a:gd name="connsiteX9-273" fmla="*/ 0 w 273845"/>
                  <a:gd name="connsiteY9-274" fmla="*/ 0 h 3776661"/>
                  <a:gd name="connsiteX0-275" fmla="*/ 0 w 273845"/>
                  <a:gd name="connsiteY0-276" fmla="*/ 0 h 3776661"/>
                  <a:gd name="connsiteX1-277" fmla="*/ 272825 w 273845"/>
                  <a:gd name="connsiteY1-278" fmla="*/ 0 h 3776661"/>
                  <a:gd name="connsiteX2-279" fmla="*/ 273845 w 273845"/>
                  <a:gd name="connsiteY2-280" fmla="*/ 3581399 h 3776661"/>
                  <a:gd name="connsiteX3-281" fmla="*/ 247651 w 273845"/>
                  <a:gd name="connsiteY3-282" fmla="*/ 3702843 h 3776661"/>
                  <a:gd name="connsiteX4-283" fmla="*/ 228601 w 273845"/>
                  <a:gd name="connsiteY4-284" fmla="*/ 3629023 h 3776661"/>
                  <a:gd name="connsiteX5-285" fmla="*/ 166689 w 273845"/>
                  <a:gd name="connsiteY5-286" fmla="*/ 3776661 h 3776661"/>
                  <a:gd name="connsiteX6-287" fmla="*/ 104776 w 273845"/>
                  <a:gd name="connsiteY6-288" fmla="*/ 3664743 h 3776661"/>
                  <a:gd name="connsiteX7-289" fmla="*/ 57151 w 273845"/>
                  <a:gd name="connsiteY7-290" fmla="*/ 3750467 h 3776661"/>
                  <a:gd name="connsiteX8-291" fmla="*/ 1 w 273845"/>
                  <a:gd name="connsiteY8-292" fmla="*/ 3609974 h 3776661"/>
                  <a:gd name="connsiteX9-293" fmla="*/ 0 w 273845"/>
                  <a:gd name="connsiteY9-294" fmla="*/ 0 h 3776661"/>
                  <a:gd name="connsiteX0-295" fmla="*/ 0 w 273845"/>
                  <a:gd name="connsiteY0-296" fmla="*/ 0 h 3776661"/>
                  <a:gd name="connsiteX1-297" fmla="*/ 272825 w 273845"/>
                  <a:gd name="connsiteY1-298" fmla="*/ 0 h 3776661"/>
                  <a:gd name="connsiteX2-299" fmla="*/ 273845 w 273845"/>
                  <a:gd name="connsiteY2-300" fmla="*/ 3581399 h 3776661"/>
                  <a:gd name="connsiteX3-301" fmla="*/ 247651 w 273845"/>
                  <a:gd name="connsiteY3-302" fmla="*/ 3702843 h 3776661"/>
                  <a:gd name="connsiteX4-303" fmla="*/ 228601 w 273845"/>
                  <a:gd name="connsiteY4-304" fmla="*/ 3629023 h 3776661"/>
                  <a:gd name="connsiteX5-305" fmla="*/ 166689 w 273845"/>
                  <a:gd name="connsiteY5-306" fmla="*/ 3776661 h 3776661"/>
                  <a:gd name="connsiteX6-307" fmla="*/ 104776 w 273845"/>
                  <a:gd name="connsiteY6-308" fmla="*/ 3664743 h 3776661"/>
                  <a:gd name="connsiteX7-309" fmla="*/ 57151 w 273845"/>
                  <a:gd name="connsiteY7-310" fmla="*/ 3750467 h 3776661"/>
                  <a:gd name="connsiteX8-311" fmla="*/ 1 w 273845"/>
                  <a:gd name="connsiteY8-312" fmla="*/ 3609974 h 3776661"/>
                  <a:gd name="connsiteX9-313" fmla="*/ 0 w 273845"/>
                  <a:gd name="connsiteY9-314" fmla="*/ 0 h 3776661"/>
                  <a:gd name="connsiteX0-315" fmla="*/ 0 w 273845"/>
                  <a:gd name="connsiteY0-316" fmla="*/ 0 h 3776661"/>
                  <a:gd name="connsiteX1-317" fmla="*/ 272825 w 273845"/>
                  <a:gd name="connsiteY1-318" fmla="*/ 0 h 3776661"/>
                  <a:gd name="connsiteX2-319" fmla="*/ 273845 w 273845"/>
                  <a:gd name="connsiteY2-320" fmla="*/ 3581399 h 3776661"/>
                  <a:gd name="connsiteX3-321" fmla="*/ 247651 w 273845"/>
                  <a:gd name="connsiteY3-322" fmla="*/ 3702843 h 3776661"/>
                  <a:gd name="connsiteX4-323" fmla="*/ 228601 w 273845"/>
                  <a:gd name="connsiteY4-324" fmla="*/ 3629023 h 3776661"/>
                  <a:gd name="connsiteX5-325" fmla="*/ 166689 w 273845"/>
                  <a:gd name="connsiteY5-326" fmla="*/ 3776661 h 3776661"/>
                  <a:gd name="connsiteX6-327" fmla="*/ 104776 w 273845"/>
                  <a:gd name="connsiteY6-328" fmla="*/ 3664743 h 3776661"/>
                  <a:gd name="connsiteX7-329" fmla="*/ 57151 w 273845"/>
                  <a:gd name="connsiteY7-330" fmla="*/ 3750467 h 3776661"/>
                  <a:gd name="connsiteX8-331" fmla="*/ 1 w 273845"/>
                  <a:gd name="connsiteY8-332" fmla="*/ 3609974 h 3776661"/>
                  <a:gd name="connsiteX9-333" fmla="*/ 0 w 273845"/>
                  <a:gd name="connsiteY9-334" fmla="*/ 0 h 3776661"/>
                  <a:gd name="connsiteX0-335" fmla="*/ 0 w 273845"/>
                  <a:gd name="connsiteY0-336" fmla="*/ 0 h 3776661"/>
                  <a:gd name="connsiteX1-337" fmla="*/ 272825 w 273845"/>
                  <a:gd name="connsiteY1-338" fmla="*/ 0 h 3776661"/>
                  <a:gd name="connsiteX2-339" fmla="*/ 273845 w 273845"/>
                  <a:gd name="connsiteY2-340" fmla="*/ 3581399 h 3776661"/>
                  <a:gd name="connsiteX3-341" fmla="*/ 247651 w 273845"/>
                  <a:gd name="connsiteY3-342" fmla="*/ 3702843 h 3776661"/>
                  <a:gd name="connsiteX4-343" fmla="*/ 228601 w 273845"/>
                  <a:gd name="connsiteY4-344" fmla="*/ 3629023 h 3776661"/>
                  <a:gd name="connsiteX5-345" fmla="*/ 166689 w 273845"/>
                  <a:gd name="connsiteY5-346" fmla="*/ 3776661 h 3776661"/>
                  <a:gd name="connsiteX6-347" fmla="*/ 104776 w 273845"/>
                  <a:gd name="connsiteY6-348" fmla="*/ 3664743 h 3776661"/>
                  <a:gd name="connsiteX7-349" fmla="*/ 57151 w 273845"/>
                  <a:gd name="connsiteY7-350" fmla="*/ 3750467 h 3776661"/>
                  <a:gd name="connsiteX8-351" fmla="*/ 1 w 273845"/>
                  <a:gd name="connsiteY8-352" fmla="*/ 3609974 h 3776661"/>
                  <a:gd name="connsiteX9-353" fmla="*/ 0 w 273845"/>
                  <a:gd name="connsiteY9-354" fmla="*/ 0 h 3776661"/>
                  <a:gd name="connsiteX0-355" fmla="*/ 0 w 273845"/>
                  <a:gd name="connsiteY0-356" fmla="*/ 0 h 3776887"/>
                  <a:gd name="connsiteX1-357" fmla="*/ 272825 w 273845"/>
                  <a:gd name="connsiteY1-358" fmla="*/ 0 h 3776887"/>
                  <a:gd name="connsiteX2-359" fmla="*/ 273845 w 273845"/>
                  <a:gd name="connsiteY2-360" fmla="*/ 3581399 h 3776887"/>
                  <a:gd name="connsiteX3-361" fmla="*/ 247651 w 273845"/>
                  <a:gd name="connsiteY3-362" fmla="*/ 3702843 h 3776887"/>
                  <a:gd name="connsiteX4-363" fmla="*/ 228601 w 273845"/>
                  <a:gd name="connsiteY4-364" fmla="*/ 3629023 h 3776887"/>
                  <a:gd name="connsiteX5-365" fmla="*/ 166689 w 273845"/>
                  <a:gd name="connsiteY5-366" fmla="*/ 3776661 h 3776887"/>
                  <a:gd name="connsiteX6-367" fmla="*/ 104776 w 273845"/>
                  <a:gd name="connsiteY6-368" fmla="*/ 3664743 h 3776887"/>
                  <a:gd name="connsiteX7-369" fmla="*/ 57151 w 273845"/>
                  <a:gd name="connsiteY7-370" fmla="*/ 3750467 h 3776887"/>
                  <a:gd name="connsiteX8-371" fmla="*/ 1 w 273845"/>
                  <a:gd name="connsiteY8-372" fmla="*/ 3609974 h 3776887"/>
                  <a:gd name="connsiteX9-373" fmla="*/ 0 w 273845"/>
                  <a:gd name="connsiteY9-374" fmla="*/ 0 h 3776887"/>
                  <a:gd name="connsiteX0-375" fmla="*/ 0 w 273845"/>
                  <a:gd name="connsiteY0-376" fmla="*/ 0 h 3776887"/>
                  <a:gd name="connsiteX1-377" fmla="*/ 272825 w 273845"/>
                  <a:gd name="connsiteY1-378" fmla="*/ 0 h 3776887"/>
                  <a:gd name="connsiteX2-379" fmla="*/ 273845 w 273845"/>
                  <a:gd name="connsiteY2-380" fmla="*/ 3581399 h 3776887"/>
                  <a:gd name="connsiteX3-381" fmla="*/ 247651 w 273845"/>
                  <a:gd name="connsiteY3-382" fmla="*/ 3702843 h 3776887"/>
                  <a:gd name="connsiteX4-383" fmla="*/ 228601 w 273845"/>
                  <a:gd name="connsiteY4-384" fmla="*/ 3629023 h 3776887"/>
                  <a:gd name="connsiteX5-385" fmla="*/ 166689 w 273845"/>
                  <a:gd name="connsiteY5-386" fmla="*/ 3776661 h 3776887"/>
                  <a:gd name="connsiteX6-387" fmla="*/ 104776 w 273845"/>
                  <a:gd name="connsiteY6-388" fmla="*/ 3664743 h 3776887"/>
                  <a:gd name="connsiteX7-389" fmla="*/ 57151 w 273845"/>
                  <a:gd name="connsiteY7-390" fmla="*/ 3750467 h 3776887"/>
                  <a:gd name="connsiteX8-391" fmla="*/ 1 w 273845"/>
                  <a:gd name="connsiteY8-392" fmla="*/ 3609974 h 3776887"/>
                  <a:gd name="connsiteX9-393" fmla="*/ 0 w 273845"/>
                  <a:gd name="connsiteY9-394" fmla="*/ 0 h 3776887"/>
                  <a:gd name="connsiteX0-395" fmla="*/ 0 w 273845"/>
                  <a:gd name="connsiteY0-396" fmla="*/ 0 h 3776887"/>
                  <a:gd name="connsiteX1-397" fmla="*/ 272825 w 273845"/>
                  <a:gd name="connsiteY1-398" fmla="*/ 0 h 3776887"/>
                  <a:gd name="connsiteX2-399" fmla="*/ 273845 w 273845"/>
                  <a:gd name="connsiteY2-400" fmla="*/ 3581399 h 3776887"/>
                  <a:gd name="connsiteX3-401" fmla="*/ 247651 w 273845"/>
                  <a:gd name="connsiteY3-402" fmla="*/ 3702843 h 3776887"/>
                  <a:gd name="connsiteX4-403" fmla="*/ 228601 w 273845"/>
                  <a:gd name="connsiteY4-404" fmla="*/ 3629023 h 3776887"/>
                  <a:gd name="connsiteX5-405" fmla="*/ 166689 w 273845"/>
                  <a:gd name="connsiteY5-406" fmla="*/ 3776661 h 3776887"/>
                  <a:gd name="connsiteX6-407" fmla="*/ 104776 w 273845"/>
                  <a:gd name="connsiteY6-408" fmla="*/ 3664743 h 3776887"/>
                  <a:gd name="connsiteX7-409" fmla="*/ 57151 w 273845"/>
                  <a:gd name="connsiteY7-410" fmla="*/ 3750467 h 3776887"/>
                  <a:gd name="connsiteX8-411" fmla="*/ 1 w 273845"/>
                  <a:gd name="connsiteY8-412" fmla="*/ 3609974 h 3776887"/>
                  <a:gd name="connsiteX9-413" fmla="*/ 0 w 273845"/>
                  <a:gd name="connsiteY9-414" fmla="*/ 0 h 3776887"/>
                  <a:gd name="connsiteX0-415" fmla="*/ 0 w 273845"/>
                  <a:gd name="connsiteY0-416" fmla="*/ 0 h 3776859"/>
                  <a:gd name="connsiteX1-417" fmla="*/ 272825 w 273845"/>
                  <a:gd name="connsiteY1-418" fmla="*/ 0 h 3776859"/>
                  <a:gd name="connsiteX2-419" fmla="*/ 273845 w 273845"/>
                  <a:gd name="connsiteY2-420" fmla="*/ 3581399 h 3776859"/>
                  <a:gd name="connsiteX3-421" fmla="*/ 247651 w 273845"/>
                  <a:gd name="connsiteY3-422" fmla="*/ 3702843 h 3776859"/>
                  <a:gd name="connsiteX4-423" fmla="*/ 223839 w 273845"/>
                  <a:gd name="connsiteY4-424" fmla="*/ 3631404 h 3776859"/>
                  <a:gd name="connsiteX5-425" fmla="*/ 166689 w 273845"/>
                  <a:gd name="connsiteY5-426" fmla="*/ 3776661 h 3776859"/>
                  <a:gd name="connsiteX6-427" fmla="*/ 104776 w 273845"/>
                  <a:gd name="connsiteY6-428" fmla="*/ 3664743 h 3776859"/>
                  <a:gd name="connsiteX7-429" fmla="*/ 57151 w 273845"/>
                  <a:gd name="connsiteY7-430" fmla="*/ 3750467 h 3776859"/>
                  <a:gd name="connsiteX8-431" fmla="*/ 1 w 273845"/>
                  <a:gd name="connsiteY8-432" fmla="*/ 3609974 h 3776859"/>
                  <a:gd name="connsiteX9-433" fmla="*/ 0 w 273845"/>
                  <a:gd name="connsiteY9-434" fmla="*/ 0 h 3776859"/>
                  <a:gd name="connsiteX0-435" fmla="*/ 0 w 273845"/>
                  <a:gd name="connsiteY0-436" fmla="*/ 0 h 3776859"/>
                  <a:gd name="connsiteX1-437" fmla="*/ 272825 w 273845"/>
                  <a:gd name="connsiteY1-438" fmla="*/ 0 h 3776859"/>
                  <a:gd name="connsiteX2-439" fmla="*/ 273845 w 273845"/>
                  <a:gd name="connsiteY2-440" fmla="*/ 3581399 h 3776859"/>
                  <a:gd name="connsiteX3-441" fmla="*/ 247651 w 273845"/>
                  <a:gd name="connsiteY3-442" fmla="*/ 3702843 h 3776859"/>
                  <a:gd name="connsiteX4-443" fmla="*/ 223839 w 273845"/>
                  <a:gd name="connsiteY4-444" fmla="*/ 3631404 h 3776859"/>
                  <a:gd name="connsiteX5-445" fmla="*/ 166689 w 273845"/>
                  <a:gd name="connsiteY5-446" fmla="*/ 3776661 h 3776859"/>
                  <a:gd name="connsiteX6-447" fmla="*/ 104776 w 273845"/>
                  <a:gd name="connsiteY6-448" fmla="*/ 3664743 h 3776859"/>
                  <a:gd name="connsiteX7-449" fmla="*/ 57151 w 273845"/>
                  <a:gd name="connsiteY7-450" fmla="*/ 3750467 h 3776859"/>
                  <a:gd name="connsiteX8-451" fmla="*/ 1 w 273845"/>
                  <a:gd name="connsiteY8-452" fmla="*/ 3609974 h 3776859"/>
                  <a:gd name="connsiteX9-453" fmla="*/ 0 w 273845"/>
                  <a:gd name="connsiteY9-454" fmla="*/ 0 h 3776859"/>
                  <a:gd name="connsiteX0-455" fmla="*/ 0 w 273894"/>
                  <a:gd name="connsiteY0-456" fmla="*/ 0 h 3776859"/>
                  <a:gd name="connsiteX1-457" fmla="*/ 272825 w 273894"/>
                  <a:gd name="connsiteY1-458" fmla="*/ 0 h 3776859"/>
                  <a:gd name="connsiteX2-459" fmla="*/ 273845 w 273894"/>
                  <a:gd name="connsiteY2-460" fmla="*/ 3581399 h 3776859"/>
                  <a:gd name="connsiteX3-461" fmla="*/ 247651 w 273894"/>
                  <a:gd name="connsiteY3-462" fmla="*/ 3702843 h 3776859"/>
                  <a:gd name="connsiteX4-463" fmla="*/ 223839 w 273894"/>
                  <a:gd name="connsiteY4-464" fmla="*/ 3631404 h 3776859"/>
                  <a:gd name="connsiteX5-465" fmla="*/ 166689 w 273894"/>
                  <a:gd name="connsiteY5-466" fmla="*/ 3776661 h 3776859"/>
                  <a:gd name="connsiteX6-467" fmla="*/ 104776 w 273894"/>
                  <a:gd name="connsiteY6-468" fmla="*/ 3664743 h 3776859"/>
                  <a:gd name="connsiteX7-469" fmla="*/ 57151 w 273894"/>
                  <a:gd name="connsiteY7-470" fmla="*/ 3750467 h 3776859"/>
                  <a:gd name="connsiteX8-471" fmla="*/ 1 w 273894"/>
                  <a:gd name="connsiteY8-472" fmla="*/ 3609974 h 3776859"/>
                  <a:gd name="connsiteX9-473" fmla="*/ 0 w 273894"/>
                  <a:gd name="connsiteY9-474" fmla="*/ 0 h 3776859"/>
                  <a:gd name="connsiteX0-475" fmla="*/ 0 w 273894"/>
                  <a:gd name="connsiteY0-476" fmla="*/ 0 h 3776859"/>
                  <a:gd name="connsiteX1-477" fmla="*/ 272825 w 273894"/>
                  <a:gd name="connsiteY1-478" fmla="*/ 0 h 3776859"/>
                  <a:gd name="connsiteX2-479" fmla="*/ 273845 w 273894"/>
                  <a:gd name="connsiteY2-480" fmla="*/ 3581399 h 3776859"/>
                  <a:gd name="connsiteX3-481" fmla="*/ 247651 w 273894"/>
                  <a:gd name="connsiteY3-482" fmla="*/ 3702843 h 3776859"/>
                  <a:gd name="connsiteX4-483" fmla="*/ 223839 w 273894"/>
                  <a:gd name="connsiteY4-484" fmla="*/ 3631404 h 3776859"/>
                  <a:gd name="connsiteX5-485" fmla="*/ 166689 w 273894"/>
                  <a:gd name="connsiteY5-486" fmla="*/ 3776661 h 3776859"/>
                  <a:gd name="connsiteX6-487" fmla="*/ 104776 w 273894"/>
                  <a:gd name="connsiteY6-488" fmla="*/ 3664743 h 3776859"/>
                  <a:gd name="connsiteX7-489" fmla="*/ 57151 w 273894"/>
                  <a:gd name="connsiteY7-490" fmla="*/ 3750467 h 3776859"/>
                  <a:gd name="connsiteX8-491" fmla="*/ 1 w 273894"/>
                  <a:gd name="connsiteY8-492" fmla="*/ 3609974 h 3776859"/>
                  <a:gd name="connsiteX9-493" fmla="*/ 0 w 273894"/>
                  <a:gd name="connsiteY9-494" fmla="*/ 0 h 3776859"/>
                  <a:gd name="connsiteX0-495" fmla="*/ 0 w 273845"/>
                  <a:gd name="connsiteY0-496" fmla="*/ 0 h 3776859"/>
                  <a:gd name="connsiteX1-497" fmla="*/ 272825 w 273845"/>
                  <a:gd name="connsiteY1-498" fmla="*/ 0 h 3776859"/>
                  <a:gd name="connsiteX2-499" fmla="*/ 273845 w 273845"/>
                  <a:gd name="connsiteY2-500" fmla="*/ 3581399 h 3776859"/>
                  <a:gd name="connsiteX3-501" fmla="*/ 247651 w 273845"/>
                  <a:gd name="connsiteY3-502" fmla="*/ 3702843 h 3776859"/>
                  <a:gd name="connsiteX4-503" fmla="*/ 223839 w 273845"/>
                  <a:gd name="connsiteY4-504" fmla="*/ 3631404 h 3776859"/>
                  <a:gd name="connsiteX5-505" fmla="*/ 166689 w 273845"/>
                  <a:gd name="connsiteY5-506" fmla="*/ 3776661 h 3776859"/>
                  <a:gd name="connsiteX6-507" fmla="*/ 104776 w 273845"/>
                  <a:gd name="connsiteY6-508" fmla="*/ 3664743 h 3776859"/>
                  <a:gd name="connsiteX7-509" fmla="*/ 57151 w 273845"/>
                  <a:gd name="connsiteY7-510" fmla="*/ 3750467 h 3776859"/>
                  <a:gd name="connsiteX8-511" fmla="*/ 1 w 273845"/>
                  <a:gd name="connsiteY8-512" fmla="*/ 3609974 h 3776859"/>
                  <a:gd name="connsiteX9-513" fmla="*/ 0 w 273845"/>
                  <a:gd name="connsiteY9-514" fmla="*/ 0 h 3776859"/>
                  <a:gd name="connsiteX0-515" fmla="*/ 0 w 273845"/>
                  <a:gd name="connsiteY0-516" fmla="*/ 0 h 3776859"/>
                  <a:gd name="connsiteX1-517" fmla="*/ 272825 w 273845"/>
                  <a:gd name="connsiteY1-518" fmla="*/ 0 h 3776859"/>
                  <a:gd name="connsiteX2-519" fmla="*/ 273845 w 273845"/>
                  <a:gd name="connsiteY2-520" fmla="*/ 3581399 h 3776859"/>
                  <a:gd name="connsiteX3-521" fmla="*/ 252414 w 273845"/>
                  <a:gd name="connsiteY3-522" fmla="*/ 3702843 h 3776859"/>
                  <a:gd name="connsiteX4-523" fmla="*/ 223839 w 273845"/>
                  <a:gd name="connsiteY4-524" fmla="*/ 3631404 h 3776859"/>
                  <a:gd name="connsiteX5-525" fmla="*/ 166689 w 273845"/>
                  <a:gd name="connsiteY5-526" fmla="*/ 3776661 h 3776859"/>
                  <a:gd name="connsiteX6-527" fmla="*/ 104776 w 273845"/>
                  <a:gd name="connsiteY6-528" fmla="*/ 3664743 h 3776859"/>
                  <a:gd name="connsiteX7-529" fmla="*/ 57151 w 273845"/>
                  <a:gd name="connsiteY7-530" fmla="*/ 3750467 h 3776859"/>
                  <a:gd name="connsiteX8-531" fmla="*/ 1 w 273845"/>
                  <a:gd name="connsiteY8-532" fmla="*/ 3609974 h 3776859"/>
                  <a:gd name="connsiteX9-533" fmla="*/ 0 w 273845"/>
                  <a:gd name="connsiteY9-534" fmla="*/ 0 h 3776859"/>
                  <a:gd name="connsiteX0-535" fmla="*/ 0 w 273845"/>
                  <a:gd name="connsiteY0-536" fmla="*/ 0 h 3776859"/>
                  <a:gd name="connsiteX1-537" fmla="*/ 272825 w 273845"/>
                  <a:gd name="connsiteY1-538" fmla="*/ 0 h 3776859"/>
                  <a:gd name="connsiteX2-539" fmla="*/ 273845 w 273845"/>
                  <a:gd name="connsiteY2-540" fmla="*/ 3581399 h 3776859"/>
                  <a:gd name="connsiteX3-541" fmla="*/ 252414 w 273845"/>
                  <a:gd name="connsiteY3-542" fmla="*/ 3702843 h 3776859"/>
                  <a:gd name="connsiteX4-543" fmla="*/ 223839 w 273845"/>
                  <a:gd name="connsiteY4-544" fmla="*/ 3631404 h 3776859"/>
                  <a:gd name="connsiteX5-545" fmla="*/ 166689 w 273845"/>
                  <a:gd name="connsiteY5-546" fmla="*/ 3776661 h 3776859"/>
                  <a:gd name="connsiteX6-547" fmla="*/ 104776 w 273845"/>
                  <a:gd name="connsiteY6-548" fmla="*/ 3664743 h 3776859"/>
                  <a:gd name="connsiteX7-549" fmla="*/ 57151 w 273845"/>
                  <a:gd name="connsiteY7-550" fmla="*/ 3750467 h 3776859"/>
                  <a:gd name="connsiteX8-551" fmla="*/ 1 w 273845"/>
                  <a:gd name="connsiteY8-552" fmla="*/ 3609974 h 3776859"/>
                  <a:gd name="connsiteX9-553" fmla="*/ 0 w 273845"/>
                  <a:gd name="connsiteY9-554" fmla="*/ 0 h 3776859"/>
                  <a:gd name="connsiteX0-555" fmla="*/ 0 w 273845"/>
                  <a:gd name="connsiteY0-556" fmla="*/ 0 h 3776859"/>
                  <a:gd name="connsiteX1-557" fmla="*/ 272825 w 273845"/>
                  <a:gd name="connsiteY1-558" fmla="*/ 0 h 3776859"/>
                  <a:gd name="connsiteX2-559" fmla="*/ 273845 w 273845"/>
                  <a:gd name="connsiteY2-560" fmla="*/ 3581399 h 3776859"/>
                  <a:gd name="connsiteX3-561" fmla="*/ 245270 w 273845"/>
                  <a:gd name="connsiteY3-562" fmla="*/ 3702843 h 3776859"/>
                  <a:gd name="connsiteX4-563" fmla="*/ 223839 w 273845"/>
                  <a:gd name="connsiteY4-564" fmla="*/ 3631404 h 3776859"/>
                  <a:gd name="connsiteX5-565" fmla="*/ 166689 w 273845"/>
                  <a:gd name="connsiteY5-566" fmla="*/ 3776661 h 3776859"/>
                  <a:gd name="connsiteX6-567" fmla="*/ 104776 w 273845"/>
                  <a:gd name="connsiteY6-568" fmla="*/ 3664743 h 3776859"/>
                  <a:gd name="connsiteX7-569" fmla="*/ 57151 w 273845"/>
                  <a:gd name="connsiteY7-570" fmla="*/ 3750467 h 3776859"/>
                  <a:gd name="connsiteX8-571" fmla="*/ 1 w 273845"/>
                  <a:gd name="connsiteY8-572" fmla="*/ 3609974 h 3776859"/>
                  <a:gd name="connsiteX9-573" fmla="*/ 0 w 273845"/>
                  <a:gd name="connsiteY9-574" fmla="*/ 0 h 3776859"/>
                  <a:gd name="connsiteX0-575" fmla="*/ 0 w 273845"/>
                  <a:gd name="connsiteY0-576" fmla="*/ 0 h 3776859"/>
                  <a:gd name="connsiteX1-577" fmla="*/ 272825 w 273845"/>
                  <a:gd name="connsiteY1-578" fmla="*/ 0 h 3776859"/>
                  <a:gd name="connsiteX2-579" fmla="*/ 273845 w 273845"/>
                  <a:gd name="connsiteY2-580" fmla="*/ 3581399 h 3776859"/>
                  <a:gd name="connsiteX3-581" fmla="*/ 245270 w 273845"/>
                  <a:gd name="connsiteY3-582" fmla="*/ 3702843 h 3776859"/>
                  <a:gd name="connsiteX4-583" fmla="*/ 223839 w 273845"/>
                  <a:gd name="connsiteY4-584" fmla="*/ 3631404 h 3776859"/>
                  <a:gd name="connsiteX5-585" fmla="*/ 166689 w 273845"/>
                  <a:gd name="connsiteY5-586" fmla="*/ 3776661 h 3776859"/>
                  <a:gd name="connsiteX6-587" fmla="*/ 104776 w 273845"/>
                  <a:gd name="connsiteY6-588" fmla="*/ 3664743 h 3776859"/>
                  <a:gd name="connsiteX7-589" fmla="*/ 57151 w 273845"/>
                  <a:gd name="connsiteY7-590" fmla="*/ 3750467 h 3776859"/>
                  <a:gd name="connsiteX8-591" fmla="*/ 1 w 273845"/>
                  <a:gd name="connsiteY8-592" fmla="*/ 3609974 h 3776859"/>
                  <a:gd name="connsiteX9-593" fmla="*/ 0 w 273845"/>
                  <a:gd name="connsiteY9-594" fmla="*/ 0 h 3776859"/>
                  <a:gd name="connsiteX0-595" fmla="*/ 0 w 273845"/>
                  <a:gd name="connsiteY0-596" fmla="*/ 0 h 3776859"/>
                  <a:gd name="connsiteX1-597" fmla="*/ 272825 w 273845"/>
                  <a:gd name="connsiteY1-598" fmla="*/ 0 h 3776859"/>
                  <a:gd name="connsiteX2-599" fmla="*/ 273845 w 273845"/>
                  <a:gd name="connsiteY2-600" fmla="*/ 3581399 h 3776859"/>
                  <a:gd name="connsiteX3-601" fmla="*/ 245270 w 273845"/>
                  <a:gd name="connsiteY3-602" fmla="*/ 3702843 h 3776859"/>
                  <a:gd name="connsiteX4-603" fmla="*/ 223839 w 273845"/>
                  <a:gd name="connsiteY4-604" fmla="*/ 3631404 h 3776859"/>
                  <a:gd name="connsiteX5-605" fmla="*/ 166689 w 273845"/>
                  <a:gd name="connsiteY5-606" fmla="*/ 3776661 h 3776859"/>
                  <a:gd name="connsiteX6-607" fmla="*/ 104776 w 273845"/>
                  <a:gd name="connsiteY6-608" fmla="*/ 3664743 h 3776859"/>
                  <a:gd name="connsiteX7-609" fmla="*/ 57151 w 273845"/>
                  <a:gd name="connsiteY7-610" fmla="*/ 3750467 h 3776859"/>
                  <a:gd name="connsiteX8-611" fmla="*/ 1 w 273845"/>
                  <a:gd name="connsiteY8-612" fmla="*/ 3609974 h 3776859"/>
                  <a:gd name="connsiteX9-613" fmla="*/ 0 w 273845"/>
                  <a:gd name="connsiteY9-614" fmla="*/ 0 h 3776859"/>
                  <a:gd name="connsiteX0-615" fmla="*/ 0 w 273845"/>
                  <a:gd name="connsiteY0-616" fmla="*/ 0 h 3776859"/>
                  <a:gd name="connsiteX1-617" fmla="*/ 272825 w 273845"/>
                  <a:gd name="connsiteY1-618" fmla="*/ 0 h 3776859"/>
                  <a:gd name="connsiteX2-619" fmla="*/ 273845 w 273845"/>
                  <a:gd name="connsiteY2-620" fmla="*/ 3581399 h 3776859"/>
                  <a:gd name="connsiteX3-621" fmla="*/ 245270 w 273845"/>
                  <a:gd name="connsiteY3-622" fmla="*/ 3702843 h 3776859"/>
                  <a:gd name="connsiteX4-623" fmla="*/ 223839 w 273845"/>
                  <a:gd name="connsiteY4-624" fmla="*/ 3631404 h 3776859"/>
                  <a:gd name="connsiteX5-625" fmla="*/ 166689 w 273845"/>
                  <a:gd name="connsiteY5-626" fmla="*/ 3776661 h 3776859"/>
                  <a:gd name="connsiteX6-627" fmla="*/ 104776 w 273845"/>
                  <a:gd name="connsiteY6-628" fmla="*/ 3664743 h 3776859"/>
                  <a:gd name="connsiteX7-629" fmla="*/ 57151 w 273845"/>
                  <a:gd name="connsiteY7-630" fmla="*/ 3750467 h 3776859"/>
                  <a:gd name="connsiteX8-631" fmla="*/ 1 w 273845"/>
                  <a:gd name="connsiteY8-632" fmla="*/ 3609974 h 3776859"/>
                  <a:gd name="connsiteX9-633" fmla="*/ 0 w 273845"/>
                  <a:gd name="connsiteY9-634" fmla="*/ 0 h 3776859"/>
                  <a:gd name="connsiteX0-635" fmla="*/ 0 w 273845"/>
                  <a:gd name="connsiteY0-636" fmla="*/ 0 h 3776859"/>
                  <a:gd name="connsiteX1-637" fmla="*/ 272825 w 273845"/>
                  <a:gd name="connsiteY1-638" fmla="*/ 0 h 3776859"/>
                  <a:gd name="connsiteX2-639" fmla="*/ 273845 w 273845"/>
                  <a:gd name="connsiteY2-640" fmla="*/ 3581399 h 3776859"/>
                  <a:gd name="connsiteX3-641" fmla="*/ 245270 w 273845"/>
                  <a:gd name="connsiteY3-642" fmla="*/ 3702843 h 3776859"/>
                  <a:gd name="connsiteX4-643" fmla="*/ 223839 w 273845"/>
                  <a:gd name="connsiteY4-644" fmla="*/ 3631404 h 3776859"/>
                  <a:gd name="connsiteX5-645" fmla="*/ 166689 w 273845"/>
                  <a:gd name="connsiteY5-646" fmla="*/ 3776661 h 3776859"/>
                  <a:gd name="connsiteX6-647" fmla="*/ 104776 w 273845"/>
                  <a:gd name="connsiteY6-648" fmla="*/ 3664743 h 3776859"/>
                  <a:gd name="connsiteX7-649" fmla="*/ 57151 w 273845"/>
                  <a:gd name="connsiteY7-650" fmla="*/ 3750467 h 3776859"/>
                  <a:gd name="connsiteX8-651" fmla="*/ 1 w 273845"/>
                  <a:gd name="connsiteY8-652" fmla="*/ 3609974 h 3776859"/>
                  <a:gd name="connsiteX9-653" fmla="*/ 0 w 273845"/>
                  <a:gd name="connsiteY9-654" fmla="*/ 0 h 3776859"/>
                  <a:gd name="connsiteX0-655" fmla="*/ 0 w 273845"/>
                  <a:gd name="connsiteY0-656" fmla="*/ 0 h 3776859"/>
                  <a:gd name="connsiteX1-657" fmla="*/ 272825 w 273845"/>
                  <a:gd name="connsiteY1-658" fmla="*/ 0 h 3776859"/>
                  <a:gd name="connsiteX2-659" fmla="*/ 273845 w 273845"/>
                  <a:gd name="connsiteY2-660" fmla="*/ 3581399 h 3776859"/>
                  <a:gd name="connsiteX3-661" fmla="*/ 245270 w 273845"/>
                  <a:gd name="connsiteY3-662" fmla="*/ 3702843 h 3776859"/>
                  <a:gd name="connsiteX4-663" fmla="*/ 223839 w 273845"/>
                  <a:gd name="connsiteY4-664" fmla="*/ 3631404 h 3776859"/>
                  <a:gd name="connsiteX5-665" fmla="*/ 166689 w 273845"/>
                  <a:gd name="connsiteY5-666" fmla="*/ 3776661 h 3776859"/>
                  <a:gd name="connsiteX6-667" fmla="*/ 104776 w 273845"/>
                  <a:gd name="connsiteY6-668" fmla="*/ 3664743 h 3776859"/>
                  <a:gd name="connsiteX7-669" fmla="*/ 57151 w 273845"/>
                  <a:gd name="connsiteY7-670" fmla="*/ 3750467 h 3776859"/>
                  <a:gd name="connsiteX8-671" fmla="*/ 1 w 273845"/>
                  <a:gd name="connsiteY8-672" fmla="*/ 3609974 h 3776859"/>
                  <a:gd name="connsiteX9-673" fmla="*/ 0 w 273845"/>
                  <a:gd name="connsiteY9-674" fmla="*/ 0 h 3776859"/>
                  <a:gd name="connsiteX0-675" fmla="*/ 0 w 273845"/>
                  <a:gd name="connsiteY0-676" fmla="*/ 0 h 3776859"/>
                  <a:gd name="connsiteX1-677" fmla="*/ 272825 w 273845"/>
                  <a:gd name="connsiteY1-678" fmla="*/ 0 h 3776859"/>
                  <a:gd name="connsiteX2-679" fmla="*/ 273845 w 273845"/>
                  <a:gd name="connsiteY2-680" fmla="*/ 3581399 h 3776859"/>
                  <a:gd name="connsiteX3-681" fmla="*/ 245270 w 273845"/>
                  <a:gd name="connsiteY3-682" fmla="*/ 3702843 h 3776859"/>
                  <a:gd name="connsiteX4-683" fmla="*/ 223839 w 273845"/>
                  <a:gd name="connsiteY4-684" fmla="*/ 3631404 h 3776859"/>
                  <a:gd name="connsiteX5-685" fmla="*/ 166689 w 273845"/>
                  <a:gd name="connsiteY5-686" fmla="*/ 3776661 h 3776859"/>
                  <a:gd name="connsiteX6-687" fmla="*/ 104776 w 273845"/>
                  <a:gd name="connsiteY6-688" fmla="*/ 3664743 h 3776859"/>
                  <a:gd name="connsiteX7-689" fmla="*/ 57151 w 273845"/>
                  <a:gd name="connsiteY7-690" fmla="*/ 3750467 h 3776859"/>
                  <a:gd name="connsiteX8-691" fmla="*/ 1 w 273845"/>
                  <a:gd name="connsiteY8-692" fmla="*/ 3609974 h 3776859"/>
                  <a:gd name="connsiteX9-693" fmla="*/ 0 w 273845"/>
                  <a:gd name="connsiteY9-694" fmla="*/ 0 h 3776859"/>
                  <a:gd name="connsiteX0-695" fmla="*/ 0 w 273845"/>
                  <a:gd name="connsiteY0-696" fmla="*/ 0 h 3776859"/>
                  <a:gd name="connsiteX1-697" fmla="*/ 272825 w 273845"/>
                  <a:gd name="connsiteY1-698" fmla="*/ 0 h 3776859"/>
                  <a:gd name="connsiteX2-699" fmla="*/ 273845 w 273845"/>
                  <a:gd name="connsiteY2-700" fmla="*/ 3581399 h 3776859"/>
                  <a:gd name="connsiteX3-701" fmla="*/ 245270 w 273845"/>
                  <a:gd name="connsiteY3-702" fmla="*/ 3702843 h 3776859"/>
                  <a:gd name="connsiteX4-703" fmla="*/ 223839 w 273845"/>
                  <a:gd name="connsiteY4-704" fmla="*/ 3631404 h 3776859"/>
                  <a:gd name="connsiteX5-705" fmla="*/ 166689 w 273845"/>
                  <a:gd name="connsiteY5-706" fmla="*/ 3776661 h 3776859"/>
                  <a:gd name="connsiteX6-707" fmla="*/ 104776 w 273845"/>
                  <a:gd name="connsiteY6-708" fmla="*/ 3664743 h 3776859"/>
                  <a:gd name="connsiteX7-709" fmla="*/ 57151 w 273845"/>
                  <a:gd name="connsiteY7-710" fmla="*/ 3750467 h 3776859"/>
                  <a:gd name="connsiteX8-711" fmla="*/ 1 w 273845"/>
                  <a:gd name="connsiteY8-712" fmla="*/ 3609974 h 3776859"/>
                  <a:gd name="connsiteX9-713" fmla="*/ 0 w 273845"/>
                  <a:gd name="connsiteY9-714" fmla="*/ 0 h 3776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35" y="connsiteY6-36"/>
                  </a:cxn>
                  <a:cxn ang="0">
                    <a:pos x="connsiteX7-51" y="connsiteY7-52"/>
                  </a:cxn>
                  <a:cxn ang="0">
                    <a:pos x="connsiteX8-69" y="connsiteY8-70"/>
                  </a:cxn>
                  <a:cxn ang="0">
                    <a:pos x="connsiteX9-89" y="connsiteY9-90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-1" fmla="*/ 0 w 226544"/>
                  <a:gd name="connsiteY0-2" fmla="*/ 35306 h 70612"/>
                  <a:gd name="connsiteX1-3" fmla="*/ 27685 w 226544"/>
                  <a:gd name="connsiteY1-4" fmla="*/ 0 h 70612"/>
                  <a:gd name="connsiteX2-5" fmla="*/ 226544 w 226544"/>
                  <a:gd name="connsiteY2-6" fmla="*/ 35306 h 70612"/>
                  <a:gd name="connsiteX3-7" fmla="*/ 27685 w 226544"/>
                  <a:gd name="connsiteY3-8" fmla="*/ 70612 h 70612"/>
                  <a:gd name="connsiteX4" fmla="*/ 0 w 226544"/>
                  <a:gd name="connsiteY4" fmla="*/ 35306 h 70612"/>
                  <a:gd name="connsiteX0-9" fmla="*/ 0 w 226544"/>
                  <a:gd name="connsiteY0-10" fmla="*/ 35306 h 70612"/>
                  <a:gd name="connsiteX1-11" fmla="*/ 27685 w 226544"/>
                  <a:gd name="connsiteY1-12" fmla="*/ 0 h 70612"/>
                  <a:gd name="connsiteX2-13" fmla="*/ 226544 w 226544"/>
                  <a:gd name="connsiteY2-14" fmla="*/ 35306 h 70612"/>
                  <a:gd name="connsiteX3-15" fmla="*/ 27685 w 226544"/>
                  <a:gd name="connsiteY3-16" fmla="*/ 70612 h 70612"/>
                  <a:gd name="connsiteX4-17" fmla="*/ 0 w 226544"/>
                  <a:gd name="connsiteY4-18" fmla="*/ 35306 h 70612"/>
                  <a:gd name="connsiteX0-19" fmla="*/ 0 w 226544"/>
                  <a:gd name="connsiteY0-20" fmla="*/ 35306 h 70612"/>
                  <a:gd name="connsiteX1-21" fmla="*/ 27685 w 226544"/>
                  <a:gd name="connsiteY1-22" fmla="*/ 0 h 70612"/>
                  <a:gd name="connsiteX2-23" fmla="*/ 226544 w 226544"/>
                  <a:gd name="connsiteY2-24" fmla="*/ 35306 h 70612"/>
                  <a:gd name="connsiteX3-25" fmla="*/ 27685 w 226544"/>
                  <a:gd name="connsiteY3-26" fmla="*/ 70612 h 70612"/>
                  <a:gd name="connsiteX4-27" fmla="*/ 0 w 226544"/>
                  <a:gd name="connsiteY4-28" fmla="*/ 35306 h 70612"/>
                  <a:gd name="connsiteX0-29" fmla="*/ 0 w 226544"/>
                  <a:gd name="connsiteY0-30" fmla="*/ 35306 h 70612"/>
                  <a:gd name="connsiteX1-31" fmla="*/ 27685 w 226544"/>
                  <a:gd name="connsiteY1-32" fmla="*/ 0 h 70612"/>
                  <a:gd name="connsiteX2-33" fmla="*/ 226544 w 226544"/>
                  <a:gd name="connsiteY2-34" fmla="*/ 35306 h 70612"/>
                  <a:gd name="connsiteX3-35" fmla="*/ 27685 w 226544"/>
                  <a:gd name="connsiteY3-36" fmla="*/ 70612 h 70612"/>
                  <a:gd name="connsiteX4-37" fmla="*/ 0 w 226544"/>
                  <a:gd name="connsiteY4-38" fmla="*/ 35306 h 70612"/>
                  <a:gd name="connsiteX0-39" fmla="*/ 0 w 226544"/>
                  <a:gd name="connsiteY0-40" fmla="*/ 35306 h 70612"/>
                  <a:gd name="connsiteX1-41" fmla="*/ 27685 w 226544"/>
                  <a:gd name="connsiteY1-42" fmla="*/ 0 h 70612"/>
                  <a:gd name="connsiteX2-43" fmla="*/ 226544 w 226544"/>
                  <a:gd name="connsiteY2-44" fmla="*/ 35306 h 70612"/>
                  <a:gd name="connsiteX3-45" fmla="*/ 27685 w 226544"/>
                  <a:gd name="connsiteY3-46" fmla="*/ 70612 h 70612"/>
                  <a:gd name="connsiteX4-47" fmla="*/ 0 w 226544"/>
                  <a:gd name="connsiteY4-48" fmla="*/ 35306 h 70612"/>
                  <a:gd name="connsiteX0-49" fmla="*/ 0 w 226544"/>
                  <a:gd name="connsiteY0-50" fmla="*/ 35306 h 70612"/>
                  <a:gd name="connsiteX1-51" fmla="*/ 27685 w 226544"/>
                  <a:gd name="connsiteY1-52" fmla="*/ 0 h 70612"/>
                  <a:gd name="connsiteX2-53" fmla="*/ 226544 w 226544"/>
                  <a:gd name="connsiteY2-54" fmla="*/ 35306 h 70612"/>
                  <a:gd name="connsiteX3-55" fmla="*/ 27685 w 226544"/>
                  <a:gd name="connsiteY3-56" fmla="*/ 70612 h 70612"/>
                  <a:gd name="connsiteX4-57" fmla="*/ 0 w 226544"/>
                  <a:gd name="connsiteY4-58" fmla="*/ 35306 h 70612"/>
                  <a:gd name="connsiteX0-59" fmla="*/ 0 w 226544"/>
                  <a:gd name="connsiteY0-60" fmla="*/ 35306 h 70612"/>
                  <a:gd name="connsiteX1-61" fmla="*/ 27685 w 226544"/>
                  <a:gd name="connsiteY1-62" fmla="*/ 0 h 70612"/>
                  <a:gd name="connsiteX2-63" fmla="*/ 226544 w 226544"/>
                  <a:gd name="connsiteY2-64" fmla="*/ 35306 h 70612"/>
                  <a:gd name="connsiteX3-65" fmla="*/ 27685 w 226544"/>
                  <a:gd name="connsiteY3-66" fmla="*/ 70612 h 70612"/>
                  <a:gd name="connsiteX4-67" fmla="*/ 0 w 226544"/>
                  <a:gd name="connsiteY4-68" fmla="*/ 35306 h 70612"/>
                  <a:gd name="connsiteX0-69" fmla="*/ 0 w 226544"/>
                  <a:gd name="connsiteY0-70" fmla="*/ 35306 h 70612"/>
                  <a:gd name="connsiteX1-71" fmla="*/ 27685 w 226544"/>
                  <a:gd name="connsiteY1-72" fmla="*/ 0 h 70612"/>
                  <a:gd name="connsiteX2-73" fmla="*/ 226544 w 226544"/>
                  <a:gd name="connsiteY2-74" fmla="*/ 35306 h 70612"/>
                  <a:gd name="connsiteX3-75" fmla="*/ 27685 w 226544"/>
                  <a:gd name="connsiteY3-76" fmla="*/ 70612 h 70612"/>
                  <a:gd name="connsiteX4-77" fmla="*/ 0 w 226544"/>
                  <a:gd name="connsiteY4-78" fmla="*/ 35306 h 70612"/>
                  <a:gd name="connsiteX0-79" fmla="*/ 0 w 226544"/>
                  <a:gd name="connsiteY0-80" fmla="*/ 35306 h 70612"/>
                  <a:gd name="connsiteX1-81" fmla="*/ 27685 w 226544"/>
                  <a:gd name="connsiteY1-82" fmla="*/ 0 h 70612"/>
                  <a:gd name="connsiteX2-83" fmla="*/ 226544 w 226544"/>
                  <a:gd name="connsiteY2-84" fmla="*/ 35306 h 70612"/>
                  <a:gd name="connsiteX3-85" fmla="*/ 27685 w 226544"/>
                  <a:gd name="connsiteY3-86" fmla="*/ 70612 h 70612"/>
                  <a:gd name="connsiteX4-87" fmla="*/ 0 w 226544"/>
                  <a:gd name="connsiteY4-88" fmla="*/ 35306 h 706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9704" y="2509740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通俗易懂</a:t>
              </a:r>
              <a:endParaRPr lang="en-GB" sz="14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2910167" y="2522871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2906326" y="3413782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2910167" y="4293304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2907211" y="5206652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8384" y="3389803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实践为先</a:t>
              </a:r>
              <a:endParaRPr lang="en-GB" sz="14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8384" y="4266217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重点明确</a:t>
              </a:r>
              <a:endParaRPr lang="en-GB" sz="14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8384" y="5190616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有趣生动</a:t>
              </a:r>
              <a:endParaRPr lang="en-GB" sz="14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953390" y="1964732"/>
            <a:ext cx="4896544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课程通过精心选取案例、算法，使用通俗易懂的语言讲解，重理解而不重推导，重实践而不重底层实现。</a:t>
            </a:r>
            <a:endParaRPr lang="en-GB" altLang="zh-CN" sz="16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Donut 44"/>
          <p:cNvSpPr/>
          <p:nvPr/>
        </p:nvSpPr>
        <p:spPr>
          <a:xfrm>
            <a:off x="4012087" y="3112269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4217844" y="3309710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4189492" y="4834852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6929046" y="4832332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6918914" y="3322563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Donut 49"/>
          <p:cNvSpPr/>
          <p:nvPr/>
        </p:nvSpPr>
        <p:spPr>
          <a:xfrm>
            <a:off x="6685490" y="4629307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Donut 50"/>
          <p:cNvSpPr/>
          <p:nvPr/>
        </p:nvSpPr>
        <p:spPr>
          <a:xfrm>
            <a:off x="4006667" y="4629460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6679785" y="3112269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10291" y="3268510"/>
            <a:ext cx="697627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有趣</a:t>
            </a:r>
            <a:endParaRPr lang="en-GB" sz="2000" b="1" dirty="0">
              <a:solidFill>
                <a:schemeClr val="accent1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68474" y="3247021"/>
            <a:ext cx="697627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实践</a:t>
            </a:r>
            <a:endParaRPr lang="en-GB" sz="2000" b="1" dirty="0">
              <a:solidFill>
                <a:schemeClr val="accent2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10290" y="4786553"/>
            <a:ext cx="697627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3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重点</a:t>
            </a:r>
            <a:endParaRPr lang="en-GB" sz="2000" b="1" dirty="0">
              <a:solidFill>
                <a:schemeClr val="accent3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68474" y="4786553"/>
            <a:ext cx="697627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4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易懂</a:t>
            </a:r>
            <a:endParaRPr lang="en-GB" sz="2000" b="1" dirty="0">
              <a:solidFill>
                <a:schemeClr val="accent4"/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58966" y="3854994"/>
            <a:ext cx="24002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结合生活中有趣的故事引入算法</a:t>
            </a:r>
            <a:endParaRPr lang="en-GB" sz="16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53390" y="5404366"/>
            <a:ext cx="25221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聚焦建模常用算法，而不是全面覆盖毫无重点</a:t>
            </a:r>
            <a:endParaRPr lang="en-GB" sz="16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79785" y="3853657"/>
            <a:ext cx="24002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每个算法都会结合案例给出实现代码</a:t>
            </a:r>
            <a:endParaRPr lang="en-GB" sz="16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679785" y="5406908"/>
            <a:ext cx="2804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rPr>
              <a:t>重原理理解而不重公式推导；通俗讲解，简单易懂</a:t>
            </a:r>
            <a:endParaRPr lang="en-GB" sz="1600" dirty="0">
              <a:solidFill>
                <a:schemeClr val="accent1">
                  <a:lumMod val="50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03F2712-9BFE-BD45-B7EE-4C04F13AA24A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EB90FF9-7300-794E-B8F8-F72FD3659E0B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课程特色</a:t>
              </a: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A6B436EE-2444-4B44-BDA0-C18F6B08A6E4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430BADEA-BFE6-5F4B-BE2C-7BE52D2D3896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0BA82A9-7BC6-974F-BD2B-BF371E597145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/>
      <p:bldP spid="56" grpId="0"/>
      <p:bldP spid="58" grpId="0"/>
      <p:bldP spid="60" grpId="0"/>
      <p:bldP spid="61" grpId="0"/>
      <p:bldP spid="62" grpId="0"/>
      <p:bldP spid="63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76333" y="5559540"/>
            <a:ext cx="5906088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24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25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44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44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7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748855" y="1262292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64879" y="2384517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64879" y="3340055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964879" y="4326852"/>
            <a:ext cx="1257328" cy="698118"/>
            <a:chOff x="2215144" y="3018135"/>
            <a:chExt cx="1244730" cy="910318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64879" y="5286429"/>
            <a:ext cx="1257328" cy="714438"/>
            <a:chOff x="2215144" y="4047038"/>
            <a:chExt cx="1244730" cy="931601"/>
          </a:xfrm>
        </p:grpSpPr>
        <p:sp>
          <p:nvSpPr>
            <p:cNvPr id="19" name="平行四边形 18"/>
            <p:cNvSpPr/>
            <p:nvPr/>
          </p:nvSpPr>
          <p:spPr>
            <a:xfrm>
              <a:off x="2215144" y="413585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2393075" y="4047038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04</a:t>
              </a:r>
              <a:endParaRPr lang="zh-CN" altLang="en-US" sz="3935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19908" y="2403232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160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内存里的进化故事</a:t>
              </a:r>
              <a:endParaRPr lang="en-GB" altLang="zh-CN" dirty="0">
                <a:solidFill>
                  <a:schemeClr val="accent1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19908" y="3379210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160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课程目标</a:t>
              </a:r>
              <a:endParaRPr lang="en-GB" altLang="zh-CN" dirty="0">
                <a:solidFill>
                  <a:schemeClr val="accent2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19908" y="4355188"/>
            <a:ext cx="5423290" cy="646324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390509"/>
              <a:ext cx="2827146" cy="374160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课程内容</a:t>
              </a:r>
              <a:endParaRPr lang="en-GB" altLang="zh-CN" dirty="0">
                <a:solidFill>
                  <a:schemeClr val="accent4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19908" y="5331166"/>
            <a:ext cx="5423290" cy="646324"/>
            <a:chOff x="4315150" y="3035884"/>
            <a:chExt cx="3857250" cy="540057"/>
          </a:xfrm>
        </p:grpSpPr>
        <p:sp>
          <p:nvSpPr>
            <p:cNvPr id="31" name="矩形 30"/>
            <p:cNvSpPr/>
            <p:nvPr/>
          </p:nvSpPr>
          <p:spPr>
            <a:xfrm>
              <a:off x="4848739" y="3080559"/>
              <a:ext cx="2827147" cy="374160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课程特色</a:t>
              </a:r>
              <a:endParaRPr lang="en-GB" altLang="zh-CN" dirty="0">
                <a:solidFill>
                  <a:schemeClr val="accent4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Heiti SC Medium" pitchFamily="2" charset="-128"/>
                <a:ea typeface="Heiti SC Medium" pitchFamily="2" charset="-128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458962" y="1393300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1982534" y="1393300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iti SC Medium" pitchFamily="2" charset="-128"/>
              <a:ea typeface="Heiti SC Medium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17007" y="3509401"/>
            <a:ext cx="136255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4479559" y="3832566"/>
            <a:ext cx="6408712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内存中的进化故事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5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C3627C-D69E-B940-8133-B2D9E0C5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95" y="1091342"/>
            <a:ext cx="5131522" cy="3466628"/>
          </a:xfrm>
          <a:prstGeom prst="rect">
            <a:avLst/>
          </a:prstGeom>
        </p:spPr>
      </p:pic>
      <p:sp>
        <p:nvSpPr>
          <p:cNvPr id="44" name="Hexagon 43"/>
          <p:cNvSpPr/>
          <p:nvPr/>
        </p:nvSpPr>
        <p:spPr>
          <a:xfrm>
            <a:off x="338370" y="640969"/>
            <a:ext cx="4032448" cy="3816424"/>
          </a:xfrm>
          <a:prstGeom prst="hexagon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rgbClr val="C0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TextBox 60">
            <a:extLst>
              <a:ext uri="{FF2B5EF4-FFF2-40B4-BE49-F238E27FC236}">
                <a16:creationId xmlns:a16="http://schemas.microsoft.com/office/drawing/2014/main" id="{5B9435B6-0E8D-4A68-AA10-1C9F4A152882}"/>
              </a:ext>
            </a:extLst>
          </p:cNvPr>
          <p:cNvSpPr txBox="1"/>
          <p:nvPr/>
        </p:nvSpPr>
        <p:spPr>
          <a:xfrm>
            <a:off x="452711" y="5104218"/>
            <a:ext cx="78488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二维小车的演化故事</a:t>
            </a:r>
          </a:p>
          <a:p>
            <a:pPr algn="just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很久以前，在没有车的时代，有这样一位匠人，他不断的组合不同的轮子、形状，他像爱迪生一样孜孜不倦的工作，尝试了一代又一代，最终经过几十万代的迭代，造出了能跑的小车。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  <a:sym typeface="Arial" panose="020B0604020202020204" pitchFamily="34" charset="0"/>
            </a:endParaRPr>
          </a:p>
          <a:p>
            <a:pPr algn="just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地址：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http://www.boxcar2d.com/index.html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  <a:sym typeface="Arial" panose="020B0604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567BB26-9697-8A46-AB80-9A8AC37CB2F5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E8AB8D7-80FB-5E47-9E1F-F6B508DFD091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内存中的进化故事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1B52B69-2615-7740-AB90-E4DC24DF1E5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B6C958D-CF55-6F42-BE57-C3DA12AE067C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917BF53-6284-9041-9B13-1223056E323B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4269135" y="1240061"/>
            <a:ext cx="5016849" cy="432048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4" name="Hexagon 43"/>
          <p:cNvSpPr/>
          <p:nvPr/>
        </p:nvSpPr>
        <p:spPr>
          <a:xfrm>
            <a:off x="776747" y="1712492"/>
            <a:ext cx="3312368" cy="2988332"/>
          </a:xfrm>
          <a:prstGeom prst="hexagon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rgbClr val="C0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4" name="Hexagon 43">
            <a:extLst>
              <a:ext uri="{FF2B5EF4-FFF2-40B4-BE49-F238E27FC236}">
                <a16:creationId xmlns:a16="http://schemas.microsoft.com/office/drawing/2014/main" id="{0524EF4F-55E6-43A4-ACD1-CB27D1065488}"/>
              </a:ext>
            </a:extLst>
          </p:cNvPr>
          <p:cNvSpPr/>
          <p:nvPr/>
        </p:nvSpPr>
        <p:spPr>
          <a:xfrm>
            <a:off x="4627295" y="1528093"/>
            <a:ext cx="4658690" cy="3172731"/>
          </a:xfrm>
          <a:prstGeom prst="hexagon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rgbClr val="C0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TextBox 60">
            <a:extLst>
              <a:ext uri="{FF2B5EF4-FFF2-40B4-BE49-F238E27FC236}">
                <a16:creationId xmlns:a16="http://schemas.microsoft.com/office/drawing/2014/main" id="{061DF5FD-F77A-4016-91F5-F3918013F9CD}"/>
              </a:ext>
            </a:extLst>
          </p:cNvPr>
          <p:cNvSpPr txBox="1"/>
          <p:nvPr/>
        </p:nvSpPr>
        <p:spPr>
          <a:xfrm>
            <a:off x="776747" y="5200501"/>
            <a:ext cx="8689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扇贝进化的故事</a:t>
            </a:r>
          </a:p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从前在海岸边有一群扇贝在悠哉游哉地生活繁衍着。它们衣食不愁，连房子也有上了着落。它们担忧的只有一件事：每隔一段时间，总有一个人来挖走它们之中的一部分。当然啦，挖回去干什么这大家都知道。但扇贝们不知道的是，这人的家族图腾是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Firefox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的图标，所以他总是选择那些贝壳花纹长得比较不像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Firefox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图标的扇贝。结果，经过几十万代，留下的贝壳花纹越来越像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Firefox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。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https://songshuhui.net/archives/10462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  <a:sym typeface="Arial" panose="020B0604020202020204" pitchFamily="34" charset="0"/>
            </a:endParaRPr>
          </a:p>
        </p:txBody>
      </p:sp>
      <p:sp>
        <p:nvSpPr>
          <p:cNvPr id="8" name="TextBox 60">
            <a:extLst>
              <a:ext uri="{FF2B5EF4-FFF2-40B4-BE49-F238E27FC236}">
                <a16:creationId xmlns:a16="http://schemas.microsoft.com/office/drawing/2014/main" id="{AF11F719-DF8C-4DA0-870B-777FC4B1A78D}"/>
              </a:ext>
            </a:extLst>
          </p:cNvPr>
          <p:cNvSpPr txBox="1"/>
          <p:nvPr/>
        </p:nvSpPr>
        <p:spPr>
          <a:xfrm>
            <a:off x="4677473" y="4700824"/>
            <a:ext cx="4608512" cy="780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蒙娜丽莎的微笑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https://alteredqualia.com/visualization/evolve/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  <a:sym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CADA757-FF0C-4D4C-9BA5-91523C5F4D5B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47B5767-5A1B-0F41-948A-178C3EF982F7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内存中的进化故事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C8D18D4-9C2E-C647-BE4A-6DFB6A96175F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68812CD-4D32-4641-B205-81E684E4DB15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6440004-65AD-7A46-8D19-216ADBBB21D3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884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47799" y="3512845"/>
            <a:ext cx="136255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4617069" y="3832566"/>
            <a:ext cx="368619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课程目标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5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8695" y="1384077"/>
            <a:ext cx="10601230" cy="4649326"/>
            <a:chOff x="1100786" y="1551110"/>
            <a:chExt cx="10052640" cy="4408735"/>
          </a:xfrm>
        </p:grpSpPr>
        <p:sp>
          <p:nvSpPr>
            <p:cNvPr id="22" name="Freeform 21"/>
            <p:cNvSpPr/>
            <p:nvPr/>
          </p:nvSpPr>
          <p:spPr>
            <a:xfrm rot="19805282">
              <a:off x="1458726" y="1551110"/>
              <a:ext cx="9350488" cy="4408735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  <a:tint val="66000"/>
                    <a:satMod val="160000"/>
                  </a:schemeClr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2368154" y="3704449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347810" y="3704449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8094925" y="2973022"/>
            <a:ext cx="0" cy="648966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411900" y="2790806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05124" y="4717843"/>
            <a:ext cx="2803744" cy="948719"/>
            <a:chOff x="1839499" y="4906476"/>
            <a:chExt cx="3015243" cy="899621"/>
          </a:xfrm>
        </p:grpSpPr>
        <p:sp>
          <p:nvSpPr>
            <p:cNvPr id="44" name="TextBox 43"/>
            <p:cNvSpPr txBox="1"/>
            <p:nvPr/>
          </p:nvSpPr>
          <p:spPr>
            <a:xfrm>
              <a:off x="2802687" y="4906476"/>
              <a:ext cx="1357073" cy="512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63930"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阶段一</a:t>
              </a:r>
              <a:endParaRPr lang="en-GB" sz="28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839499" y="5415020"/>
              <a:ext cx="3015243" cy="391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Matlab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基本用法</a:t>
              </a:r>
              <a:endParaRPr lang="en-GB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04129" y="4744621"/>
            <a:ext cx="2537702" cy="979664"/>
            <a:chOff x="6233595" y="4646591"/>
            <a:chExt cx="2729132" cy="928965"/>
          </a:xfrm>
        </p:grpSpPr>
        <p:sp>
          <p:nvSpPr>
            <p:cNvPr id="48" name="TextBox 47"/>
            <p:cNvSpPr txBox="1"/>
            <p:nvPr/>
          </p:nvSpPr>
          <p:spPr>
            <a:xfrm>
              <a:off x="6503874" y="4646591"/>
              <a:ext cx="1357073" cy="512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63930"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阶段三</a:t>
              </a:r>
              <a:endParaRPr lang="en-GB" sz="28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33595" y="5184478"/>
              <a:ext cx="2729132" cy="391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学会分析解题</a:t>
              </a:r>
              <a:endParaRPr lang="en-GB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83181" y="1713653"/>
            <a:ext cx="2923869" cy="922500"/>
            <a:chOff x="4038291" y="1444635"/>
            <a:chExt cx="2304129" cy="821805"/>
          </a:xfrm>
        </p:grpSpPr>
        <p:sp>
          <p:nvSpPr>
            <p:cNvPr id="50" name="TextBox 49"/>
            <p:cNvSpPr txBox="1"/>
            <p:nvPr/>
          </p:nvSpPr>
          <p:spPr>
            <a:xfrm>
              <a:off x="4606097" y="1444635"/>
              <a:ext cx="994416" cy="481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63930"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阶段二</a:t>
              </a:r>
              <a:endParaRPr lang="en-GB" sz="28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38291" y="1899037"/>
              <a:ext cx="2304129" cy="3674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掌握常用数学建模算法</a:t>
              </a:r>
              <a:endParaRPr lang="en-GB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58726" y="1713653"/>
            <a:ext cx="1966210" cy="1334766"/>
            <a:chOff x="8051659" y="1863087"/>
            <a:chExt cx="1735006" cy="1265696"/>
          </a:xfrm>
        </p:grpSpPr>
        <p:sp>
          <p:nvSpPr>
            <p:cNvPr id="52" name="TextBox 51"/>
            <p:cNvSpPr txBox="1"/>
            <p:nvPr/>
          </p:nvSpPr>
          <p:spPr>
            <a:xfrm>
              <a:off x="8362413" y="1863087"/>
              <a:ext cx="1113500" cy="512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63930"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阶段四</a:t>
              </a:r>
              <a:endParaRPr lang="en-GB" sz="2800" dirty="0">
                <a:solidFill>
                  <a:schemeClr val="accent1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051659" y="2370945"/>
              <a:ext cx="1735006" cy="757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学会撰写一篇优秀的建模论文</a:t>
              </a:r>
              <a:endParaRPr lang="en-GB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E1D55D0-39D5-3049-8AA2-34E13F9FBDAE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2D791D5-C1E4-0A4D-89D8-63DBABC158E1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课程目标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23C670CA-2E16-D643-97B3-AA1A0D0978D8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0164D70-A6AA-1B4A-A3C6-EF7F4DA2F4A0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6D0C48F-46F6-AE40-B1F5-591C363C14CA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16301" y="3509401"/>
            <a:ext cx="136255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4585924" y="3832565"/>
            <a:ext cx="368619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sym typeface="Arial" panose="020B0604020202020204" pitchFamily="34" charset="0"/>
              </a:rPr>
              <a:t>课程内容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5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999267" y="2248173"/>
            <a:ext cx="3837672" cy="3837673"/>
            <a:chOff x="7115266" y="1299207"/>
            <a:chExt cx="3142800" cy="3142800"/>
          </a:xfrm>
        </p:grpSpPr>
        <p:sp>
          <p:nvSpPr>
            <p:cNvPr id="5" name="Oval 18"/>
            <p:cNvSpPr/>
            <p:nvPr/>
          </p:nvSpPr>
          <p:spPr>
            <a:xfrm>
              <a:off x="7115266" y="1299207"/>
              <a:ext cx="3142800" cy="3142800"/>
            </a:xfrm>
            <a:prstGeom prst="ellipse">
              <a:avLst/>
            </a:prstGeom>
            <a:solidFill>
              <a:schemeClr val="accent4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1638" tIns="55819" rIns="111638" bIns="55819" rtlCol="0" anchor="ctr"/>
            <a:lstStyle/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5148" y="2039519"/>
              <a:ext cx="1186730" cy="78639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6000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53330" y="3043507"/>
              <a:ext cx="1890365" cy="2621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常用六大类建模算法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29100" y="2177444"/>
            <a:ext cx="3061272" cy="3061272"/>
            <a:chOff x="909267" y="1241284"/>
            <a:chExt cx="2506980" cy="2506980"/>
          </a:xfrm>
        </p:grpSpPr>
        <p:sp>
          <p:nvSpPr>
            <p:cNvPr id="3" name="Oval 16"/>
            <p:cNvSpPr/>
            <p:nvPr/>
          </p:nvSpPr>
          <p:spPr>
            <a:xfrm>
              <a:off x="909267" y="1241284"/>
              <a:ext cx="2506980" cy="2506980"/>
            </a:xfrm>
            <a:prstGeom prst="ellipse">
              <a:avLst/>
            </a:prstGeom>
            <a:solidFill>
              <a:schemeClr val="accent1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1638" tIns="55819" rIns="111638" bIns="55819" rtlCol="0" anchor="ctr"/>
            <a:lstStyle/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3333" y="2719586"/>
              <a:ext cx="1334504" cy="1048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en-US" altLang="zh-CN" sz="8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0747" y="1568441"/>
              <a:ext cx="1186730" cy="78639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6000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20%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81742" y="2625442"/>
              <a:ext cx="1155224" cy="2621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Matlab</a:t>
              </a:r>
              <a:r>
                <a:rPr lang="zh-CN" altLang="en-US" sz="2000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基础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489217" y="3867639"/>
            <a:ext cx="2484376" cy="2484376"/>
            <a:chOff x="2923938" y="2625442"/>
            <a:chExt cx="2034540" cy="2034540"/>
          </a:xfrm>
        </p:grpSpPr>
        <p:sp>
          <p:nvSpPr>
            <p:cNvPr id="2" name="Oval 14"/>
            <p:cNvSpPr/>
            <p:nvPr/>
          </p:nvSpPr>
          <p:spPr>
            <a:xfrm>
              <a:off x="2923938" y="2625442"/>
              <a:ext cx="2034540" cy="2034540"/>
            </a:xfrm>
            <a:prstGeom prst="ellipse">
              <a:avLst/>
            </a:prstGeom>
            <a:solidFill>
              <a:schemeClr val="accent2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1638" tIns="55819" rIns="111638" bIns="55819" rtlCol="0" anchor="ctr"/>
            <a:lstStyle/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9256" y="3093403"/>
              <a:ext cx="790278" cy="5242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20%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83891" y="3678396"/>
              <a:ext cx="1260244" cy="2621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论文写作技巧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86270" y="2018267"/>
            <a:ext cx="2031400" cy="2031400"/>
            <a:chOff x="3740460" y="1110929"/>
            <a:chExt cx="1663582" cy="1663582"/>
          </a:xfrm>
        </p:grpSpPr>
        <p:sp>
          <p:nvSpPr>
            <p:cNvPr id="4" name="Oval 17"/>
            <p:cNvSpPr/>
            <p:nvPr/>
          </p:nvSpPr>
          <p:spPr>
            <a:xfrm>
              <a:off x="3740460" y="1110929"/>
              <a:ext cx="1663582" cy="1663582"/>
            </a:xfrm>
            <a:prstGeom prst="ellipse">
              <a:avLst/>
            </a:prstGeom>
            <a:solidFill>
              <a:schemeClr val="accent3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1638" tIns="55819" rIns="111638" bIns="55819" rtlCol="0" anchor="ctr"/>
            <a:lstStyle/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0595" y="1314546"/>
              <a:ext cx="790278" cy="5242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10%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80679" y="2039519"/>
              <a:ext cx="1260243" cy="2621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Arial" panose="020B0604020202020204" pitchFamily="34" charset="0"/>
                </a:rPr>
                <a:t>优秀案例精析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A9D92D-AADA-0E41-B726-E8039A5B6C1E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82C8C43-C777-AD4D-970E-18F31689835E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  <a:cs typeface="+mn-ea"/>
                  <a:sym typeface="+mn-lt"/>
                </a:rPr>
                <a:t>课程内容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82F36A4-70E1-9647-8EEC-CADC8EC312CA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9B3F4C5-378E-BF4B-A327-44459B2C76A3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9467A8C-A9CA-F447-893D-0FAF77B8AAC2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608</Words>
  <Application>Microsoft Macintosh PowerPoint</Application>
  <PresentationFormat>自定义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Heiti SC Medium</vt:lpstr>
      <vt:lpstr>宋体</vt:lpstr>
      <vt:lpstr>方正正准黑简体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cp:lastPrinted>2019-09-29T07:03:41Z</cp:lastPrinted>
  <dcterms:created xsi:type="dcterms:W3CDTF">2016-10-17T14:00:00Z</dcterms:created>
  <dcterms:modified xsi:type="dcterms:W3CDTF">2019-09-29T07:03:43Z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