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05" r:id="rId2"/>
    <p:sldId id="3206" r:id="rId3"/>
    <p:sldId id="3207" r:id="rId4"/>
    <p:sldId id="3219" r:id="rId5"/>
    <p:sldId id="3220" r:id="rId6"/>
    <p:sldId id="3259" r:id="rId7"/>
    <p:sldId id="3260" r:id="rId8"/>
    <p:sldId id="3261" r:id="rId9"/>
    <p:sldId id="3262" r:id="rId10"/>
    <p:sldId id="3263" r:id="rId11"/>
    <p:sldId id="3264" r:id="rId12"/>
    <p:sldId id="3266" r:id="rId13"/>
    <p:sldId id="3265" r:id="rId14"/>
    <p:sldId id="3267" r:id="rId15"/>
    <p:sldId id="3268" r:id="rId16"/>
    <p:sldId id="3233" r:id="rId17"/>
    <p:sldId id="3204" r:id="rId18"/>
    <p:sldId id="3147" r:id="rId19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71" d="100"/>
          <a:sy n="71" d="100"/>
        </p:scale>
        <p:origin x="80" y="1620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27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62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5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88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61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99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9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8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01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0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1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Matlab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练习：密码破解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28033" y="3647639"/>
            <a:ext cx="8790576" cy="11079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8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场景介绍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场景介绍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6644514" cy="2633645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你的好朋友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James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给你寄了一封信，这封信很重要，为防止信落到坏人手里，他使用一个程序把原文进行了加密，加密信息保存在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coded_message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中，并且他还把加密程序给了你（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encode_rand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），现在你需要使用这个加密程序去反向获取原文。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记住，他在密文中告知了你一个很重要的消息，现在就动手破解密文吧，加油！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28033" y="3647639"/>
            <a:ext cx="8790576" cy="11079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8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算法原理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8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算法原理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81225" y="1442475"/>
            <a:ext cx="6644514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现在你已经掌握了破解这个加密程序的所有知识，现在只需要开动你的脑筋，大胆尝试吧，我会告诉你一些思路，但是我不会马上揭晓答案。我希望你尽可能去尝试，学着去分析解答思路，答案会在算法篇的末尾揭晓！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28033" y="3647639"/>
            <a:ext cx="8790576" cy="11079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8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编程实现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36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编程实现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81225" y="1442475"/>
            <a:ext cx="6644514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本节课的代码中提供了一个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decode_rand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函数，可供大家调用，用来简便的测试和获取信息。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2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9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1638169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324919" y="3013761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3372178" y="1763166"/>
            <a:ext cx="6369565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字符表示及其转换：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char,int2str,num2str,double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4413151" y="3233574"/>
            <a:ext cx="3539752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加密场景介绍、加密程序介绍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57">
            <a:extLst>
              <a:ext uri="{FF2B5EF4-FFF2-40B4-BE49-F238E27FC236}">
                <a16:creationId xmlns:a16="http://schemas.microsoft.com/office/drawing/2014/main" id="{464D3D1E-4791-440E-9936-05DC7270C860}"/>
              </a:ext>
            </a:extLst>
          </p:cNvPr>
          <p:cNvSpPr txBox="1"/>
          <p:nvPr/>
        </p:nvSpPr>
        <p:spPr>
          <a:xfrm>
            <a:off x="4112909" y="4891253"/>
            <a:ext cx="3539752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解密代码介绍，解题思路分析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468528" y="1781778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468528" y="3157370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4710765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2468528" y="485437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3013760"/>
            <a:ext cx="5901431" cy="89059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1633992"/>
            <a:ext cx="6045448" cy="76238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4706588"/>
            <a:ext cx="5351145" cy="78194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76333" y="5559540"/>
            <a:ext cx="5906088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3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0161073" cy="1482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https://github.com/yooongchun/MatlabCourse/tree/master/Lecture05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0649585" y="410177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2063211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3018749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4005546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2081926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字符表示及其转换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3057904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场景介绍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4033882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算法原理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4953189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5272" y="5939986"/>
            <a:ext cx="1257328" cy="698118"/>
            <a:chOff x="2215144" y="3018135"/>
            <a:chExt cx="1244730" cy="910318"/>
          </a:xfrm>
        </p:grpSpPr>
        <p:sp>
          <p:nvSpPr>
            <p:cNvPr id="36" name="平行四边形 3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05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4992344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编程实现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50301" y="5968322"/>
            <a:ext cx="5423290" cy="646324"/>
            <a:chOff x="4315150" y="2341731"/>
            <a:chExt cx="3857250" cy="540057"/>
          </a:xfrm>
        </p:grpSpPr>
        <p:sp>
          <p:nvSpPr>
            <p:cNvPr id="42" name="矩形 41"/>
            <p:cNvSpPr/>
            <p:nvPr/>
          </p:nvSpPr>
          <p:spPr>
            <a:xfrm>
              <a:off x="4841197" y="2390509"/>
              <a:ext cx="2827146" cy="374266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28033" y="3647639"/>
            <a:ext cx="8790576" cy="11079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8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字符表示及其转换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字符表示及其转换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字符表示：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中字符的表示：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str=‘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你好呀！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’</a:t>
            </a: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8096929-D424-4891-A572-4723200D24BF}"/>
              </a:ext>
            </a:extLst>
          </p:cNvPr>
          <p:cNvSpPr/>
          <p:nvPr/>
        </p:nvSpPr>
        <p:spPr>
          <a:xfrm>
            <a:off x="1604839" y="236824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891E1EF7-AD87-4A18-AC46-8F45E3E3AF13}"/>
              </a:ext>
            </a:extLst>
          </p:cNvPr>
          <p:cNvSpPr/>
          <p:nvPr/>
        </p:nvSpPr>
        <p:spPr>
          <a:xfrm>
            <a:off x="2210524" y="2277784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使用下标访问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:str(1),str(end)</a:t>
            </a:r>
          </a:p>
        </p:txBody>
      </p:sp>
      <p:sp>
        <p:nvSpPr>
          <p:cNvPr id="16" name="Pentagon 33">
            <a:extLst>
              <a:ext uri="{FF2B5EF4-FFF2-40B4-BE49-F238E27FC236}">
                <a16:creationId xmlns:a16="http://schemas.microsoft.com/office/drawing/2014/main" id="{5A30DBCF-2222-4B35-94FB-5F7D755B6C34}"/>
              </a:ext>
            </a:extLst>
          </p:cNvPr>
          <p:cNvSpPr/>
          <p:nvPr/>
        </p:nvSpPr>
        <p:spPr>
          <a:xfrm>
            <a:off x="1532831" y="3376359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87B9CC8C-CF36-447F-B6DC-2755A7A0423A}"/>
              </a:ext>
            </a:extLst>
          </p:cNvPr>
          <p:cNvSpPr/>
          <p:nvPr/>
        </p:nvSpPr>
        <p:spPr>
          <a:xfrm>
            <a:off x="2138516" y="3285896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使用冒号表达式获取序列：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str(1:3)</a:t>
            </a:r>
          </a:p>
        </p:txBody>
      </p:sp>
      <p:sp>
        <p:nvSpPr>
          <p:cNvPr id="18" name="Pentagon 33">
            <a:extLst>
              <a:ext uri="{FF2B5EF4-FFF2-40B4-BE49-F238E27FC236}">
                <a16:creationId xmlns:a16="http://schemas.microsoft.com/office/drawing/2014/main" id="{3DB648C7-A325-435D-A8C8-59572F9D8AEA}"/>
              </a:ext>
            </a:extLst>
          </p:cNvPr>
          <p:cNvSpPr/>
          <p:nvPr/>
        </p:nvSpPr>
        <p:spPr>
          <a:xfrm>
            <a:off x="1532831" y="460049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61D03A6A-69C3-4E32-B6B0-FEDCF4AD0EBC}"/>
              </a:ext>
            </a:extLst>
          </p:cNvPr>
          <p:cNvSpPr/>
          <p:nvPr/>
        </p:nvSpPr>
        <p:spPr>
          <a:xfrm>
            <a:off x="2138516" y="4510032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字符串拼接：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[str1 str2 …]</a:t>
            </a:r>
          </a:p>
        </p:txBody>
      </p:sp>
    </p:spTree>
    <p:extLst>
      <p:ext uri="{BB962C8B-B14F-4D97-AF65-F5344CB8AC3E}">
        <p14:creationId xmlns:p14="http://schemas.microsoft.com/office/powerpoint/2010/main" val="35077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字符表示及其转换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字符表示：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msg=char(‘HELLO’,’WORLD’,…)</a:t>
            </a:r>
          </a:p>
        </p:txBody>
      </p:sp>
      <p:sp>
        <p:nvSpPr>
          <p:cNvPr id="20" name="Pentagon 33">
            <a:extLst>
              <a:ext uri="{FF2B5EF4-FFF2-40B4-BE49-F238E27FC236}">
                <a16:creationId xmlns:a16="http://schemas.microsoft.com/office/drawing/2014/main" id="{2D1E41CF-02BA-4589-9B1E-AE65F5896653}"/>
              </a:ext>
            </a:extLst>
          </p:cNvPr>
          <p:cNvSpPr/>
          <p:nvPr/>
        </p:nvSpPr>
        <p:spPr>
          <a:xfrm>
            <a:off x="1532831" y="258427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6C91A925-35A7-40DB-9C59-8E2FAA8235F6}"/>
              </a:ext>
            </a:extLst>
          </p:cNvPr>
          <p:cNvSpPr/>
          <p:nvPr/>
        </p:nvSpPr>
        <p:spPr>
          <a:xfrm>
            <a:off x="2138516" y="2493808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字符矩阵：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size(msg)</a:t>
            </a:r>
          </a:p>
        </p:txBody>
      </p:sp>
      <p:sp>
        <p:nvSpPr>
          <p:cNvPr id="22" name="Pentagon 33">
            <a:extLst>
              <a:ext uri="{FF2B5EF4-FFF2-40B4-BE49-F238E27FC236}">
                <a16:creationId xmlns:a16="http://schemas.microsoft.com/office/drawing/2014/main" id="{58DA00FA-88BD-4AEB-9F3C-6FAE3D7715C8}"/>
              </a:ext>
            </a:extLst>
          </p:cNvPr>
          <p:cNvSpPr/>
          <p:nvPr/>
        </p:nvSpPr>
        <p:spPr>
          <a:xfrm>
            <a:off x="1460823" y="366439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12D9876E-9099-425D-9FB0-80AF82D8A7C0}"/>
              </a:ext>
            </a:extLst>
          </p:cNvPr>
          <p:cNvSpPr/>
          <p:nvPr/>
        </p:nvSpPr>
        <p:spPr>
          <a:xfrm>
            <a:off x="2066508" y="3573928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数字转字符：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int2str(3231)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int2str(121.212)</a:t>
            </a:r>
          </a:p>
        </p:txBody>
      </p:sp>
      <p:sp>
        <p:nvSpPr>
          <p:cNvPr id="24" name="Pentagon 33">
            <a:extLst>
              <a:ext uri="{FF2B5EF4-FFF2-40B4-BE49-F238E27FC236}">
                <a16:creationId xmlns:a16="http://schemas.microsoft.com/office/drawing/2014/main" id="{6F02A899-58DE-4BE1-B220-44ABB9323021}"/>
              </a:ext>
            </a:extLst>
          </p:cNvPr>
          <p:cNvSpPr/>
          <p:nvPr/>
        </p:nvSpPr>
        <p:spPr>
          <a:xfrm>
            <a:off x="1532831" y="452848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0C7BCF38-0CD8-49D9-9495-6592E337AD55}"/>
              </a:ext>
            </a:extLst>
          </p:cNvPr>
          <p:cNvSpPr/>
          <p:nvPr/>
        </p:nvSpPr>
        <p:spPr>
          <a:xfrm>
            <a:off x="2138516" y="4438024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数字转字符：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num2int(pi,5), num2int(0.122223232,3)</a:t>
            </a:r>
          </a:p>
        </p:txBody>
      </p:sp>
    </p:spTree>
    <p:extLst>
      <p:ext uri="{BB962C8B-B14F-4D97-AF65-F5344CB8AC3E}">
        <p14:creationId xmlns:p14="http://schemas.microsoft.com/office/powerpoint/2010/main" val="38340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字符表示及其转换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字符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ASCII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码：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double(‘X’),double(‘a’)</a:t>
            </a:r>
          </a:p>
        </p:txBody>
      </p:sp>
      <p:sp>
        <p:nvSpPr>
          <p:cNvPr id="15" name="Pentagon 33">
            <a:extLst>
              <a:ext uri="{FF2B5EF4-FFF2-40B4-BE49-F238E27FC236}">
                <a16:creationId xmlns:a16="http://schemas.microsoft.com/office/drawing/2014/main" id="{AB73FA95-A69E-486A-A81F-2F75A63B89E1}"/>
              </a:ext>
            </a:extLst>
          </p:cNvPr>
          <p:cNvSpPr/>
          <p:nvPr/>
        </p:nvSpPr>
        <p:spPr>
          <a:xfrm>
            <a:off x="1555440" y="236824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8EBF3AF4-DA39-43C0-B072-8ABFA7CAEE40}"/>
              </a:ext>
            </a:extLst>
          </p:cNvPr>
          <p:cNvSpPr/>
          <p:nvPr/>
        </p:nvSpPr>
        <p:spPr>
          <a:xfrm>
            <a:off x="2161125" y="2277784"/>
            <a:ext cx="7580618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字符数组转换：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str=char(‘HELLO’,’WORLD’)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double(str)</a:t>
            </a:r>
          </a:p>
        </p:txBody>
      </p:sp>
    </p:spTree>
    <p:extLst>
      <p:ext uri="{BB962C8B-B14F-4D97-AF65-F5344CB8AC3E}">
        <p14:creationId xmlns:p14="http://schemas.microsoft.com/office/powerpoint/2010/main" val="16742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字符表示及其转换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156682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字符的简单加密：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str=char(‘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这是一条秘密的消息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’,’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要加密传输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’)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associated_array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=double(str)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encoded_msg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=assciated_array.^pi+1213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356CA7-DFB1-4DA3-B992-ADDA7217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6" y="2536206"/>
            <a:ext cx="6769100" cy="44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6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字符表示及其转换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156682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字符的反向解密：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associated_array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=(encoded_msg-1213).^(1/pi)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associated_array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=round(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associated_array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char(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associated_array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F63EF7-FA48-4B14-82F7-CD1F5949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25" y="2522585"/>
            <a:ext cx="6500498" cy="45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530</Words>
  <Application>Microsoft Office PowerPoint</Application>
  <PresentationFormat>自定义</PresentationFormat>
  <Paragraphs>80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黑体</vt:lpstr>
      <vt:lpstr>方正正准黑简体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2019-10-12T17:08:07Z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