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05" r:id="rId2"/>
    <p:sldId id="3206" r:id="rId3"/>
    <p:sldId id="3207" r:id="rId4"/>
    <p:sldId id="3219" r:id="rId5"/>
    <p:sldId id="3354" r:id="rId6"/>
    <p:sldId id="3379" r:id="rId7"/>
    <p:sldId id="3404" r:id="rId8"/>
    <p:sldId id="3405" r:id="rId9"/>
    <p:sldId id="3406" r:id="rId10"/>
    <p:sldId id="3384" r:id="rId11"/>
    <p:sldId id="3403" r:id="rId12"/>
    <p:sldId id="3407" r:id="rId13"/>
    <p:sldId id="3408" r:id="rId14"/>
    <p:sldId id="3378" r:id="rId15"/>
    <p:sldId id="3204" r:id="rId16"/>
    <p:sldId id="3323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2986" autoAdjust="0"/>
  </p:normalViewPr>
  <p:slideViewPr>
    <p:cSldViewPr>
      <p:cViewPr varScale="1">
        <p:scale>
          <a:sx n="93" d="100"/>
          <a:sy n="93" d="100"/>
        </p:scale>
        <p:origin x="92" y="1836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87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2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110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47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12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3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6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2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56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7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studio.net/archives/51753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-32689" y="3981668"/>
            <a:ext cx="10477277" cy="684795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写作篇：使用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Latex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模板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注意事项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模板使用注意事项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8" name="Pentagon 33">
            <a:extLst>
              <a:ext uri="{FF2B5EF4-FFF2-40B4-BE49-F238E27FC236}">
                <a16:creationId xmlns:a16="http://schemas.microsoft.com/office/drawing/2014/main" id="{9A657BDB-EC89-4D9F-ADBB-BB4C8F307FFE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7B79FC-B118-44C5-B8B5-909691A0C06B}"/>
              </a:ext>
            </a:extLst>
          </p:cNvPr>
          <p:cNvSpPr/>
          <p:nvPr/>
        </p:nvSpPr>
        <p:spPr>
          <a:xfrm>
            <a:off x="1647337" y="1186866"/>
            <a:ext cx="7302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编译方式：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pdfLaTex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XeLatex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C355BB-B068-4559-8520-2E2A7026F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55" y="1715011"/>
            <a:ext cx="5133379" cy="49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模板使用注意事项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8" name="Pentagon 33">
            <a:extLst>
              <a:ext uri="{FF2B5EF4-FFF2-40B4-BE49-F238E27FC236}">
                <a16:creationId xmlns:a16="http://schemas.microsoft.com/office/drawing/2014/main" id="{9A657BDB-EC89-4D9F-ADBB-BB4C8F307FFE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7B79FC-B118-44C5-B8B5-909691A0C06B}"/>
              </a:ext>
            </a:extLst>
          </p:cNvPr>
          <p:cNvSpPr/>
          <p:nvPr/>
        </p:nvSpPr>
        <p:spPr>
          <a:xfrm>
            <a:off x="1647337" y="1186866"/>
            <a:ext cx="7302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报错信息排查：控制台输出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D5FB3C-AC08-40F7-90A7-13FC145A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55" y="1640843"/>
            <a:ext cx="83058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模板使用注意事项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8" name="Pentagon 33">
            <a:extLst>
              <a:ext uri="{FF2B5EF4-FFF2-40B4-BE49-F238E27FC236}">
                <a16:creationId xmlns:a16="http://schemas.microsoft.com/office/drawing/2014/main" id="{9A657BDB-EC89-4D9F-ADBB-BB4C8F307FFE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7B79FC-B118-44C5-B8B5-909691A0C06B}"/>
              </a:ext>
            </a:extLst>
          </p:cNvPr>
          <p:cNvSpPr/>
          <p:nvPr/>
        </p:nvSpPr>
        <p:spPr>
          <a:xfrm>
            <a:off x="1647337" y="1186866"/>
            <a:ext cx="10110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常见错误排查：特殊字符转义问题、公式符号闭合问题、引入包问题、错误注释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……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2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86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192201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180903" y="2977330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053111" y="2117568"/>
            <a:ext cx="419057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Latex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模板介绍及使用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4106625" y="3224778"/>
            <a:ext cx="4122950" cy="42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Latex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模板实例及注意事项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324512" y="206562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324512" y="31209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2977329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40" y="1917839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4"/>
            <a:ext cx="11663943" cy="145878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1519495" cy="965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https://github.com/yooongchun/MatlabCourse/tree/master/Lecture23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1973991" y="404837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3614444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模板介绍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模板实例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3642780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注意事项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4562087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4601242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模板介绍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模板介绍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68053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Latex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模板：根据一定规则撰写的格式化文件，用于指导、辅助使用者快速生成高质量论文。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Pentagon 33">
            <a:extLst>
              <a:ext uri="{FF2B5EF4-FFF2-40B4-BE49-F238E27FC236}">
                <a16:creationId xmlns:a16="http://schemas.microsoft.com/office/drawing/2014/main" id="{4BB3405F-E613-46BC-891F-EE19A3724571}"/>
              </a:ext>
            </a:extLst>
          </p:cNvPr>
          <p:cNvSpPr/>
          <p:nvPr/>
        </p:nvSpPr>
        <p:spPr>
          <a:xfrm>
            <a:off x="974455" y="2122969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0C9290-6D56-4E9C-A0AC-40A745E2ED3E}"/>
              </a:ext>
            </a:extLst>
          </p:cNvPr>
          <p:cNvSpPr/>
          <p:nvPr/>
        </p:nvSpPr>
        <p:spPr>
          <a:xfrm>
            <a:off x="1615122" y="2104157"/>
            <a:ext cx="11243628" cy="1062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全国大学生数学建模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Latex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模板：根据官网（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http://mcm.edu.cn/index_cn.html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）新发布的全国大学生数学建模竞赛论文格式规范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(2019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年修订稿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设置的论文模板。来源于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Tex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工作室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</a:t>
            </a:r>
            <a:r>
              <a:rPr lang="en-US" altLang="zh-CN" dirty="0">
                <a:hlinkClick r:id="rId3"/>
              </a:rPr>
              <a:t>https://www.latexstudio.net/archives/51753.html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，免费开源可用。</a:t>
            </a:r>
          </a:p>
        </p:txBody>
      </p:sp>
    </p:spTree>
    <p:extLst>
      <p:ext uri="{BB962C8B-B14F-4D97-AF65-F5344CB8AC3E}">
        <p14:creationId xmlns:p14="http://schemas.microsoft.com/office/powerpoint/2010/main" val="39361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模板实例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4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模板实例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68053"/>
            <a:ext cx="11243628" cy="2042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内容简介：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①放置图片素材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②格式规范定义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③编辑内容的主文件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④生成的论文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1E256D2-F0D8-4B79-AFF6-AFA7E6F4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112269"/>
            <a:ext cx="77438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模板实例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50415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485339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内容简介：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cls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文件内容简要介绍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73CD1A7-50FF-4D6C-AF1B-3C0A88338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56" y="1960141"/>
            <a:ext cx="4437184" cy="49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5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模板实例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50415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485339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内容简介：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tex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主文件内容介绍及使用方法讲解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6A3E795-EB4D-4EA7-A945-05206825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55" y="1939109"/>
            <a:ext cx="9237830" cy="51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自定义</PresentationFormat>
  <Paragraphs>66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2019-11-23T07:43:37Z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