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1029" y="126360"/>
            <a:ext cx="616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STRUKTUR ORGANISASI JABATAN PERTANIAN NEGERI SEMBILAN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4528458" y="1023257"/>
            <a:ext cx="3211286" cy="48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MUSTAPA BIN UMAR</a:t>
            </a:r>
          </a:p>
          <a:p>
            <a:pPr algn="ctr"/>
            <a:r>
              <a:rPr lang="en-US" sz="1200" dirty="0" smtClean="0"/>
              <a:t>PENGARAH PERTANIAN NEGERI G 52  </a:t>
            </a:r>
            <a:endParaRPr lang="en-MY" sz="1200" dirty="0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6134101" y="1505534"/>
            <a:ext cx="16328" cy="26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01146" y="1755904"/>
            <a:ext cx="4920337" cy="2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01146" y="2321954"/>
            <a:ext cx="10883" cy="43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21483" y="1755904"/>
            <a:ext cx="0" cy="45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03717" y="1984501"/>
            <a:ext cx="2601684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PENGEMBANGAN</a:t>
            </a:r>
            <a:endParaRPr lang="en-MY" sz="1600" dirty="0"/>
          </a:p>
        </p:txBody>
      </p:sp>
      <p:sp>
        <p:nvSpPr>
          <p:cNvPr id="19" name="Rectangle 18"/>
          <p:cNvSpPr/>
          <p:nvPr/>
        </p:nvSpPr>
        <p:spPr>
          <a:xfrm>
            <a:off x="7217228" y="1984504"/>
            <a:ext cx="2601684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OPERASI</a:t>
            </a:r>
            <a:endParaRPr lang="en-MY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90263" y="1777673"/>
            <a:ext cx="0" cy="28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44482" y="2637645"/>
            <a:ext cx="3298375" cy="45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HISYAM BIN YACOB</a:t>
            </a:r>
          </a:p>
          <a:p>
            <a:pPr algn="ctr"/>
            <a:r>
              <a:rPr lang="en-US" sz="1200" dirty="0" smtClean="0"/>
              <a:t>TIMBALAN PENGARAH PERTANIAN G 48</a:t>
            </a:r>
            <a:endParaRPr lang="en-MY" sz="1200" dirty="0"/>
          </a:p>
        </p:txBody>
      </p:sp>
      <p:sp>
        <p:nvSpPr>
          <p:cNvPr id="30" name="Rectangle 29"/>
          <p:cNvSpPr/>
          <p:nvPr/>
        </p:nvSpPr>
        <p:spPr>
          <a:xfrm>
            <a:off x="6939640" y="3441434"/>
            <a:ext cx="3325589" cy="4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ROZLI AZIZI BIN TALIB</a:t>
            </a:r>
          </a:p>
          <a:p>
            <a:pPr algn="ctr"/>
            <a:r>
              <a:rPr lang="en-US" sz="1200" dirty="0" smtClean="0"/>
              <a:t>PENGARAH PERTANIAN G 44</a:t>
            </a:r>
            <a:endParaRPr lang="en-MY" sz="1200" dirty="0"/>
          </a:p>
        </p:txBody>
      </p:sp>
      <p:sp>
        <p:nvSpPr>
          <p:cNvPr id="33" name="Rectangle 32"/>
          <p:cNvSpPr/>
          <p:nvPr/>
        </p:nvSpPr>
        <p:spPr>
          <a:xfrm>
            <a:off x="7092040" y="3593834"/>
            <a:ext cx="3325589" cy="4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ROZLI AZIZI BIN TALIB</a:t>
            </a:r>
          </a:p>
          <a:p>
            <a:pPr algn="ctr"/>
            <a:r>
              <a:rPr lang="en-US" sz="1200" dirty="0" smtClean="0"/>
              <a:t>PENGARAH PERTANIAN G 44</a:t>
            </a:r>
            <a:endParaRPr lang="en-MY" sz="1200" dirty="0"/>
          </a:p>
        </p:txBody>
      </p:sp>
      <p:sp>
        <p:nvSpPr>
          <p:cNvPr id="34" name="Rectangle 33"/>
          <p:cNvSpPr/>
          <p:nvPr/>
        </p:nvSpPr>
        <p:spPr>
          <a:xfrm>
            <a:off x="7244440" y="3746234"/>
            <a:ext cx="3325589" cy="4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ROZLI AZIZI BIN TALIB</a:t>
            </a:r>
          </a:p>
          <a:p>
            <a:pPr algn="ctr"/>
            <a:r>
              <a:rPr lang="en-US" sz="1200" dirty="0" smtClean="0"/>
              <a:t>PENGARAH PERTANIAN G 44</a:t>
            </a:r>
            <a:endParaRPr lang="en-MY" sz="1200" dirty="0"/>
          </a:p>
        </p:txBody>
      </p:sp>
      <p:sp>
        <p:nvSpPr>
          <p:cNvPr id="35" name="Rectangle 34"/>
          <p:cNvSpPr/>
          <p:nvPr/>
        </p:nvSpPr>
        <p:spPr>
          <a:xfrm>
            <a:off x="7364182" y="4551570"/>
            <a:ext cx="3325589" cy="4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ROZLI AZIZI BIN TALIB</a:t>
            </a:r>
          </a:p>
          <a:p>
            <a:pPr algn="ctr"/>
            <a:r>
              <a:rPr lang="en-US" sz="1200" dirty="0" smtClean="0"/>
              <a:t>PENGARAH PERTANIAN G 44</a:t>
            </a:r>
            <a:endParaRPr lang="en-MY" sz="1200" dirty="0"/>
          </a:p>
        </p:txBody>
      </p:sp>
      <p:sp>
        <p:nvSpPr>
          <p:cNvPr id="36" name="Rectangle 35"/>
          <p:cNvSpPr/>
          <p:nvPr/>
        </p:nvSpPr>
        <p:spPr>
          <a:xfrm>
            <a:off x="7217228" y="5545293"/>
            <a:ext cx="3325589" cy="4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ASROF BIN ROFFII</a:t>
            </a:r>
          </a:p>
          <a:p>
            <a:pPr algn="ctr"/>
            <a:r>
              <a:rPr lang="en-US" sz="1200" dirty="0" smtClean="0"/>
              <a:t>PENGARAH PERTANIAN G 44</a:t>
            </a:r>
            <a:endParaRPr lang="en-MY" sz="1200" dirty="0"/>
          </a:p>
        </p:txBody>
      </p:sp>
      <p:sp>
        <p:nvSpPr>
          <p:cNvPr id="37" name="Rectangle 36"/>
          <p:cNvSpPr/>
          <p:nvPr/>
        </p:nvSpPr>
        <p:spPr>
          <a:xfrm>
            <a:off x="2849330" y="5312025"/>
            <a:ext cx="3325589" cy="4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MOHD FARIZ </a:t>
            </a:r>
            <a:r>
              <a:rPr lang="en-US" sz="1200" dirty="0" smtClean="0"/>
              <a:t>BIN JOHAR</a:t>
            </a:r>
          </a:p>
          <a:p>
            <a:pPr algn="ctr"/>
            <a:r>
              <a:rPr lang="en-US" sz="1200" dirty="0" smtClean="0"/>
              <a:t>BAHAGIAN LATIHAN TEKNIKAL G 41</a:t>
            </a:r>
            <a:endParaRPr lang="en-MY" sz="1200" dirty="0"/>
          </a:p>
        </p:txBody>
      </p:sp>
      <p:sp>
        <p:nvSpPr>
          <p:cNvPr id="38" name="Rectangle 37"/>
          <p:cNvSpPr/>
          <p:nvPr/>
        </p:nvSpPr>
        <p:spPr>
          <a:xfrm>
            <a:off x="3497032" y="4203433"/>
            <a:ext cx="3325589" cy="4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SITI SAPIAH BT MOHD RAZMI</a:t>
            </a:r>
          </a:p>
          <a:p>
            <a:pPr algn="ctr"/>
            <a:r>
              <a:rPr lang="en-US" sz="1200" dirty="0" smtClean="0"/>
              <a:t>BAHAGIAN INDUSTRI ASAS TANI</a:t>
            </a:r>
            <a:endParaRPr lang="en-MY" sz="1200" dirty="0"/>
          </a:p>
        </p:txBody>
      </p:sp>
      <p:sp>
        <p:nvSpPr>
          <p:cNvPr id="39" name="Rectangle 38"/>
          <p:cNvSpPr/>
          <p:nvPr/>
        </p:nvSpPr>
        <p:spPr>
          <a:xfrm>
            <a:off x="114297" y="4214319"/>
            <a:ext cx="3325589" cy="4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UMAIRAH BIN ABU KASSIM</a:t>
            </a:r>
          </a:p>
          <a:p>
            <a:pPr algn="ctr"/>
            <a:r>
              <a:rPr lang="en-US" sz="1200" dirty="0" smtClean="0"/>
              <a:t>BAHAGIAN PENGEMBANGAN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21606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79</TotalTime>
  <Words>87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SITI ZAITON BINTI ZAINAL ABIDIN</dc:creator>
  <cp:lastModifiedBy>SITI ZAITON BINTI ZAINAL ABIDIN</cp:lastModifiedBy>
  <cp:revision>5</cp:revision>
  <dcterms:created xsi:type="dcterms:W3CDTF">2016-06-15T07:09:27Z</dcterms:created>
  <dcterms:modified xsi:type="dcterms:W3CDTF">2016-06-15T08:28:43Z</dcterms:modified>
</cp:coreProperties>
</file>