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59998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1178222"/>
            <a:ext cx="9449991" cy="2506427"/>
          </a:xfrm>
        </p:spPr>
        <p:txBody>
          <a:bodyPr anchor="b"/>
          <a:lstStyle>
            <a:lvl1pPr algn="ctr">
              <a:defRPr sz="62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3781306"/>
            <a:ext cx="9449991" cy="1738167"/>
          </a:xfrm>
        </p:spPr>
        <p:txBody>
          <a:bodyPr/>
          <a:lstStyle>
            <a:lvl1pPr marL="0" indent="0" algn="ctr">
              <a:buNone/>
              <a:defRPr sz="2480"/>
            </a:lvl1pPr>
            <a:lvl2pPr marL="472516" indent="0" algn="ctr">
              <a:buNone/>
              <a:defRPr sz="2067"/>
            </a:lvl2pPr>
            <a:lvl3pPr marL="945032" indent="0" algn="ctr">
              <a:buNone/>
              <a:defRPr sz="1860"/>
            </a:lvl3pPr>
            <a:lvl4pPr marL="1417549" indent="0" algn="ctr">
              <a:buNone/>
              <a:defRPr sz="1654"/>
            </a:lvl4pPr>
            <a:lvl5pPr marL="1890065" indent="0" algn="ctr">
              <a:buNone/>
              <a:defRPr sz="1654"/>
            </a:lvl5pPr>
            <a:lvl6pPr marL="2362581" indent="0" algn="ctr">
              <a:buNone/>
              <a:defRPr sz="1654"/>
            </a:lvl6pPr>
            <a:lvl7pPr marL="2835097" indent="0" algn="ctr">
              <a:buNone/>
              <a:defRPr sz="1654"/>
            </a:lvl7pPr>
            <a:lvl8pPr marL="3307613" indent="0" algn="ctr">
              <a:buNone/>
              <a:defRPr sz="1654"/>
            </a:lvl8pPr>
            <a:lvl9pPr marL="3780130" indent="0" algn="ctr">
              <a:buNone/>
              <a:defRPr sz="165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6AA-48D1-4A93-BDE9-CDC238FCC4C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235F-5B6A-4A7F-921D-C7099BBE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33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6AA-48D1-4A93-BDE9-CDC238FCC4C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235F-5B6A-4A7F-921D-C7099BBE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61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383297"/>
            <a:ext cx="2716872" cy="610108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383297"/>
            <a:ext cx="7993117" cy="610108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6AA-48D1-4A93-BDE9-CDC238FCC4C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235F-5B6A-4A7F-921D-C7099BBE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4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6AA-48D1-4A93-BDE9-CDC238FCC4C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235F-5B6A-4A7F-921D-C7099BBE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2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794830"/>
            <a:ext cx="10867490" cy="2994714"/>
          </a:xfrm>
        </p:spPr>
        <p:txBody>
          <a:bodyPr anchor="b"/>
          <a:lstStyle>
            <a:lvl1pPr>
              <a:defRPr sz="62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4817875"/>
            <a:ext cx="10867490" cy="1574849"/>
          </a:xfrm>
        </p:spPr>
        <p:txBody>
          <a:bodyPr/>
          <a:lstStyle>
            <a:lvl1pPr marL="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1pPr>
            <a:lvl2pPr marL="472516" indent="0">
              <a:buNone/>
              <a:defRPr sz="2067">
                <a:solidFill>
                  <a:schemeClr val="tx1">
                    <a:tint val="75000"/>
                  </a:schemeClr>
                </a:solidFill>
              </a:defRPr>
            </a:lvl2pPr>
            <a:lvl3pPr marL="945032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3pPr>
            <a:lvl4pPr marL="1417549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4pPr>
            <a:lvl5pPr marL="1890065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5pPr>
            <a:lvl6pPr marL="236258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6pPr>
            <a:lvl7pPr marL="2835097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7pPr>
            <a:lvl8pPr marL="33076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8pPr>
            <a:lvl9pPr marL="378013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6AA-48D1-4A93-BDE9-CDC238FCC4C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235F-5B6A-4A7F-921D-C7099BBE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12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916484"/>
            <a:ext cx="5354995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916484"/>
            <a:ext cx="5354995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6AA-48D1-4A93-BDE9-CDC238FCC4C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235F-5B6A-4A7F-921D-C7099BBE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383297"/>
            <a:ext cx="10867490" cy="1391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764832"/>
            <a:ext cx="5330385" cy="864917"/>
          </a:xfrm>
        </p:spPr>
        <p:txBody>
          <a:bodyPr anchor="b"/>
          <a:lstStyle>
            <a:lvl1pPr marL="0" indent="0">
              <a:buNone/>
              <a:defRPr sz="2480" b="1"/>
            </a:lvl1pPr>
            <a:lvl2pPr marL="472516" indent="0">
              <a:buNone/>
              <a:defRPr sz="2067" b="1"/>
            </a:lvl2pPr>
            <a:lvl3pPr marL="945032" indent="0">
              <a:buNone/>
              <a:defRPr sz="1860" b="1"/>
            </a:lvl3pPr>
            <a:lvl4pPr marL="1417549" indent="0">
              <a:buNone/>
              <a:defRPr sz="1654" b="1"/>
            </a:lvl4pPr>
            <a:lvl5pPr marL="1890065" indent="0">
              <a:buNone/>
              <a:defRPr sz="1654" b="1"/>
            </a:lvl5pPr>
            <a:lvl6pPr marL="2362581" indent="0">
              <a:buNone/>
              <a:defRPr sz="1654" b="1"/>
            </a:lvl6pPr>
            <a:lvl7pPr marL="2835097" indent="0">
              <a:buNone/>
              <a:defRPr sz="1654" b="1"/>
            </a:lvl7pPr>
            <a:lvl8pPr marL="3307613" indent="0">
              <a:buNone/>
              <a:defRPr sz="1654" b="1"/>
            </a:lvl8pPr>
            <a:lvl9pPr marL="3780130" indent="0">
              <a:buNone/>
              <a:defRPr sz="165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2629749"/>
            <a:ext cx="5330385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764832"/>
            <a:ext cx="5356636" cy="864917"/>
          </a:xfrm>
        </p:spPr>
        <p:txBody>
          <a:bodyPr anchor="b"/>
          <a:lstStyle>
            <a:lvl1pPr marL="0" indent="0">
              <a:buNone/>
              <a:defRPr sz="2480" b="1"/>
            </a:lvl1pPr>
            <a:lvl2pPr marL="472516" indent="0">
              <a:buNone/>
              <a:defRPr sz="2067" b="1"/>
            </a:lvl2pPr>
            <a:lvl3pPr marL="945032" indent="0">
              <a:buNone/>
              <a:defRPr sz="1860" b="1"/>
            </a:lvl3pPr>
            <a:lvl4pPr marL="1417549" indent="0">
              <a:buNone/>
              <a:defRPr sz="1654" b="1"/>
            </a:lvl4pPr>
            <a:lvl5pPr marL="1890065" indent="0">
              <a:buNone/>
              <a:defRPr sz="1654" b="1"/>
            </a:lvl5pPr>
            <a:lvl6pPr marL="2362581" indent="0">
              <a:buNone/>
              <a:defRPr sz="1654" b="1"/>
            </a:lvl6pPr>
            <a:lvl7pPr marL="2835097" indent="0">
              <a:buNone/>
              <a:defRPr sz="1654" b="1"/>
            </a:lvl7pPr>
            <a:lvl8pPr marL="3307613" indent="0">
              <a:buNone/>
              <a:defRPr sz="1654" b="1"/>
            </a:lvl8pPr>
            <a:lvl9pPr marL="3780130" indent="0">
              <a:buNone/>
              <a:defRPr sz="165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2629749"/>
            <a:ext cx="5356636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6AA-48D1-4A93-BDE9-CDC238FCC4C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235F-5B6A-4A7F-921D-C7099BBE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62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6AA-48D1-4A93-BDE9-CDC238FCC4C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235F-5B6A-4A7F-921D-C7099BBE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8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6AA-48D1-4A93-BDE9-CDC238FCC4C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235F-5B6A-4A7F-921D-C7099BBE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9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79954"/>
            <a:ext cx="4063824" cy="167984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036569"/>
            <a:ext cx="6378744" cy="5116178"/>
          </a:xfrm>
        </p:spPr>
        <p:txBody>
          <a:bodyPr/>
          <a:lstStyle>
            <a:lvl1pPr>
              <a:defRPr sz="3307"/>
            </a:lvl1pPr>
            <a:lvl2pPr>
              <a:defRPr sz="2894"/>
            </a:lvl2pPr>
            <a:lvl3pPr>
              <a:defRPr sz="2480"/>
            </a:lvl3pPr>
            <a:lvl4pPr>
              <a:defRPr sz="2067"/>
            </a:lvl4pPr>
            <a:lvl5pPr>
              <a:defRPr sz="2067"/>
            </a:lvl5pPr>
            <a:lvl6pPr>
              <a:defRPr sz="2067"/>
            </a:lvl6pPr>
            <a:lvl7pPr>
              <a:defRPr sz="2067"/>
            </a:lvl7pPr>
            <a:lvl8pPr>
              <a:defRPr sz="2067"/>
            </a:lvl8pPr>
            <a:lvl9pPr>
              <a:defRPr sz="20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159794"/>
            <a:ext cx="4063824" cy="4001285"/>
          </a:xfrm>
        </p:spPr>
        <p:txBody>
          <a:bodyPr/>
          <a:lstStyle>
            <a:lvl1pPr marL="0" indent="0">
              <a:buNone/>
              <a:defRPr sz="1654"/>
            </a:lvl1pPr>
            <a:lvl2pPr marL="472516" indent="0">
              <a:buNone/>
              <a:defRPr sz="1447"/>
            </a:lvl2pPr>
            <a:lvl3pPr marL="945032" indent="0">
              <a:buNone/>
              <a:defRPr sz="1240"/>
            </a:lvl3pPr>
            <a:lvl4pPr marL="1417549" indent="0">
              <a:buNone/>
              <a:defRPr sz="1034"/>
            </a:lvl4pPr>
            <a:lvl5pPr marL="1890065" indent="0">
              <a:buNone/>
              <a:defRPr sz="1034"/>
            </a:lvl5pPr>
            <a:lvl6pPr marL="2362581" indent="0">
              <a:buNone/>
              <a:defRPr sz="1034"/>
            </a:lvl6pPr>
            <a:lvl7pPr marL="2835097" indent="0">
              <a:buNone/>
              <a:defRPr sz="1034"/>
            </a:lvl7pPr>
            <a:lvl8pPr marL="3307613" indent="0">
              <a:buNone/>
              <a:defRPr sz="1034"/>
            </a:lvl8pPr>
            <a:lvl9pPr marL="3780130" indent="0">
              <a:buNone/>
              <a:defRPr sz="103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6AA-48D1-4A93-BDE9-CDC238FCC4C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235F-5B6A-4A7F-921D-C7099BBE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98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79954"/>
            <a:ext cx="4063824" cy="167984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036569"/>
            <a:ext cx="6378744" cy="5116178"/>
          </a:xfrm>
        </p:spPr>
        <p:txBody>
          <a:bodyPr anchor="t"/>
          <a:lstStyle>
            <a:lvl1pPr marL="0" indent="0">
              <a:buNone/>
              <a:defRPr sz="3307"/>
            </a:lvl1pPr>
            <a:lvl2pPr marL="472516" indent="0">
              <a:buNone/>
              <a:defRPr sz="2894"/>
            </a:lvl2pPr>
            <a:lvl3pPr marL="945032" indent="0">
              <a:buNone/>
              <a:defRPr sz="2480"/>
            </a:lvl3pPr>
            <a:lvl4pPr marL="1417549" indent="0">
              <a:buNone/>
              <a:defRPr sz="2067"/>
            </a:lvl4pPr>
            <a:lvl5pPr marL="1890065" indent="0">
              <a:buNone/>
              <a:defRPr sz="2067"/>
            </a:lvl5pPr>
            <a:lvl6pPr marL="2362581" indent="0">
              <a:buNone/>
              <a:defRPr sz="2067"/>
            </a:lvl6pPr>
            <a:lvl7pPr marL="2835097" indent="0">
              <a:buNone/>
              <a:defRPr sz="2067"/>
            </a:lvl7pPr>
            <a:lvl8pPr marL="3307613" indent="0">
              <a:buNone/>
              <a:defRPr sz="2067"/>
            </a:lvl8pPr>
            <a:lvl9pPr marL="3780130" indent="0">
              <a:buNone/>
              <a:defRPr sz="20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159794"/>
            <a:ext cx="4063824" cy="4001285"/>
          </a:xfrm>
        </p:spPr>
        <p:txBody>
          <a:bodyPr/>
          <a:lstStyle>
            <a:lvl1pPr marL="0" indent="0">
              <a:buNone/>
              <a:defRPr sz="1654"/>
            </a:lvl1pPr>
            <a:lvl2pPr marL="472516" indent="0">
              <a:buNone/>
              <a:defRPr sz="1447"/>
            </a:lvl2pPr>
            <a:lvl3pPr marL="945032" indent="0">
              <a:buNone/>
              <a:defRPr sz="1240"/>
            </a:lvl3pPr>
            <a:lvl4pPr marL="1417549" indent="0">
              <a:buNone/>
              <a:defRPr sz="1034"/>
            </a:lvl4pPr>
            <a:lvl5pPr marL="1890065" indent="0">
              <a:buNone/>
              <a:defRPr sz="1034"/>
            </a:lvl5pPr>
            <a:lvl6pPr marL="2362581" indent="0">
              <a:buNone/>
              <a:defRPr sz="1034"/>
            </a:lvl6pPr>
            <a:lvl7pPr marL="2835097" indent="0">
              <a:buNone/>
              <a:defRPr sz="1034"/>
            </a:lvl7pPr>
            <a:lvl8pPr marL="3307613" indent="0">
              <a:buNone/>
              <a:defRPr sz="1034"/>
            </a:lvl8pPr>
            <a:lvl9pPr marL="3780130" indent="0">
              <a:buNone/>
              <a:defRPr sz="103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6AA-48D1-4A93-BDE9-CDC238FCC4C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235F-5B6A-4A7F-921D-C7099BBE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42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383297"/>
            <a:ext cx="10867490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916484"/>
            <a:ext cx="10867490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6672697"/>
            <a:ext cx="283499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646AA-48D1-4A93-BDE9-CDC238FCC4C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6672697"/>
            <a:ext cx="425249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6672697"/>
            <a:ext cx="283499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F235F-5B6A-4A7F-921D-C7099BBE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7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45032" rtl="0" eaLnBrk="1" latinLnBrk="1" hangingPunct="1">
        <a:lnSpc>
          <a:spcPct val="90000"/>
        </a:lnSpc>
        <a:spcBef>
          <a:spcPct val="0"/>
        </a:spcBef>
        <a:buNone/>
        <a:defRPr sz="45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258" indent="-236258" algn="l" defTabSz="945032" rtl="0" eaLnBrk="1" latinLnBrk="1" hangingPunct="1">
        <a:lnSpc>
          <a:spcPct val="90000"/>
        </a:lnSpc>
        <a:spcBef>
          <a:spcPts val="1034"/>
        </a:spcBef>
        <a:buFont typeface="Arial" panose="020B0604020202020204" pitchFamily="34" charset="0"/>
        <a:buChar char="•"/>
        <a:defRPr sz="2894" kern="1200">
          <a:solidFill>
            <a:schemeClr val="tx1"/>
          </a:solidFill>
          <a:latin typeface="+mn-lt"/>
          <a:ea typeface="+mn-ea"/>
          <a:cs typeface="+mn-cs"/>
        </a:defRPr>
      </a:lvl1pPr>
      <a:lvl2pPr marL="708774" indent="-236258" algn="l" defTabSz="945032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181291" indent="-236258" algn="l" defTabSz="945032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3pPr>
      <a:lvl4pPr marL="1653807" indent="-236258" algn="l" defTabSz="945032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4pPr>
      <a:lvl5pPr marL="2126323" indent="-236258" algn="l" defTabSz="945032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5pPr>
      <a:lvl6pPr marL="2598839" indent="-236258" algn="l" defTabSz="945032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6pPr>
      <a:lvl7pPr marL="3071355" indent="-236258" algn="l" defTabSz="945032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7pPr>
      <a:lvl8pPr marL="3543872" indent="-236258" algn="l" defTabSz="945032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8pPr>
      <a:lvl9pPr marL="4016388" indent="-236258" algn="l" defTabSz="945032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5032" rtl="0" eaLnBrk="1" latinLnBrk="1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72516" algn="l" defTabSz="945032" rtl="0" eaLnBrk="1" latinLnBrk="1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algn="l" defTabSz="945032" rtl="0" eaLnBrk="1" latinLnBrk="1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3pPr>
      <a:lvl4pPr marL="1417549" algn="l" defTabSz="945032" rtl="0" eaLnBrk="1" latinLnBrk="1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4pPr>
      <a:lvl5pPr marL="1890065" algn="l" defTabSz="945032" rtl="0" eaLnBrk="1" latinLnBrk="1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5pPr>
      <a:lvl6pPr marL="2362581" algn="l" defTabSz="945032" rtl="0" eaLnBrk="1" latinLnBrk="1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6pPr>
      <a:lvl7pPr marL="2835097" algn="l" defTabSz="945032" rtl="0" eaLnBrk="1" latinLnBrk="1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7pPr>
      <a:lvl8pPr marL="3307613" algn="l" defTabSz="945032" rtl="0" eaLnBrk="1" latinLnBrk="1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8pPr>
      <a:lvl9pPr marL="3780130" algn="l" defTabSz="945032" rtl="0" eaLnBrk="1" latinLnBrk="1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89F64074-7064-487F-9C05-FC9BF0DA9140}"/>
              </a:ext>
            </a:extLst>
          </p:cNvPr>
          <p:cNvCxnSpPr>
            <a:cxnSpLocks/>
            <a:stCxn id="291" idx="2"/>
          </p:cNvCxnSpPr>
          <p:nvPr/>
        </p:nvCxnSpPr>
        <p:spPr>
          <a:xfrm>
            <a:off x="1921253" y="899755"/>
            <a:ext cx="0" cy="62173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A7BCCB54-876F-43FB-B620-1B6CAA91C35D}"/>
              </a:ext>
            </a:extLst>
          </p:cNvPr>
          <p:cNvCxnSpPr>
            <a:cxnSpLocks/>
          </p:cNvCxnSpPr>
          <p:nvPr/>
        </p:nvCxnSpPr>
        <p:spPr>
          <a:xfrm>
            <a:off x="3341271" y="890098"/>
            <a:ext cx="0" cy="62269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A5DFD81C-A1BD-4383-8C79-FDD8F0867320}"/>
              </a:ext>
            </a:extLst>
          </p:cNvPr>
          <p:cNvCxnSpPr>
            <a:cxnSpLocks/>
          </p:cNvCxnSpPr>
          <p:nvPr/>
        </p:nvCxnSpPr>
        <p:spPr>
          <a:xfrm>
            <a:off x="4927085" y="899754"/>
            <a:ext cx="0" cy="6217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CFED37D4-16C4-4E3C-89C5-E755FE43BB7C}"/>
              </a:ext>
            </a:extLst>
          </p:cNvPr>
          <p:cNvCxnSpPr>
            <a:cxnSpLocks/>
          </p:cNvCxnSpPr>
          <p:nvPr/>
        </p:nvCxnSpPr>
        <p:spPr>
          <a:xfrm>
            <a:off x="6882729" y="890097"/>
            <a:ext cx="0" cy="62269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타원 289">
            <a:extLst>
              <a:ext uri="{FF2B5EF4-FFF2-40B4-BE49-F238E27FC236}">
                <a16:creationId xmlns:a16="http://schemas.microsoft.com/office/drawing/2014/main" id="{A129C7F4-D038-416B-900C-13D9D384922F}"/>
              </a:ext>
            </a:extLst>
          </p:cNvPr>
          <p:cNvSpPr/>
          <p:nvPr/>
        </p:nvSpPr>
        <p:spPr>
          <a:xfrm>
            <a:off x="1824281" y="1006566"/>
            <a:ext cx="195942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57829D2E-6EA4-4485-96E2-BD16B19C4565}"/>
              </a:ext>
            </a:extLst>
          </p:cNvPr>
          <p:cNvSpPr/>
          <p:nvPr/>
        </p:nvSpPr>
        <p:spPr>
          <a:xfrm>
            <a:off x="1381253" y="539755"/>
            <a:ext cx="108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master</a:t>
            </a:r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47D386A4-CCCA-467D-8E05-355D7A7A6F40}"/>
              </a:ext>
            </a:extLst>
          </p:cNvPr>
          <p:cNvSpPr/>
          <p:nvPr/>
        </p:nvSpPr>
        <p:spPr>
          <a:xfrm>
            <a:off x="3243300" y="1861922"/>
            <a:ext cx="195942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3A9E929A-2192-4C9A-B56E-6A3B190FE63D}"/>
              </a:ext>
            </a:extLst>
          </p:cNvPr>
          <p:cNvSpPr/>
          <p:nvPr/>
        </p:nvSpPr>
        <p:spPr>
          <a:xfrm>
            <a:off x="2788416" y="557696"/>
            <a:ext cx="108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개발</a:t>
            </a:r>
            <a:r>
              <a:rPr lang="en-US" altLang="ko-KR" sz="800" dirty="0"/>
              <a:t>-1</a:t>
            </a: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70739D1E-494A-4BCE-9A97-B7D01AD37B56}"/>
              </a:ext>
            </a:extLst>
          </p:cNvPr>
          <p:cNvSpPr/>
          <p:nvPr/>
        </p:nvSpPr>
        <p:spPr>
          <a:xfrm>
            <a:off x="4401991" y="543538"/>
            <a:ext cx="108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개발</a:t>
            </a:r>
            <a:r>
              <a:rPr lang="en-US" altLang="ko-KR" sz="800" dirty="0"/>
              <a:t>-2</a:t>
            </a:r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EC738120-2E9D-4B8B-8070-FD0D6F55EBA7}"/>
              </a:ext>
            </a:extLst>
          </p:cNvPr>
          <p:cNvSpPr/>
          <p:nvPr/>
        </p:nvSpPr>
        <p:spPr>
          <a:xfrm>
            <a:off x="4825963" y="1878480"/>
            <a:ext cx="195942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1B34BA62-AB91-4A07-8E5E-3C0575F62C89}"/>
              </a:ext>
            </a:extLst>
          </p:cNvPr>
          <p:cNvSpPr/>
          <p:nvPr/>
        </p:nvSpPr>
        <p:spPr>
          <a:xfrm>
            <a:off x="6342729" y="530099"/>
            <a:ext cx="108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개발</a:t>
            </a:r>
            <a:r>
              <a:rPr lang="en-US" altLang="ko-KR" sz="800" dirty="0"/>
              <a:t>-</a:t>
            </a:r>
            <a:r>
              <a:rPr lang="ko-KR" altLang="en-US" sz="800" dirty="0"/>
              <a:t>병합</a:t>
            </a:r>
            <a:r>
              <a:rPr lang="en-US" altLang="ko-KR" sz="800" dirty="0"/>
              <a:t>-1,2</a:t>
            </a:r>
          </a:p>
        </p:txBody>
      </p:sp>
      <p:cxnSp>
        <p:nvCxnSpPr>
          <p:cNvPr id="297" name="연결선: 구부러짐 296">
            <a:extLst>
              <a:ext uri="{FF2B5EF4-FFF2-40B4-BE49-F238E27FC236}">
                <a16:creationId xmlns:a16="http://schemas.microsoft.com/office/drawing/2014/main" id="{44B86D6A-DF7B-499D-A103-1B141222471C}"/>
              </a:ext>
            </a:extLst>
          </p:cNvPr>
          <p:cNvCxnSpPr>
            <a:stCxn id="290" idx="6"/>
            <a:endCxn id="292" idx="2"/>
          </p:cNvCxnSpPr>
          <p:nvPr/>
        </p:nvCxnSpPr>
        <p:spPr>
          <a:xfrm>
            <a:off x="2020231" y="1101561"/>
            <a:ext cx="1223077" cy="8553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연결선: 구부러짐 297">
            <a:extLst>
              <a:ext uri="{FF2B5EF4-FFF2-40B4-BE49-F238E27FC236}">
                <a16:creationId xmlns:a16="http://schemas.microsoft.com/office/drawing/2014/main" id="{9518A420-73F7-43E2-A54C-8F019453971F}"/>
              </a:ext>
            </a:extLst>
          </p:cNvPr>
          <p:cNvCxnSpPr>
            <a:cxnSpLocks/>
            <a:stCxn id="290" idx="6"/>
            <a:endCxn id="295" idx="2"/>
          </p:cNvCxnSpPr>
          <p:nvPr/>
        </p:nvCxnSpPr>
        <p:spPr>
          <a:xfrm>
            <a:off x="2020223" y="1101569"/>
            <a:ext cx="2805740" cy="871914"/>
          </a:xfrm>
          <a:prstGeom prst="curvedConnector3">
            <a:avLst>
              <a:gd name="adj1" fmla="val 855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순서도: 카드 298">
            <a:extLst>
              <a:ext uri="{FF2B5EF4-FFF2-40B4-BE49-F238E27FC236}">
                <a16:creationId xmlns:a16="http://schemas.microsoft.com/office/drawing/2014/main" id="{129F0D5B-EE62-4C0C-97AB-59B1E3BEDF7E}"/>
              </a:ext>
            </a:extLst>
          </p:cNvPr>
          <p:cNvSpPr/>
          <p:nvPr/>
        </p:nvSpPr>
        <p:spPr>
          <a:xfrm>
            <a:off x="2841861" y="2185778"/>
            <a:ext cx="1008340" cy="253197"/>
          </a:xfrm>
          <a:prstGeom prst="flowChartPunchedCar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코드수정</a:t>
            </a:r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757659F8-2E32-4FD1-9DC9-085E44FA2065}"/>
              </a:ext>
            </a:extLst>
          </p:cNvPr>
          <p:cNvSpPr/>
          <p:nvPr/>
        </p:nvSpPr>
        <p:spPr>
          <a:xfrm>
            <a:off x="3233770" y="2564260"/>
            <a:ext cx="195942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01" name="말풍선: 모서리가 둥근 사각형 300">
            <a:extLst>
              <a:ext uri="{FF2B5EF4-FFF2-40B4-BE49-F238E27FC236}">
                <a16:creationId xmlns:a16="http://schemas.microsoft.com/office/drawing/2014/main" id="{4A80F897-4A09-40E7-B676-60DB6655E73D}"/>
              </a:ext>
            </a:extLst>
          </p:cNvPr>
          <p:cNvSpPr/>
          <p:nvPr/>
        </p:nvSpPr>
        <p:spPr>
          <a:xfrm>
            <a:off x="3601833" y="2598953"/>
            <a:ext cx="914525" cy="253197"/>
          </a:xfrm>
          <a:prstGeom prst="wedgeRoundRectCallout">
            <a:avLst>
              <a:gd name="adj1" fmla="val -66768"/>
              <a:gd name="adj2" fmla="val -3398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커밋</a:t>
            </a:r>
            <a:r>
              <a:rPr lang="en-US" altLang="ko-KR" sz="800" dirty="0"/>
              <a:t>/</a:t>
            </a:r>
            <a:r>
              <a:rPr lang="ko-KR" altLang="en-US" sz="800" dirty="0" err="1"/>
              <a:t>푸쉬</a:t>
            </a:r>
            <a:endParaRPr lang="en-US" altLang="ko-KR" sz="800" dirty="0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B65CA9AD-0A1F-4F30-9FD5-6C3DF8A359E5}"/>
              </a:ext>
            </a:extLst>
          </p:cNvPr>
          <p:cNvSpPr/>
          <p:nvPr/>
        </p:nvSpPr>
        <p:spPr>
          <a:xfrm>
            <a:off x="4825963" y="2517405"/>
            <a:ext cx="195942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03" name="말풍선: 모서리가 둥근 사각형 302">
            <a:extLst>
              <a:ext uri="{FF2B5EF4-FFF2-40B4-BE49-F238E27FC236}">
                <a16:creationId xmlns:a16="http://schemas.microsoft.com/office/drawing/2014/main" id="{A5138847-1973-4099-91B4-81BFB906CCE4}"/>
              </a:ext>
            </a:extLst>
          </p:cNvPr>
          <p:cNvSpPr/>
          <p:nvPr/>
        </p:nvSpPr>
        <p:spPr>
          <a:xfrm>
            <a:off x="798151" y="1006566"/>
            <a:ext cx="914525" cy="253197"/>
          </a:xfrm>
          <a:prstGeom prst="wedgeRoundRectCallout">
            <a:avLst>
              <a:gd name="adj1" fmla="val 63141"/>
              <a:gd name="adj2" fmla="val -28714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Init</a:t>
            </a:r>
            <a:endParaRPr lang="ko-KR" altLang="en-US" sz="800" dirty="0"/>
          </a:p>
        </p:txBody>
      </p:sp>
      <p:sp>
        <p:nvSpPr>
          <p:cNvPr id="304" name="말풍선: 모서리가 둥근 사각형 303">
            <a:extLst>
              <a:ext uri="{FF2B5EF4-FFF2-40B4-BE49-F238E27FC236}">
                <a16:creationId xmlns:a16="http://schemas.microsoft.com/office/drawing/2014/main" id="{F95CD2D9-C83B-4A23-AF29-576BEDD172CE}"/>
              </a:ext>
            </a:extLst>
          </p:cNvPr>
          <p:cNvSpPr/>
          <p:nvPr/>
        </p:nvSpPr>
        <p:spPr>
          <a:xfrm>
            <a:off x="2776515" y="164176"/>
            <a:ext cx="914525" cy="253197"/>
          </a:xfrm>
          <a:prstGeom prst="wedgeRoundRectCallout">
            <a:avLst>
              <a:gd name="adj1" fmla="val -29547"/>
              <a:gd name="adj2" fmla="val 9254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개발자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305" name="말풍선: 모서리가 둥근 사각형 304">
            <a:extLst>
              <a:ext uri="{FF2B5EF4-FFF2-40B4-BE49-F238E27FC236}">
                <a16:creationId xmlns:a16="http://schemas.microsoft.com/office/drawing/2014/main" id="{ED2E0183-E2D1-4FCE-A9E0-8E70CECE9EE9}"/>
              </a:ext>
            </a:extLst>
          </p:cNvPr>
          <p:cNvSpPr/>
          <p:nvPr/>
        </p:nvSpPr>
        <p:spPr>
          <a:xfrm>
            <a:off x="4366941" y="152257"/>
            <a:ext cx="914525" cy="253197"/>
          </a:xfrm>
          <a:prstGeom prst="wedgeRoundRectCallout">
            <a:avLst>
              <a:gd name="adj1" fmla="val -29547"/>
              <a:gd name="adj2" fmla="val 9254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개발자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306" name="말풍선: 모서리가 둥근 사각형 305">
            <a:extLst>
              <a:ext uri="{FF2B5EF4-FFF2-40B4-BE49-F238E27FC236}">
                <a16:creationId xmlns:a16="http://schemas.microsoft.com/office/drawing/2014/main" id="{3C080F00-F154-4637-A3D5-37788B97B177}"/>
              </a:ext>
            </a:extLst>
          </p:cNvPr>
          <p:cNvSpPr/>
          <p:nvPr/>
        </p:nvSpPr>
        <p:spPr>
          <a:xfrm>
            <a:off x="6281397" y="145536"/>
            <a:ext cx="914525" cy="253197"/>
          </a:xfrm>
          <a:prstGeom prst="wedgeRoundRectCallout">
            <a:avLst>
              <a:gd name="adj1" fmla="val -29547"/>
              <a:gd name="adj2" fmla="val 9254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개발관리자</a:t>
            </a:r>
          </a:p>
        </p:txBody>
      </p:sp>
      <p:cxnSp>
        <p:nvCxnSpPr>
          <p:cNvPr id="307" name="직선 연결선 306">
            <a:extLst>
              <a:ext uri="{FF2B5EF4-FFF2-40B4-BE49-F238E27FC236}">
                <a16:creationId xmlns:a16="http://schemas.microsoft.com/office/drawing/2014/main" id="{863506D9-D5A7-41E9-AE08-D5ED1C1C559F}"/>
              </a:ext>
            </a:extLst>
          </p:cNvPr>
          <p:cNvCxnSpPr>
            <a:cxnSpLocks/>
          </p:cNvCxnSpPr>
          <p:nvPr/>
        </p:nvCxnSpPr>
        <p:spPr>
          <a:xfrm flipH="1">
            <a:off x="511748" y="1419159"/>
            <a:ext cx="70776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EFFB3BD9-9E1A-469B-A5E9-4B26698245B7}"/>
              </a:ext>
            </a:extLst>
          </p:cNvPr>
          <p:cNvCxnSpPr>
            <a:cxnSpLocks/>
          </p:cNvCxnSpPr>
          <p:nvPr/>
        </p:nvCxnSpPr>
        <p:spPr>
          <a:xfrm flipH="1">
            <a:off x="391856" y="3280164"/>
            <a:ext cx="70776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구름 308">
            <a:extLst>
              <a:ext uri="{FF2B5EF4-FFF2-40B4-BE49-F238E27FC236}">
                <a16:creationId xmlns:a16="http://schemas.microsoft.com/office/drawing/2014/main" id="{C0D0E6A8-B374-47A3-AD0C-781AA167DF56}"/>
              </a:ext>
            </a:extLst>
          </p:cNvPr>
          <p:cNvSpPr/>
          <p:nvPr/>
        </p:nvSpPr>
        <p:spPr>
          <a:xfrm>
            <a:off x="185055" y="1530394"/>
            <a:ext cx="1642602" cy="1653871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병렬 작업단계</a:t>
            </a:r>
            <a:endParaRPr lang="en-US" altLang="ko-KR" sz="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개발자</a:t>
            </a:r>
            <a:r>
              <a:rPr lang="en-US" altLang="ko-KR" sz="800" dirty="0"/>
              <a:t>1</a:t>
            </a:r>
            <a:r>
              <a:rPr lang="ko-KR" altLang="en-US" sz="800" dirty="0"/>
              <a:t>과</a:t>
            </a:r>
            <a:endParaRPr lang="en-US" altLang="ko-KR" sz="800" dirty="0"/>
          </a:p>
          <a:p>
            <a:pPr algn="ctr"/>
            <a:r>
              <a:rPr lang="ko-KR" altLang="en-US" sz="800" dirty="0"/>
              <a:t>개발자</a:t>
            </a:r>
            <a:r>
              <a:rPr lang="en-US" altLang="ko-KR" sz="800" dirty="0"/>
              <a:t>2</a:t>
            </a:r>
            <a:r>
              <a:rPr lang="ko-KR" altLang="en-US" sz="800" dirty="0"/>
              <a:t>는</a:t>
            </a:r>
            <a:endParaRPr lang="en-US" altLang="ko-KR" sz="800" dirty="0"/>
          </a:p>
          <a:p>
            <a:pPr algn="ctr"/>
            <a:r>
              <a:rPr lang="ko-KR" altLang="en-US" sz="800" dirty="0"/>
              <a:t>병렬 코딩 작업 중입니다</a:t>
            </a:r>
            <a:r>
              <a:rPr lang="en-US" altLang="ko-KR" sz="800" dirty="0"/>
              <a:t>.</a:t>
            </a:r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동일한 </a:t>
            </a:r>
            <a:r>
              <a:rPr lang="en-US" altLang="ko-KR" sz="800" dirty="0"/>
              <a:t>master</a:t>
            </a:r>
            <a:r>
              <a:rPr lang="ko-KR" altLang="en-US" sz="800" dirty="0"/>
              <a:t>의</a:t>
            </a:r>
            <a:endParaRPr lang="en-US" altLang="ko-KR" sz="800" dirty="0"/>
          </a:p>
          <a:p>
            <a:pPr algn="ctr"/>
            <a:r>
              <a:rPr lang="ko-KR" altLang="en-US" sz="800" dirty="0"/>
              <a:t>기준에서 </a:t>
            </a:r>
            <a:r>
              <a:rPr lang="ko-KR" altLang="en-US" sz="800" dirty="0" err="1"/>
              <a:t>브렌치를</a:t>
            </a:r>
            <a:r>
              <a:rPr lang="ko-KR" altLang="en-US" sz="800" dirty="0"/>
              <a:t> 생성하였습니다</a:t>
            </a:r>
            <a:r>
              <a:rPr lang="en-US" altLang="ko-KR" sz="800" dirty="0"/>
              <a:t>.</a:t>
            </a:r>
          </a:p>
        </p:txBody>
      </p:sp>
      <p:sp>
        <p:nvSpPr>
          <p:cNvPr id="310" name="두루마리 모양: 세로로 말림 309">
            <a:extLst>
              <a:ext uri="{FF2B5EF4-FFF2-40B4-BE49-F238E27FC236}">
                <a16:creationId xmlns:a16="http://schemas.microsoft.com/office/drawing/2014/main" id="{9451F8D1-47D1-4E77-A20B-23790CD01A8C}"/>
              </a:ext>
            </a:extLst>
          </p:cNvPr>
          <p:cNvSpPr/>
          <p:nvPr/>
        </p:nvSpPr>
        <p:spPr>
          <a:xfrm>
            <a:off x="7469518" y="272126"/>
            <a:ext cx="1776103" cy="871636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master</a:t>
            </a:r>
          </a:p>
          <a:p>
            <a:pPr algn="ctr"/>
            <a:r>
              <a:rPr lang="ko-KR" altLang="en-US" sz="900" dirty="0"/>
              <a:t>개발</a:t>
            </a:r>
            <a:r>
              <a:rPr lang="en-US" altLang="ko-KR" sz="900" dirty="0"/>
              <a:t>-1</a:t>
            </a:r>
          </a:p>
          <a:p>
            <a:pPr algn="ctr"/>
            <a:r>
              <a:rPr lang="ko-KR" altLang="en-US" sz="900" dirty="0"/>
              <a:t>개발</a:t>
            </a:r>
            <a:r>
              <a:rPr lang="en-US" altLang="ko-KR" sz="900" dirty="0"/>
              <a:t>-2</a:t>
            </a:r>
          </a:p>
          <a:p>
            <a:pPr algn="ctr"/>
            <a:r>
              <a:rPr lang="ko-KR" altLang="en-US" sz="900" dirty="0"/>
              <a:t>개발</a:t>
            </a:r>
            <a:r>
              <a:rPr lang="en-US" altLang="ko-KR" sz="900" dirty="0"/>
              <a:t>-</a:t>
            </a:r>
            <a:r>
              <a:rPr lang="ko-KR" altLang="en-US" sz="900" dirty="0"/>
              <a:t>병합</a:t>
            </a:r>
            <a:r>
              <a:rPr lang="en-US" altLang="ko-KR" sz="900" dirty="0"/>
              <a:t>-1,2</a:t>
            </a:r>
          </a:p>
          <a:p>
            <a:pPr algn="ctr"/>
            <a:r>
              <a:rPr lang="ko-KR" altLang="en-US" sz="900" dirty="0"/>
              <a:t>는 </a:t>
            </a:r>
            <a:r>
              <a:rPr lang="ko-KR" altLang="en-US" sz="900" dirty="0" err="1"/>
              <a:t>브렌치</a:t>
            </a:r>
            <a:r>
              <a:rPr lang="ko-KR" altLang="en-US" sz="900" dirty="0"/>
              <a:t> 이름 입니다</a:t>
            </a:r>
            <a:r>
              <a:rPr lang="en-US" altLang="ko-KR" sz="900" dirty="0"/>
              <a:t>.</a:t>
            </a:r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68CFF9A7-7A28-41DC-B10A-DD9C60F58319}"/>
              </a:ext>
            </a:extLst>
          </p:cNvPr>
          <p:cNvSpPr/>
          <p:nvPr/>
        </p:nvSpPr>
        <p:spPr>
          <a:xfrm>
            <a:off x="6795454" y="3402299"/>
            <a:ext cx="195942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12" name="말풍선: 모서리가 둥근 사각형 311">
            <a:extLst>
              <a:ext uri="{FF2B5EF4-FFF2-40B4-BE49-F238E27FC236}">
                <a16:creationId xmlns:a16="http://schemas.microsoft.com/office/drawing/2014/main" id="{42621027-2C80-4214-8F78-668D59E6BB12}"/>
              </a:ext>
            </a:extLst>
          </p:cNvPr>
          <p:cNvSpPr/>
          <p:nvPr/>
        </p:nvSpPr>
        <p:spPr>
          <a:xfrm>
            <a:off x="3601832" y="1861922"/>
            <a:ext cx="914525" cy="253197"/>
          </a:xfrm>
          <a:prstGeom prst="wedgeRoundRectCallout">
            <a:avLst>
              <a:gd name="adj1" fmla="val -66768"/>
              <a:gd name="adj2" fmla="val -3398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master </a:t>
            </a:r>
            <a:r>
              <a:rPr lang="ko-KR" altLang="en-US" sz="800" dirty="0"/>
              <a:t>기준</a:t>
            </a:r>
            <a:endParaRPr lang="en-US" altLang="ko-KR" sz="800" dirty="0"/>
          </a:p>
          <a:p>
            <a:pPr algn="ctr"/>
            <a:r>
              <a:rPr lang="ko-KR" altLang="en-US" sz="800" dirty="0" err="1"/>
              <a:t>브렌치생성</a:t>
            </a:r>
            <a:endParaRPr lang="ko-KR" altLang="en-US" sz="800" dirty="0"/>
          </a:p>
        </p:txBody>
      </p:sp>
      <p:sp>
        <p:nvSpPr>
          <p:cNvPr id="313" name="순서도: 카드 312">
            <a:extLst>
              <a:ext uri="{FF2B5EF4-FFF2-40B4-BE49-F238E27FC236}">
                <a16:creationId xmlns:a16="http://schemas.microsoft.com/office/drawing/2014/main" id="{46ED9FAB-823E-41D8-B2E6-0910BC3B2DAC}"/>
              </a:ext>
            </a:extLst>
          </p:cNvPr>
          <p:cNvSpPr/>
          <p:nvPr/>
        </p:nvSpPr>
        <p:spPr>
          <a:xfrm>
            <a:off x="4409068" y="2161753"/>
            <a:ext cx="1008340" cy="253197"/>
          </a:xfrm>
          <a:prstGeom prst="flowChartPunchedCar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코드수정</a:t>
            </a:r>
          </a:p>
        </p:txBody>
      </p:sp>
      <p:sp>
        <p:nvSpPr>
          <p:cNvPr id="314" name="말풍선: 모서리가 둥근 사각형 313">
            <a:extLst>
              <a:ext uri="{FF2B5EF4-FFF2-40B4-BE49-F238E27FC236}">
                <a16:creationId xmlns:a16="http://schemas.microsoft.com/office/drawing/2014/main" id="{D26BF295-3EF4-4B63-88A9-A56691DCD4D0}"/>
              </a:ext>
            </a:extLst>
          </p:cNvPr>
          <p:cNvSpPr/>
          <p:nvPr/>
        </p:nvSpPr>
        <p:spPr>
          <a:xfrm>
            <a:off x="5174965" y="1861922"/>
            <a:ext cx="914525" cy="253197"/>
          </a:xfrm>
          <a:prstGeom prst="wedgeRoundRectCallout">
            <a:avLst>
              <a:gd name="adj1" fmla="val -66768"/>
              <a:gd name="adj2" fmla="val -3398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master </a:t>
            </a:r>
            <a:r>
              <a:rPr lang="ko-KR" altLang="en-US" sz="800" dirty="0"/>
              <a:t>기준</a:t>
            </a:r>
            <a:endParaRPr lang="en-US" altLang="ko-KR" sz="800" dirty="0"/>
          </a:p>
          <a:p>
            <a:pPr algn="ctr"/>
            <a:r>
              <a:rPr lang="ko-KR" altLang="en-US" sz="800" dirty="0" err="1"/>
              <a:t>브렌치생성</a:t>
            </a:r>
            <a:endParaRPr lang="ko-KR" altLang="en-US" sz="800" dirty="0"/>
          </a:p>
        </p:txBody>
      </p:sp>
      <p:sp>
        <p:nvSpPr>
          <p:cNvPr id="315" name="말풍선: 모서리가 둥근 사각형 314">
            <a:extLst>
              <a:ext uri="{FF2B5EF4-FFF2-40B4-BE49-F238E27FC236}">
                <a16:creationId xmlns:a16="http://schemas.microsoft.com/office/drawing/2014/main" id="{605ADE9E-4F77-47A3-AF59-0CDC0CBB6C21}"/>
              </a:ext>
            </a:extLst>
          </p:cNvPr>
          <p:cNvSpPr/>
          <p:nvPr/>
        </p:nvSpPr>
        <p:spPr>
          <a:xfrm>
            <a:off x="5175571" y="2563748"/>
            <a:ext cx="914525" cy="253197"/>
          </a:xfrm>
          <a:prstGeom prst="wedgeRoundRectCallout">
            <a:avLst>
              <a:gd name="adj1" fmla="val -66768"/>
              <a:gd name="adj2" fmla="val -3398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커밋</a:t>
            </a:r>
            <a:r>
              <a:rPr lang="en-US" altLang="ko-KR" sz="800" dirty="0"/>
              <a:t>/</a:t>
            </a:r>
            <a:r>
              <a:rPr lang="ko-KR" altLang="en-US" sz="800" dirty="0" err="1"/>
              <a:t>푸쉬</a:t>
            </a:r>
            <a:endParaRPr lang="ko-KR" altLang="en-US" sz="800" dirty="0"/>
          </a:p>
        </p:txBody>
      </p:sp>
      <p:cxnSp>
        <p:nvCxnSpPr>
          <p:cNvPr id="316" name="연결선: 구부러짐 315">
            <a:extLst>
              <a:ext uri="{FF2B5EF4-FFF2-40B4-BE49-F238E27FC236}">
                <a16:creationId xmlns:a16="http://schemas.microsoft.com/office/drawing/2014/main" id="{AA18820D-1773-4599-AEF7-0C24B64559F4}"/>
              </a:ext>
            </a:extLst>
          </p:cNvPr>
          <p:cNvCxnSpPr>
            <a:cxnSpLocks/>
            <a:stCxn id="290" idx="6"/>
            <a:endCxn id="311" idx="2"/>
          </p:cNvCxnSpPr>
          <p:nvPr/>
        </p:nvCxnSpPr>
        <p:spPr>
          <a:xfrm>
            <a:off x="2020223" y="1101569"/>
            <a:ext cx="4775231" cy="2395733"/>
          </a:xfrm>
          <a:prstGeom prst="curvedConnector3">
            <a:avLst>
              <a:gd name="adj1" fmla="val 948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말풍선: 모서리가 둥근 사각형 316">
            <a:extLst>
              <a:ext uri="{FF2B5EF4-FFF2-40B4-BE49-F238E27FC236}">
                <a16:creationId xmlns:a16="http://schemas.microsoft.com/office/drawing/2014/main" id="{CB516C6F-C7B8-492D-BEA1-BADABF11F47E}"/>
              </a:ext>
            </a:extLst>
          </p:cNvPr>
          <p:cNvSpPr/>
          <p:nvPr/>
        </p:nvSpPr>
        <p:spPr>
          <a:xfrm>
            <a:off x="7142851" y="3403884"/>
            <a:ext cx="914525" cy="253197"/>
          </a:xfrm>
          <a:prstGeom prst="wedgeRoundRectCallout">
            <a:avLst>
              <a:gd name="adj1" fmla="val -66768"/>
              <a:gd name="adj2" fmla="val -3398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master </a:t>
            </a:r>
            <a:r>
              <a:rPr lang="ko-KR" altLang="en-US" sz="800" dirty="0"/>
              <a:t>기준</a:t>
            </a:r>
            <a:endParaRPr lang="en-US" altLang="ko-KR" sz="800" dirty="0"/>
          </a:p>
          <a:p>
            <a:pPr algn="ctr"/>
            <a:r>
              <a:rPr lang="ko-KR" altLang="en-US" sz="800" dirty="0" err="1"/>
              <a:t>브렌치생성</a:t>
            </a:r>
            <a:endParaRPr lang="ko-KR" altLang="en-US" sz="800" dirty="0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FBF879E5-3507-4C96-A79D-7DDCB5E363BB}"/>
              </a:ext>
            </a:extLst>
          </p:cNvPr>
          <p:cNvSpPr/>
          <p:nvPr/>
        </p:nvSpPr>
        <p:spPr>
          <a:xfrm>
            <a:off x="6784758" y="3848520"/>
            <a:ext cx="195942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19" name="말풍선: 모서리가 둥근 사각형 318">
            <a:extLst>
              <a:ext uri="{FF2B5EF4-FFF2-40B4-BE49-F238E27FC236}">
                <a16:creationId xmlns:a16="http://schemas.microsoft.com/office/drawing/2014/main" id="{2D998BF6-C759-4F73-BA2F-4A795570C5D9}"/>
              </a:ext>
            </a:extLst>
          </p:cNvPr>
          <p:cNvSpPr/>
          <p:nvPr/>
        </p:nvSpPr>
        <p:spPr>
          <a:xfrm>
            <a:off x="7134366" y="3894863"/>
            <a:ext cx="914525" cy="253197"/>
          </a:xfrm>
          <a:prstGeom prst="wedgeRoundRectCallout">
            <a:avLst>
              <a:gd name="adj1" fmla="val -66768"/>
              <a:gd name="adj2" fmla="val -3398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“</a:t>
            </a:r>
            <a:r>
              <a:rPr lang="ko-KR" altLang="en-US" sz="800" dirty="0"/>
              <a:t>개발</a:t>
            </a:r>
            <a:r>
              <a:rPr lang="en-US" altLang="ko-KR" sz="800" dirty="0"/>
              <a:t>-2”</a:t>
            </a:r>
          </a:p>
          <a:p>
            <a:pPr algn="ctr"/>
            <a:r>
              <a:rPr lang="ko-KR" altLang="en-US" sz="800" dirty="0"/>
              <a:t>리베이스</a:t>
            </a:r>
          </a:p>
        </p:txBody>
      </p:sp>
      <p:cxnSp>
        <p:nvCxnSpPr>
          <p:cNvPr id="320" name="연결선: 구부러짐 319">
            <a:extLst>
              <a:ext uri="{FF2B5EF4-FFF2-40B4-BE49-F238E27FC236}">
                <a16:creationId xmlns:a16="http://schemas.microsoft.com/office/drawing/2014/main" id="{E6E73D6F-260F-4ECC-81FC-F470AE21FA8E}"/>
              </a:ext>
            </a:extLst>
          </p:cNvPr>
          <p:cNvCxnSpPr>
            <a:cxnSpLocks/>
            <a:stCxn id="302" idx="5"/>
            <a:endCxn id="318" idx="2"/>
          </p:cNvCxnSpPr>
          <p:nvPr/>
        </p:nvCxnSpPr>
        <p:spPr>
          <a:xfrm rot="16200000" flipH="1">
            <a:off x="5257015" y="2415779"/>
            <a:ext cx="1263939" cy="1791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타원 320">
            <a:extLst>
              <a:ext uri="{FF2B5EF4-FFF2-40B4-BE49-F238E27FC236}">
                <a16:creationId xmlns:a16="http://schemas.microsoft.com/office/drawing/2014/main" id="{8D179786-8E8B-490C-92C9-1968F0FD1F00}"/>
              </a:ext>
            </a:extLst>
          </p:cNvPr>
          <p:cNvSpPr/>
          <p:nvPr/>
        </p:nvSpPr>
        <p:spPr>
          <a:xfrm>
            <a:off x="6784758" y="4300063"/>
            <a:ext cx="195942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22" name="말풍선: 모서리가 둥근 사각형 321">
            <a:extLst>
              <a:ext uri="{FF2B5EF4-FFF2-40B4-BE49-F238E27FC236}">
                <a16:creationId xmlns:a16="http://schemas.microsoft.com/office/drawing/2014/main" id="{CDF29FED-4D7B-46CA-8427-893FBD9F04B9}"/>
              </a:ext>
            </a:extLst>
          </p:cNvPr>
          <p:cNvSpPr/>
          <p:nvPr/>
        </p:nvSpPr>
        <p:spPr>
          <a:xfrm>
            <a:off x="7134365" y="4363469"/>
            <a:ext cx="914525" cy="253197"/>
          </a:xfrm>
          <a:prstGeom prst="wedgeRoundRectCallout">
            <a:avLst>
              <a:gd name="adj1" fmla="val -66768"/>
              <a:gd name="adj2" fmla="val -3398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“</a:t>
            </a:r>
            <a:r>
              <a:rPr lang="ko-KR" altLang="en-US" sz="800" dirty="0"/>
              <a:t>개발</a:t>
            </a:r>
            <a:r>
              <a:rPr lang="en-US" altLang="ko-KR" sz="800" dirty="0"/>
              <a:t>-1”</a:t>
            </a:r>
          </a:p>
          <a:p>
            <a:pPr algn="ctr"/>
            <a:r>
              <a:rPr lang="ko-KR" altLang="en-US" sz="800" dirty="0"/>
              <a:t>리베이스</a:t>
            </a:r>
          </a:p>
        </p:txBody>
      </p:sp>
      <p:sp>
        <p:nvSpPr>
          <p:cNvPr id="323" name="순서도: 카드 322">
            <a:extLst>
              <a:ext uri="{FF2B5EF4-FFF2-40B4-BE49-F238E27FC236}">
                <a16:creationId xmlns:a16="http://schemas.microsoft.com/office/drawing/2014/main" id="{4CF07EBF-6EAB-49DF-8EBE-A93E1F835238}"/>
              </a:ext>
            </a:extLst>
          </p:cNvPr>
          <p:cNvSpPr/>
          <p:nvPr/>
        </p:nvSpPr>
        <p:spPr>
          <a:xfrm>
            <a:off x="6378559" y="4699496"/>
            <a:ext cx="1008340" cy="253197"/>
          </a:xfrm>
          <a:prstGeom prst="flowChartPunchedCar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충돌수정</a:t>
            </a:r>
          </a:p>
        </p:txBody>
      </p:sp>
      <p:cxnSp>
        <p:nvCxnSpPr>
          <p:cNvPr id="324" name="연결선: 구부러짐 323">
            <a:extLst>
              <a:ext uri="{FF2B5EF4-FFF2-40B4-BE49-F238E27FC236}">
                <a16:creationId xmlns:a16="http://schemas.microsoft.com/office/drawing/2014/main" id="{94D9D086-1F95-4D9E-8C1C-28511AF36404}"/>
              </a:ext>
            </a:extLst>
          </p:cNvPr>
          <p:cNvCxnSpPr>
            <a:cxnSpLocks/>
            <a:stCxn id="300" idx="5"/>
            <a:endCxn id="321" idx="2"/>
          </p:cNvCxnSpPr>
          <p:nvPr/>
        </p:nvCxnSpPr>
        <p:spPr>
          <a:xfrm rot="16200000" flipH="1">
            <a:off x="4258574" y="1868881"/>
            <a:ext cx="1668627" cy="33837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타원 324">
            <a:extLst>
              <a:ext uri="{FF2B5EF4-FFF2-40B4-BE49-F238E27FC236}">
                <a16:creationId xmlns:a16="http://schemas.microsoft.com/office/drawing/2014/main" id="{4375A12B-09A7-402F-9ADC-00BBE810605A}"/>
              </a:ext>
            </a:extLst>
          </p:cNvPr>
          <p:cNvSpPr/>
          <p:nvPr/>
        </p:nvSpPr>
        <p:spPr>
          <a:xfrm>
            <a:off x="6784758" y="5067118"/>
            <a:ext cx="195942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EAA5DAF7-F0C4-473D-A8A6-E505AE53340D}"/>
              </a:ext>
            </a:extLst>
          </p:cNvPr>
          <p:cNvCxnSpPr>
            <a:cxnSpLocks/>
          </p:cNvCxnSpPr>
          <p:nvPr/>
        </p:nvCxnSpPr>
        <p:spPr>
          <a:xfrm flipH="1">
            <a:off x="463725" y="5495943"/>
            <a:ext cx="70776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말풍선: 모서리가 둥근 사각형 326">
            <a:extLst>
              <a:ext uri="{FF2B5EF4-FFF2-40B4-BE49-F238E27FC236}">
                <a16:creationId xmlns:a16="http://schemas.microsoft.com/office/drawing/2014/main" id="{BE5C011A-0C32-404D-A4EF-62EEBEDA2247}"/>
              </a:ext>
            </a:extLst>
          </p:cNvPr>
          <p:cNvSpPr/>
          <p:nvPr/>
        </p:nvSpPr>
        <p:spPr>
          <a:xfrm>
            <a:off x="1402714" y="145536"/>
            <a:ext cx="914525" cy="253197"/>
          </a:xfrm>
          <a:prstGeom prst="wedgeRoundRectCallout">
            <a:avLst>
              <a:gd name="adj1" fmla="val -29547"/>
              <a:gd name="adj2" fmla="val 9254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개발관리자</a:t>
            </a:r>
          </a:p>
        </p:txBody>
      </p:sp>
      <p:sp>
        <p:nvSpPr>
          <p:cNvPr id="328" name="구름 327">
            <a:extLst>
              <a:ext uri="{FF2B5EF4-FFF2-40B4-BE49-F238E27FC236}">
                <a16:creationId xmlns:a16="http://schemas.microsoft.com/office/drawing/2014/main" id="{2D9F9CCA-CE42-4643-B723-54EA4712AAAD}"/>
              </a:ext>
            </a:extLst>
          </p:cNvPr>
          <p:cNvSpPr/>
          <p:nvPr/>
        </p:nvSpPr>
        <p:spPr>
          <a:xfrm>
            <a:off x="188276" y="3371729"/>
            <a:ext cx="1642603" cy="1790392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통합 단계</a:t>
            </a:r>
            <a:endParaRPr lang="en-US" altLang="ko-KR" sz="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ko-KR" altLang="en-US" sz="800" dirty="0" err="1">
                <a:solidFill>
                  <a:schemeClr val="bg1"/>
                </a:solidFill>
              </a:rPr>
              <a:t>개발자관지자는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master</a:t>
            </a:r>
            <a:r>
              <a:rPr lang="ko-KR" altLang="en-US" sz="800" dirty="0">
                <a:solidFill>
                  <a:schemeClr val="bg1"/>
                </a:solidFill>
              </a:rPr>
              <a:t>에서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ko-KR" altLang="en-US" sz="800" dirty="0" err="1">
                <a:solidFill>
                  <a:schemeClr val="bg1"/>
                </a:solidFill>
              </a:rPr>
              <a:t>브렌치를</a:t>
            </a:r>
            <a:r>
              <a:rPr lang="ko-KR" altLang="en-US" sz="800" dirty="0">
                <a:solidFill>
                  <a:schemeClr val="bg1"/>
                </a:solidFill>
              </a:rPr>
              <a:t> 생성하고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개발</a:t>
            </a:r>
            <a:r>
              <a:rPr lang="en-US" altLang="ko-KR" sz="800" dirty="0">
                <a:solidFill>
                  <a:schemeClr val="bg1"/>
                </a:solidFill>
              </a:rPr>
              <a:t>-1, </a:t>
            </a:r>
            <a:r>
              <a:rPr lang="ko-KR" altLang="en-US" sz="800" dirty="0">
                <a:solidFill>
                  <a:schemeClr val="bg1"/>
                </a:solidFill>
              </a:rPr>
              <a:t>개발</a:t>
            </a:r>
            <a:r>
              <a:rPr lang="en-US" altLang="ko-KR" sz="800" dirty="0">
                <a:solidFill>
                  <a:schemeClr val="bg1"/>
                </a:solidFill>
              </a:rPr>
              <a:t>-2 </a:t>
            </a:r>
            <a:r>
              <a:rPr lang="ko-KR" altLang="en-US" sz="800" dirty="0" err="1">
                <a:solidFill>
                  <a:schemeClr val="bg1"/>
                </a:solidFill>
              </a:rPr>
              <a:t>브렌치를</a:t>
            </a:r>
            <a:r>
              <a:rPr lang="ko-KR" altLang="en-US" sz="800" dirty="0">
                <a:solidFill>
                  <a:schemeClr val="bg1"/>
                </a:solidFill>
              </a:rPr>
              <a:t> 리베이스 한 후 충돌 수정 합니다</a:t>
            </a:r>
            <a:r>
              <a:rPr lang="en-US" altLang="ko-KR" sz="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96188486-B45C-491E-B5F0-4F771EA33D70}"/>
              </a:ext>
            </a:extLst>
          </p:cNvPr>
          <p:cNvSpPr/>
          <p:nvPr/>
        </p:nvSpPr>
        <p:spPr>
          <a:xfrm>
            <a:off x="1830882" y="5801940"/>
            <a:ext cx="195942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330" name="연결선: 구부러짐 329">
            <a:extLst>
              <a:ext uri="{FF2B5EF4-FFF2-40B4-BE49-F238E27FC236}">
                <a16:creationId xmlns:a16="http://schemas.microsoft.com/office/drawing/2014/main" id="{243FCD69-D3BE-4EA6-B211-9A146A6BC0EA}"/>
              </a:ext>
            </a:extLst>
          </p:cNvPr>
          <p:cNvCxnSpPr>
            <a:cxnSpLocks/>
            <a:stCxn id="325" idx="2"/>
            <a:endCxn id="329" idx="7"/>
          </p:cNvCxnSpPr>
          <p:nvPr/>
        </p:nvCxnSpPr>
        <p:spPr>
          <a:xfrm rot="10800000" flipV="1">
            <a:off x="1998130" y="5162120"/>
            <a:ext cx="4786629" cy="6676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순서도: 카드 330">
            <a:extLst>
              <a:ext uri="{FF2B5EF4-FFF2-40B4-BE49-F238E27FC236}">
                <a16:creationId xmlns:a16="http://schemas.microsoft.com/office/drawing/2014/main" id="{08781CA1-1AA5-4F1B-80B1-BDD39EBB1AB6}"/>
              </a:ext>
            </a:extLst>
          </p:cNvPr>
          <p:cNvSpPr/>
          <p:nvPr/>
        </p:nvSpPr>
        <p:spPr>
          <a:xfrm>
            <a:off x="2832728" y="6338416"/>
            <a:ext cx="1008340" cy="253197"/>
          </a:xfrm>
          <a:prstGeom prst="flowChartPunchedCar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브렌치</a:t>
            </a:r>
            <a:r>
              <a:rPr lang="ko-KR" altLang="en-US" sz="800" dirty="0"/>
              <a:t> 삭제</a:t>
            </a:r>
          </a:p>
        </p:txBody>
      </p:sp>
      <p:sp>
        <p:nvSpPr>
          <p:cNvPr id="332" name="순서도: 카드 331">
            <a:extLst>
              <a:ext uri="{FF2B5EF4-FFF2-40B4-BE49-F238E27FC236}">
                <a16:creationId xmlns:a16="http://schemas.microsoft.com/office/drawing/2014/main" id="{17E9BDAB-7FB0-4A26-A362-C703A3F15128}"/>
              </a:ext>
            </a:extLst>
          </p:cNvPr>
          <p:cNvSpPr/>
          <p:nvPr/>
        </p:nvSpPr>
        <p:spPr>
          <a:xfrm>
            <a:off x="4448517" y="6338416"/>
            <a:ext cx="1008340" cy="253197"/>
          </a:xfrm>
          <a:prstGeom prst="flowChartPunchedCar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브렌치</a:t>
            </a:r>
            <a:r>
              <a:rPr lang="ko-KR" altLang="en-US" sz="800" dirty="0"/>
              <a:t> 삭제</a:t>
            </a:r>
          </a:p>
        </p:txBody>
      </p:sp>
      <p:sp>
        <p:nvSpPr>
          <p:cNvPr id="333" name="순서도: 카드 332">
            <a:extLst>
              <a:ext uri="{FF2B5EF4-FFF2-40B4-BE49-F238E27FC236}">
                <a16:creationId xmlns:a16="http://schemas.microsoft.com/office/drawing/2014/main" id="{6CD65BBB-F157-47B7-840B-F00F20096740}"/>
              </a:ext>
            </a:extLst>
          </p:cNvPr>
          <p:cNvSpPr/>
          <p:nvPr/>
        </p:nvSpPr>
        <p:spPr>
          <a:xfrm>
            <a:off x="6342729" y="6342108"/>
            <a:ext cx="1008340" cy="253197"/>
          </a:xfrm>
          <a:prstGeom prst="flowChartPunchedCar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브렌치</a:t>
            </a:r>
            <a:r>
              <a:rPr lang="ko-KR" altLang="en-US" sz="800" dirty="0"/>
              <a:t> 삭제</a:t>
            </a:r>
          </a:p>
        </p:txBody>
      </p:sp>
      <p:sp>
        <p:nvSpPr>
          <p:cNvPr id="334" name="말풍선: 모서리가 둥근 사각형 333">
            <a:extLst>
              <a:ext uri="{FF2B5EF4-FFF2-40B4-BE49-F238E27FC236}">
                <a16:creationId xmlns:a16="http://schemas.microsoft.com/office/drawing/2014/main" id="{F1EEBE01-2A86-4E87-B089-DD8CF414AB82}"/>
              </a:ext>
            </a:extLst>
          </p:cNvPr>
          <p:cNvSpPr/>
          <p:nvPr/>
        </p:nvSpPr>
        <p:spPr>
          <a:xfrm>
            <a:off x="2241823" y="5805375"/>
            <a:ext cx="914525" cy="253197"/>
          </a:xfrm>
          <a:prstGeom prst="wedgeRoundRectCallout">
            <a:avLst>
              <a:gd name="adj1" fmla="val -66768"/>
              <a:gd name="adj2" fmla="val -3398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“</a:t>
            </a:r>
            <a:r>
              <a:rPr lang="ko-KR" altLang="en-US" sz="800" dirty="0"/>
              <a:t>개발</a:t>
            </a:r>
            <a:r>
              <a:rPr lang="en-US" altLang="ko-KR" sz="800" dirty="0"/>
              <a:t>-</a:t>
            </a:r>
            <a:r>
              <a:rPr lang="ko-KR" altLang="en-US" sz="800" dirty="0"/>
              <a:t>병합</a:t>
            </a:r>
            <a:r>
              <a:rPr lang="en-US" altLang="ko-KR" sz="800" dirty="0"/>
              <a:t>-1,2”</a:t>
            </a:r>
          </a:p>
          <a:p>
            <a:pPr algn="ctr"/>
            <a:r>
              <a:rPr lang="ko-KR" altLang="en-US" sz="800" dirty="0"/>
              <a:t>리베이스</a:t>
            </a:r>
          </a:p>
        </p:txBody>
      </p:sp>
      <p:sp>
        <p:nvSpPr>
          <p:cNvPr id="335" name="말풍선: 모서리가 둥근 사각형 334">
            <a:extLst>
              <a:ext uri="{FF2B5EF4-FFF2-40B4-BE49-F238E27FC236}">
                <a16:creationId xmlns:a16="http://schemas.microsoft.com/office/drawing/2014/main" id="{0BD73E02-47A7-4E48-8509-BB504C5889C9}"/>
              </a:ext>
            </a:extLst>
          </p:cNvPr>
          <p:cNvSpPr/>
          <p:nvPr/>
        </p:nvSpPr>
        <p:spPr>
          <a:xfrm>
            <a:off x="7145062" y="5097012"/>
            <a:ext cx="914525" cy="253197"/>
          </a:xfrm>
          <a:prstGeom prst="wedgeRoundRectCallout">
            <a:avLst>
              <a:gd name="adj1" fmla="val -66768"/>
              <a:gd name="adj2" fmla="val -3398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커밋</a:t>
            </a:r>
            <a:r>
              <a:rPr lang="en-US" altLang="ko-KR" sz="800" dirty="0"/>
              <a:t>/</a:t>
            </a:r>
            <a:r>
              <a:rPr lang="ko-KR" altLang="en-US" sz="800" dirty="0" err="1"/>
              <a:t>푸쉬</a:t>
            </a:r>
            <a:endParaRPr lang="ko-KR" altLang="en-US" sz="800" dirty="0"/>
          </a:p>
        </p:txBody>
      </p:sp>
      <p:sp>
        <p:nvSpPr>
          <p:cNvPr id="336" name="설명선: 굽은 선 335">
            <a:extLst>
              <a:ext uri="{FF2B5EF4-FFF2-40B4-BE49-F238E27FC236}">
                <a16:creationId xmlns:a16="http://schemas.microsoft.com/office/drawing/2014/main" id="{E18FDD27-D09A-425E-9D1E-6F38F16EC836}"/>
              </a:ext>
            </a:extLst>
          </p:cNvPr>
          <p:cNvSpPr/>
          <p:nvPr/>
        </p:nvSpPr>
        <p:spPr>
          <a:xfrm>
            <a:off x="9244571" y="4616666"/>
            <a:ext cx="1895869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654"/>
              <a:gd name="adj6" fmla="val -95353"/>
            </a:avLst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rgbClr val="002060"/>
                </a:solidFill>
                <a:latin typeface="+mn-ea"/>
              </a:rPr>
              <a:t>다시지정</a:t>
            </a:r>
            <a:endParaRPr lang="en-US" altLang="ko-KR" sz="800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800" dirty="0">
                <a:solidFill>
                  <a:srgbClr val="002060"/>
                </a:solidFill>
                <a:latin typeface="+mn-ea"/>
              </a:rPr>
              <a:t>계속</a:t>
            </a:r>
            <a:endParaRPr lang="en-US" altLang="ko-KR" sz="800" dirty="0">
              <a:solidFill>
                <a:srgbClr val="002060"/>
              </a:solidFill>
              <a:latin typeface="+mn-ea"/>
            </a:endParaRPr>
          </a:p>
          <a:p>
            <a:r>
              <a:rPr lang="en-US" altLang="ko-KR" sz="800" dirty="0">
                <a:solidFill>
                  <a:srgbClr val="002060"/>
                </a:solidFill>
                <a:latin typeface="+mn-ea"/>
              </a:rPr>
              <a:t>git</a:t>
            </a:r>
            <a:r>
              <a:rPr lang="ko-KR" altLang="en-US" sz="8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rgbClr val="002060"/>
                </a:solidFill>
                <a:latin typeface="+mn-ea"/>
              </a:rPr>
              <a:t>rebase --continue</a:t>
            </a:r>
          </a:p>
        </p:txBody>
      </p:sp>
      <p:sp>
        <p:nvSpPr>
          <p:cNvPr id="337" name="구름 336">
            <a:extLst>
              <a:ext uri="{FF2B5EF4-FFF2-40B4-BE49-F238E27FC236}">
                <a16:creationId xmlns:a16="http://schemas.microsoft.com/office/drawing/2014/main" id="{585F69FA-E25E-4E34-9BF2-49FF9052BCDF}"/>
              </a:ext>
            </a:extLst>
          </p:cNvPr>
          <p:cNvSpPr/>
          <p:nvPr/>
        </p:nvSpPr>
        <p:spPr>
          <a:xfrm>
            <a:off x="209657" y="5762231"/>
            <a:ext cx="1575329" cy="1291546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002060"/>
                </a:solidFill>
              </a:rPr>
              <a:t>완료 단계</a:t>
            </a:r>
            <a:endParaRPr lang="en-US" altLang="ko-KR" sz="800" b="1" dirty="0">
              <a:solidFill>
                <a:srgbClr val="002060"/>
              </a:solidFill>
            </a:endParaRPr>
          </a:p>
          <a:p>
            <a:pPr algn="ctr"/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endParaRPr lang="en-US" altLang="ko-KR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42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133</Words>
  <Application>Microsoft Office PowerPoint</Application>
  <PresentationFormat>사용자 지정</PresentationFormat>
  <Paragraphs>54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Euikwon Moon</dc:creator>
  <cp:lastModifiedBy>Euikwon Moon</cp:lastModifiedBy>
  <cp:revision>16</cp:revision>
  <dcterms:created xsi:type="dcterms:W3CDTF">2025-07-03T06:55:34Z</dcterms:created>
  <dcterms:modified xsi:type="dcterms:W3CDTF">2025-07-03T09:45:20Z</dcterms:modified>
</cp:coreProperties>
</file>