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5999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78222"/>
            <a:ext cx="9449991" cy="2506427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781306"/>
            <a:ext cx="9449991" cy="1738167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3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1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83297"/>
            <a:ext cx="2716872" cy="610108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83297"/>
            <a:ext cx="7993117" cy="610108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2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94830"/>
            <a:ext cx="10867490" cy="2994714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817875"/>
            <a:ext cx="10867490" cy="1574849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12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916484"/>
            <a:ext cx="5354995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916484"/>
            <a:ext cx="5354995" cy="456789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83297"/>
            <a:ext cx="10867490" cy="13915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764832"/>
            <a:ext cx="5330385" cy="864917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629749"/>
            <a:ext cx="5330385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764832"/>
            <a:ext cx="5356636" cy="864917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629749"/>
            <a:ext cx="5356636" cy="386796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2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9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79954"/>
            <a:ext cx="4063824" cy="167984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036569"/>
            <a:ext cx="6378744" cy="5116178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159794"/>
            <a:ext cx="4063824" cy="400128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8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79954"/>
            <a:ext cx="4063824" cy="167984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036569"/>
            <a:ext cx="6378744" cy="5116178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159794"/>
            <a:ext cx="4063824" cy="400128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2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83297"/>
            <a:ext cx="1086749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916484"/>
            <a:ext cx="1086749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672697"/>
            <a:ext cx="283499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646AA-48D1-4A93-BDE9-CDC238FCC4C0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672697"/>
            <a:ext cx="42524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672697"/>
            <a:ext cx="283499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235F-5B6A-4A7F-921D-C7099BBE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7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45032" rtl="0" eaLnBrk="1" latinLnBrk="1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1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1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1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89F64074-7064-487F-9C05-FC9BF0DA9140}"/>
              </a:ext>
            </a:extLst>
          </p:cNvPr>
          <p:cNvCxnSpPr>
            <a:cxnSpLocks/>
            <a:stCxn id="291" idx="2"/>
          </p:cNvCxnSpPr>
          <p:nvPr/>
        </p:nvCxnSpPr>
        <p:spPr>
          <a:xfrm>
            <a:off x="1921253" y="899755"/>
            <a:ext cx="0" cy="53890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A7BCCB54-876F-43FB-B620-1B6CAA91C35D}"/>
              </a:ext>
            </a:extLst>
          </p:cNvPr>
          <p:cNvCxnSpPr>
            <a:cxnSpLocks/>
          </p:cNvCxnSpPr>
          <p:nvPr/>
        </p:nvCxnSpPr>
        <p:spPr>
          <a:xfrm>
            <a:off x="3341271" y="890098"/>
            <a:ext cx="0" cy="5454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A5DFD81C-A1BD-4383-8C79-FDD8F0867320}"/>
              </a:ext>
            </a:extLst>
          </p:cNvPr>
          <p:cNvCxnSpPr>
            <a:cxnSpLocks/>
          </p:cNvCxnSpPr>
          <p:nvPr/>
        </p:nvCxnSpPr>
        <p:spPr>
          <a:xfrm>
            <a:off x="4927085" y="899754"/>
            <a:ext cx="0" cy="54450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타원 289">
            <a:extLst>
              <a:ext uri="{FF2B5EF4-FFF2-40B4-BE49-F238E27FC236}">
                <a16:creationId xmlns:a16="http://schemas.microsoft.com/office/drawing/2014/main" id="{A129C7F4-D038-416B-900C-13D9D384922F}"/>
              </a:ext>
            </a:extLst>
          </p:cNvPr>
          <p:cNvSpPr/>
          <p:nvPr/>
        </p:nvSpPr>
        <p:spPr>
          <a:xfrm>
            <a:off x="1824281" y="1006566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57829D2E-6EA4-4485-96E2-BD16B19C4565}"/>
              </a:ext>
            </a:extLst>
          </p:cNvPr>
          <p:cNvSpPr/>
          <p:nvPr/>
        </p:nvSpPr>
        <p:spPr>
          <a:xfrm>
            <a:off x="1381253" y="539755"/>
            <a:ext cx="108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master</a:t>
            </a: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47D386A4-CCCA-467D-8E05-355D7A7A6F40}"/>
              </a:ext>
            </a:extLst>
          </p:cNvPr>
          <p:cNvSpPr/>
          <p:nvPr/>
        </p:nvSpPr>
        <p:spPr>
          <a:xfrm>
            <a:off x="3243300" y="1681823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3A9E929A-2192-4C9A-B56E-6A3B190FE63D}"/>
              </a:ext>
            </a:extLst>
          </p:cNvPr>
          <p:cNvSpPr/>
          <p:nvPr/>
        </p:nvSpPr>
        <p:spPr>
          <a:xfrm>
            <a:off x="2788416" y="557696"/>
            <a:ext cx="108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</a:t>
            </a:r>
            <a:r>
              <a:rPr lang="en-US" altLang="ko-KR" sz="800" dirty="0"/>
              <a:t>-1</a:t>
            </a: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70739D1E-494A-4BCE-9A97-B7D01AD37B56}"/>
              </a:ext>
            </a:extLst>
          </p:cNvPr>
          <p:cNvSpPr/>
          <p:nvPr/>
        </p:nvSpPr>
        <p:spPr>
          <a:xfrm>
            <a:off x="4401991" y="543538"/>
            <a:ext cx="1080000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</a:t>
            </a:r>
            <a:r>
              <a:rPr lang="en-US" altLang="ko-KR" sz="800" dirty="0"/>
              <a:t>-2</a:t>
            </a: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EC738120-2E9D-4B8B-8070-FD0D6F55EBA7}"/>
              </a:ext>
            </a:extLst>
          </p:cNvPr>
          <p:cNvSpPr/>
          <p:nvPr/>
        </p:nvSpPr>
        <p:spPr>
          <a:xfrm>
            <a:off x="4825963" y="1698381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297" name="연결선: 구부러짐 296">
            <a:extLst>
              <a:ext uri="{FF2B5EF4-FFF2-40B4-BE49-F238E27FC236}">
                <a16:creationId xmlns:a16="http://schemas.microsoft.com/office/drawing/2014/main" id="{44B86D6A-DF7B-499D-A103-1B141222471C}"/>
              </a:ext>
            </a:extLst>
          </p:cNvPr>
          <p:cNvCxnSpPr>
            <a:stCxn id="290" idx="6"/>
            <a:endCxn id="292" idx="2"/>
          </p:cNvCxnSpPr>
          <p:nvPr/>
        </p:nvCxnSpPr>
        <p:spPr>
          <a:xfrm>
            <a:off x="2020223" y="1101569"/>
            <a:ext cx="1223077" cy="6752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연결선: 구부러짐 297">
            <a:extLst>
              <a:ext uri="{FF2B5EF4-FFF2-40B4-BE49-F238E27FC236}">
                <a16:creationId xmlns:a16="http://schemas.microsoft.com/office/drawing/2014/main" id="{9518A420-73F7-43E2-A54C-8F019453971F}"/>
              </a:ext>
            </a:extLst>
          </p:cNvPr>
          <p:cNvCxnSpPr>
            <a:cxnSpLocks/>
            <a:stCxn id="290" idx="6"/>
            <a:endCxn id="295" idx="2"/>
          </p:cNvCxnSpPr>
          <p:nvPr/>
        </p:nvCxnSpPr>
        <p:spPr>
          <a:xfrm>
            <a:off x="2020223" y="1101569"/>
            <a:ext cx="2805740" cy="6918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순서도: 카드 298">
            <a:extLst>
              <a:ext uri="{FF2B5EF4-FFF2-40B4-BE49-F238E27FC236}">
                <a16:creationId xmlns:a16="http://schemas.microsoft.com/office/drawing/2014/main" id="{129F0D5B-EE62-4C0C-97AB-59B1E3BEDF7E}"/>
              </a:ext>
            </a:extLst>
          </p:cNvPr>
          <p:cNvSpPr/>
          <p:nvPr/>
        </p:nvSpPr>
        <p:spPr>
          <a:xfrm>
            <a:off x="2841861" y="2005679"/>
            <a:ext cx="1008340" cy="253197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코드수정</a:t>
            </a: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757659F8-2E32-4FD1-9DC9-085E44FA2065}"/>
              </a:ext>
            </a:extLst>
          </p:cNvPr>
          <p:cNvSpPr/>
          <p:nvPr/>
        </p:nvSpPr>
        <p:spPr>
          <a:xfrm>
            <a:off x="3233770" y="2384161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01" name="말풍선: 모서리가 둥근 사각형 300">
            <a:extLst>
              <a:ext uri="{FF2B5EF4-FFF2-40B4-BE49-F238E27FC236}">
                <a16:creationId xmlns:a16="http://schemas.microsoft.com/office/drawing/2014/main" id="{4A80F897-4A09-40E7-B676-60DB6655E73D}"/>
              </a:ext>
            </a:extLst>
          </p:cNvPr>
          <p:cNvSpPr/>
          <p:nvPr/>
        </p:nvSpPr>
        <p:spPr>
          <a:xfrm>
            <a:off x="3601833" y="2418854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커밋</a:t>
            </a:r>
            <a:r>
              <a:rPr lang="en-US" altLang="ko-KR" sz="800" dirty="0"/>
              <a:t>/</a:t>
            </a:r>
            <a:r>
              <a:rPr lang="ko-KR" altLang="en-US" sz="800" dirty="0" err="1"/>
              <a:t>푸쉬</a:t>
            </a:r>
            <a:endParaRPr lang="en-US" altLang="ko-KR" sz="800" dirty="0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B65CA9AD-0A1F-4F30-9FD5-6C3DF8A359E5}"/>
              </a:ext>
            </a:extLst>
          </p:cNvPr>
          <p:cNvSpPr/>
          <p:nvPr/>
        </p:nvSpPr>
        <p:spPr>
          <a:xfrm>
            <a:off x="4825357" y="2411501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03" name="말풍선: 모서리가 둥근 사각형 302">
            <a:extLst>
              <a:ext uri="{FF2B5EF4-FFF2-40B4-BE49-F238E27FC236}">
                <a16:creationId xmlns:a16="http://schemas.microsoft.com/office/drawing/2014/main" id="{A5138847-1973-4099-91B4-81BFB906CCE4}"/>
              </a:ext>
            </a:extLst>
          </p:cNvPr>
          <p:cNvSpPr/>
          <p:nvPr/>
        </p:nvSpPr>
        <p:spPr>
          <a:xfrm>
            <a:off x="798151" y="1006566"/>
            <a:ext cx="914525" cy="253197"/>
          </a:xfrm>
          <a:prstGeom prst="wedgeRoundRectCallout">
            <a:avLst>
              <a:gd name="adj1" fmla="val 63141"/>
              <a:gd name="adj2" fmla="val -28714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Init</a:t>
            </a:r>
            <a:endParaRPr lang="ko-KR" altLang="en-US" sz="800" dirty="0"/>
          </a:p>
        </p:txBody>
      </p:sp>
      <p:sp>
        <p:nvSpPr>
          <p:cNvPr id="304" name="말풍선: 모서리가 둥근 사각형 303">
            <a:extLst>
              <a:ext uri="{FF2B5EF4-FFF2-40B4-BE49-F238E27FC236}">
                <a16:creationId xmlns:a16="http://schemas.microsoft.com/office/drawing/2014/main" id="{F95CD2D9-C83B-4A23-AF29-576BEDD172CE}"/>
              </a:ext>
            </a:extLst>
          </p:cNvPr>
          <p:cNvSpPr/>
          <p:nvPr/>
        </p:nvSpPr>
        <p:spPr>
          <a:xfrm>
            <a:off x="2776515" y="164176"/>
            <a:ext cx="914525" cy="253197"/>
          </a:xfrm>
          <a:prstGeom prst="wedgeRoundRectCallout">
            <a:avLst>
              <a:gd name="adj1" fmla="val -29547"/>
              <a:gd name="adj2" fmla="val 925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개발자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305" name="말풍선: 모서리가 둥근 사각형 304">
            <a:extLst>
              <a:ext uri="{FF2B5EF4-FFF2-40B4-BE49-F238E27FC236}">
                <a16:creationId xmlns:a16="http://schemas.microsoft.com/office/drawing/2014/main" id="{ED2E0183-E2D1-4FCE-A9E0-8E70CECE9EE9}"/>
              </a:ext>
            </a:extLst>
          </p:cNvPr>
          <p:cNvSpPr/>
          <p:nvPr/>
        </p:nvSpPr>
        <p:spPr>
          <a:xfrm>
            <a:off x="4366941" y="152257"/>
            <a:ext cx="914525" cy="253197"/>
          </a:xfrm>
          <a:prstGeom prst="wedgeRoundRectCallout">
            <a:avLst>
              <a:gd name="adj1" fmla="val -29547"/>
              <a:gd name="adj2" fmla="val 925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개발자</a:t>
            </a:r>
            <a:r>
              <a:rPr lang="en-US" altLang="ko-KR" sz="800" dirty="0"/>
              <a:t>2</a:t>
            </a:r>
            <a:endParaRPr lang="ko-KR" altLang="en-US" sz="800" dirty="0"/>
          </a:p>
        </p:txBody>
      </p:sp>
      <p:cxnSp>
        <p:nvCxnSpPr>
          <p:cNvPr id="307" name="직선 연결선 306">
            <a:extLst>
              <a:ext uri="{FF2B5EF4-FFF2-40B4-BE49-F238E27FC236}">
                <a16:creationId xmlns:a16="http://schemas.microsoft.com/office/drawing/2014/main" id="{863506D9-D5A7-41E9-AE08-D5ED1C1C559F}"/>
              </a:ext>
            </a:extLst>
          </p:cNvPr>
          <p:cNvCxnSpPr>
            <a:cxnSpLocks/>
          </p:cNvCxnSpPr>
          <p:nvPr/>
        </p:nvCxnSpPr>
        <p:spPr>
          <a:xfrm flipH="1">
            <a:off x="1082327" y="1356955"/>
            <a:ext cx="70776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연결선 307">
            <a:extLst>
              <a:ext uri="{FF2B5EF4-FFF2-40B4-BE49-F238E27FC236}">
                <a16:creationId xmlns:a16="http://schemas.microsoft.com/office/drawing/2014/main" id="{EFFB3BD9-9E1A-469B-A5E9-4B26698245B7}"/>
              </a:ext>
            </a:extLst>
          </p:cNvPr>
          <p:cNvCxnSpPr>
            <a:cxnSpLocks/>
          </p:cNvCxnSpPr>
          <p:nvPr/>
        </p:nvCxnSpPr>
        <p:spPr>
          <a:xfrm flipH="1">
            <a:off x="1082327" y="2893983"/>
            <a:ext cx="70776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구름 308">
            <a:extLst>
              <a:ext uri="{FF2B5EF4-FFF2-40B4-BE49-F238E27FC236}">
                <a16:creationId xmlns:a16="http://schemas.microsoft.com/office/drawing/2014/main" id="{C0D0E6A8-B374-47A3-AD0C-781AA167DF56}"/>
              </a:ext>
            </a:extLst>
          </p:cNvPr>
          <p:cNvSpPr/>
          <p:nvPr/>
        </p:nvSpPr>
        <p:spPr>
          <a:xfrm>
            <a:off x="6242550" y="1403192"/>
            <a:ext cx="2088750" cy="1458170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병렬 작업단계</a:t>
            </a:r>
            <a:endParaRPr lang="en-US" altLang="ko-KR" sz="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개발자</a:t>
            </a:r>
            <a:r>
              <a:rPr lang="en-US" altLang="ko-KR" sz="800" dirty="0"/>
              <a:t>1</a:t>
            </a:r>
            <a:r>
              <a:rPr lang="ko-KR" altLang="en-US" sz="800" dirty="0"/>
              <a:t>과 개발자</a:t>
            </a:r>
            <a:r>
              <a:rPr lang="en-US" altLang="ko-KR" sz="800" dirty="0"/>
              <a:t>2</a:t>
            </a:r>
            <a:r>
              <a:rPr lang="ko-KR" altLang="en-US" sz="800" dirty="0"/>
              <a:t>는</a:t>
            </a:r>
            <a:endParaRPr lang="en-US" altLang="ko-KR" sz="800" dirty="0"/>
          </a:p>
          <a:p>
            <a:pPr algn="ctr"/>
            <a:r>
              <a:rPr lang="ko-KR" altLang="en-US" sz="800" dirty="0"/>
              <a:t>병렬 코딩 작업 중입니다</a:t>
            </a:r>
            <a:r>
              <a:rPr lang="en-US" altLang="ko-KR" sz="800" dirty="0"/>
              <a:t>.</a:t>
            </a:r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동일한 </a:t>
            </a:r>
            <a:r>
              <a:rPr lang="en-US" altLang="ko-KR" sz="800" dirty="0"/>
              <a:t>master</a:t>
            </a:r>
            <a:r>
              <a:rPr lang="ko-KR" altLang="en-US" sz="800" dirty="0"/>
              <a:t>의</a:t>
            </a:r>
            <a:endParaRPr lang="en-US" altLang="ko-KR" sz="800" dirty="0"/>
          </a:p>
          <a:p>
            <a:pPr algn="ctr"/>
            <a:r>
              <a:rPr lang="ko-KR" altLang="en-US" sz="800" dirty="0"/>
              <a:t>기준에서 </a:t>
            </a:r>
            <a:r>
              <a:rPr lang="ko-KR" altLang="en-US" sz="800" dirty="0" err="1"/>
              <a:t>브렌치를</a:t>
            </a:r>
            <a:r>
              <a:rPr lang="ko-KR" altLang="en-US" sz="800" dirty="0"/>
              <a:t> 생성하였습니다</a:t>
            </a:r>
            <a:r>
              <a:rPr lang="en-US" altLang="ko-KR" sz="800" dirty="0"/>
              <a:t>.</a:t>
            </a:r>
          </a:p>
        </p:txBody>
      </p:sp>
      <p:sp>
        <p:nvSpPr>
          <p:cNvPr id="310" name="두루마리 모양: 세로로 말림 309">
            <a:extLst>
              <a:ext uri="{FF2B5EF4-FFF2-40B4-BE49-F238E27FC236}">
                <a16:creationId xmlns:a16="http://schemas.microsoft.com/office/drawing/2014/main" id="{9451F8D1-47D1-4E77-A20B-23790CD01A8C}"/>
              </a:ext>
            </a:extLst>
          </p:cNvPr>
          <p:cNvSpPr/>
          <p:nvPr/>
        </p:nvSpPr>
        <p:spPr>
          <a:xfrm>
            <a:off x="5799483" y="290774"/>
            <a:ext cx="1776103" cy="871636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master</a:t>
            </a:r>
          </a:p>
          <a:p>
            <a:pPr algn="ctr"/>
            <a:r>
              <a:rPr lang="ko-KR" altLang="en-US" sz="900" dirty="0"/>
              <a:t>개발</a:t>
            </a:r>
            <a:r>
              <a:rPr lang="en-US" altLang="ko-KR" sz="900" dirty="0"/>
              <a:t>-1</a:t>
            </a:r>
          </a:p>
          <a:p>
            <a:pPr algn="ctr"/>
            <a:r>
              <a:rPr lang="ko-KR" altLang="en-US" sz="900" dirty="0"/>
              <a:t>개발</a:t>
            </a:r>
            <a:r>
              <a:rPr lang="en-US" altLang="ko-KR" sz="900" dirty="0"/>
              <a:t>-2</a:t>
            </a:r>
          </a:p>
          <a:p>
            <a:pPr algn="ctr"/>
            <a:r>
              <a:rPr lang="ko-KR" altLang="en-US" sz="900" dirty="0"/>
              <a:t>는 </a:t>
            </a:r>
            <a:r>
              <a:rPr lang="ko-KR" altLang="en-US" sz="900" dirty="0" err="1"/>
              <a:t>브렌치</a:t>
            </a:r>
            <a:r>
              <a:rPr lang="ko-KR" altLang="en-US" sz="900" dirty="0"/>
              <a:t> 이름 입니다</a:t>
            </a:r>
            <a:r>
              <a:rPr lang="en-US" altLang="ko-KR" sz="900" dirty="0"/>
              <a:t>.</a:t>
            </a:r>
          </a:p>
        </p:txBody>
      </p:sp>
      <p:sp>
        <p:nvSpPr>
          <p:cNvPr id="312" name="말풍선: 모서리가 둥근 사각형 311">
            <a:extLst>
              <a:ext uri="{FF2B5EF4-FFF2-40B4-BE49-F238E27FC236}">
                <a16:creationId xmlns:a16="http://schemas.microsoft.com/office/drawing/2014/main" id="{42621027-2C80-4214-8F78-668D59E6BB12}"/>
              </a:ext>
            </a:extLst>
          </p:cNvPr>
          <p:cNvSpPr/>
          <p:nvPr/>
        </p:nvSpPr>
        <p:spPr>
          <a:xfrm>
            <a:off x="3601832" y="1681823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master </a:t>
            </a:r>
            <a:r>
              <a:rPr lang="ko-KR" altLang="en-US" sz="800" dirty="0"/>
              <a:t>기준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브렌치생성</a:t>
            </a:r>
            <a:endParaRPr lang="ko-KR" altLang="en-US" sz="800" dirty="0"/>
          </a:p>
        </p:txBody>
      </p:sp>
      <p:sp>
        <p:nvSpPr>
          <p:cNvPr id="313" name="순서도: 카드 312">
            <a:extLst>
              <a:ext uri="{FF2B5EF4-FFF2-40B4-BE49-F238E27FC236}">
                <a16:creationId xmlns:a16="http://schemas.microsoft.com/office/drawing/2014/main" id="{46ED9FAB-823E-41D8-B2E6-0910BC3B2DAC}"/>
              </a:ext>
            </a:extLst>
          </p:cNvPr>
          <p:cNvSpPr/>
          <p:nvPr/>
        </p:nvSpPr>
        <p:spPr>
          <a:xfrm>
            <a:off x="4409068" y="1981654"/>
            <a:ext cx="1008340" cy="253197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코드수정</a:t>
            </a:r>
          </a:p>
        </p:txBody>
      </p:sp>
      <p:sp>
        <p:nvSpPr>
          <p:cNvPr id="314" name="말풍선: 모서리가 둥근 사각형 313">
            <a:extLst>
              <a:ext uri="{FF2B5EF4-FFF2-40B4-BE49-F238E27FC236}">
                <a16:creationId xmlns:a16="http://schemas.microsoft.com/office/drawing/2014/main" id="{D26BF295-3EF4-4B63-88A9-A56691DCD4D0}"/>
              </a:ext>
            </a:extLst>
          </p:cNvPr>
          <p:cNvSpPr/>
          <p:nvPr/>
        </p:nvSpPr>
        <p:spPr>
          <a:xfrm>
            <a:off x="5174965" y="1681823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master </a:t>
            </a:r>
            <a:r>
              <a:rPr lang="ko-KR" altLang="en-US" sz="800" dirty="0"/>
              <a:t>기준</a:t>
            </a:r>
            <a:endParaRPr lang="en-US" altLang="ko-KR" sz="800" dirty="0"/>
          </a:p>
          <a:p>
            <a:pPr algn="ctr"/>
            <a:r>
              <a:rPr lang="ko-KR" altLang="en-US" sz="800" dirty="0" err="1"/>
              <a:t>브렌치생성</a:t>
            </a:r>
            <a:endParaRPr lang="ko-KR" altLang="en-US" sz="800" dirty="0"/>
          </a:p>
        </p:txBody>
      </p:sp>
      <p:sp>
        <p:nvSpPr>
          <p:cNvPr id="315" name="말풍선: 모서리가 둥근 사각형 314">
            <a:extLst>
              <a:ext uri="{FF2B5EF4-FFF2-40B4-BE49-F238E27FC236}">
                <a16:creationId xmlns:a16="http://schemas.microsoft.com/office/drawing/2014/main" id="{605ADE9E-4F77-47A3-AF59-0CDC0CBB6C21}"/>
              </a:ext>
            </a:extLst>
          </p:cNvPr>
          <p:cNvSpPr/>
          <p:nvPr/>
        </p:nvSpPr>
        <p:spPr>
          <a:xfrm>
            <a:off x="5174965" y="2457844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커밋</a:t>
            </a:r>
            <a:r>
              <a:rPr lang="en-US" altLang="ko-KR" sz="800" dirty="0"/>
              <a:t>/</a:t>
            </a:r>
            <a:r>
              <a:rPr lang="ko-KR" altLang="en-US" sz="800" dirty="0" err="1"/>
              <a:t>푸쉬</a:t>
            </a:r>
            <a:endParaRPr lang="ko-KR" altLang="en-US" sz="800" dirty="0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FBF879E5-3507-4C96-A79D-7DDCB5E363BB}"/>
              </a:ext>
            </a:extLst>
          </p:cNvPr>
          <p:cNvSpPr/>
          <p:nvPr/>
        </p:nvSpPr>
        <p:spPr>
          <a:xfrm>
            <a:off x="1808266" y="4498720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19" name="말풍선: 모서리가 둥근 사각형 318">
            <a:extLst>
              <a:ext uri="{FF2B5EF4-FFF2-40B4-BE49-F238E27FC236}">
                <a16:creationId xmlns:a16="http://schemas.microsoft.com/office/drawing/2014/main" id="{2D998BF6-C759-4F73-BA2F-4A795570C5D9}"/>
              </a:ext>
            </a:extLst>
          </p:cNvPr>
          <p:cNvSpPr/>
          <p:nvPr/>
        </p:nvSpPr>
        <p:spPr>
          <a:xfrm>
            <a:off x="2175700" y="4569108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“</a:t>
            </a:r>
            <a:r>
              <a:rPr lang="ko-KR" altLang="en-US" sz="800" dirty="0"/>
              <a:t>개발</a:t>
            </a:r>
            <a:r>
              <a:rPr lang="en-US" altLang="ko-KR" sz="800" dirty="0"/>
              <a:t>-2”</a:t>
            </a:r>
          </a:p>
          <a:p>
            <a:pPr algn="ctr"/>
            <a:r>
              <a:rPr lang="ko-KR" altLang="en-US" sz="800" dirty="0"/>
              <a:t>리베이스</a:t>
            </a:r>
          </a:p>
        </p:txBody>
      </p: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E6E73D6F-260F-4ECC-81FC-F470AE21FA8E}"/>
              </a:ext>
            </a:extLst>
          </p:cNvPr>
          <p:cNvCxnSpPr>
            <a:cxnSpLocks/>
            <a:stCxn id="302" idx="3"/>
            <a:endCxn id="318" idx="7"/>
          </p:cNvCxnSpPr>
          <p:nvPr/>
        </p:nvCxnSpPr>
        <p:spPr>
          <a:xfrm rot="5400000">
            <a:off x="2438350" y="2110844"/>
            <a:ext cx="1952866" cy="2878539"/>
          </a:xfrm>
          <a:prstGeom prst="curvedConnector3">
            <a:avLst>
              <a:gd name="adj1" fmla="val 907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타원 320">
            <a:extLst>
              <a:ext uri="{FF2B5EF4-FFF2-40B4-BE49-F238E27FC236}">
                <a16:creationId xmlns:a16="http://schemas.microsoft.com/office/drawing/2014/main" id="{8D179786-8E8B-490C-92C9-1968F0FD1F00}"/>
              </a:ext>
            </a:extLst>
          </p:cNvPr>
          <p:cNvSpPr/>
          <p:nvPr/>
        </p:nvSpPr>
        <p:spPr>
          <a:xfrm>
            <a:off x="1821340" y="2980084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22" name="말풍선: 모서리가 둥근 사각형 321">
            <a:extLst>
              <a:ext uri="{FF2B5EF4-FFF2-40B4-BE49-F238E27FC236}">
                <a16:creationId xmlns:a16="http://schemas.microsoft.com/office/drawing/2014/main" id="{CDF29FED-4D7B-46CA-8427-893FBD9F04B9}"/>
              </a:ext>
            </a:extLst>
          </p:cNvPr>
          <p:cNvSpPr/>
          <p:nvPr/>
        </p:nvSpPr>
        <p:spPr>
          <a:xfrm>
            <a:off x="2170947" y="3043490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“</a:t>
            </a:r>
            <a:r>
              <a:rPr lang="ko-KR" altLang="en-US" sz="800" dirty="0"/>
              <a:t>개발</a:t>
            </a:r>
            <a:r>
              <a:rPr lang="en-US" altLang="ko-KR" sz="800" dirty="0"/>
              <a:t>-1”</a:t>
            </a:r>
          </a:p>
          <a:p>
            <a:pPr algn="ctr"/>
            <a:r>
              <a:rPr lang="ko-KR" altLang="en-US" sz="800" dirty="0"/>
              <a:t>리베이스</a:t>
            </a:r>
          </a:p>
        </p:txBody>
      </p:sp>
      <p:sp>
        <p:nvSpPr>
          <p:cNvPr id="323" name="순서도: 카드 322">
            <a:extLst>
              <a:ext uri="{FF2B5EF4-FFF2-40B4-BE49-F238E27FC236}">
                <a16:creationId xmlns:a16="http://schemas.microsoft.com/office/drawing/2014/main" id="{4CF07EBF-6EAB-49DF-8EBE-A93E1F835238}"/>
              </a:ext>
            </a:extLst>
          </p:cNvPr>
          <p:cNvSpPr/>
          <p:nvPr/>
        </p:nvSpPr>
        <p:spPr>
          <a:xfrm>
            <a:off x="1414588" y="4886547"/>
            <a:ext cx="1008340" cy="253197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충돌수정 및 병합</a:t>
            </a:r>
          </a:p>
        </p:txBody>
      </p: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94D9D086-1F95-4D9E-8C1C-28511AF36404}"/>
              </a:ext>
            </a:extLst>
          </p:cNvPr>
          <p:cNvCxnSpPr>
            <a:cxnSpLocks/>
            <a:stCxn id="300" idx="2"/>
            <a:endCxn id="321" idx="7"/>
          </p:cNvCxnSpPr>
          <p:nvPr/>
        </p:nvCxnSpPr>
        <p:spPr>
          <a:xfrm rot="10800000" flipV="1">
            <a:off x="1988588" y="2479164"/>
            <a:ext cx="1245183" cy="528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타원 324">
            <a:extLst>
              <a:ext uri="{FF2B5EF4-FFF2-40B4-BE49-F238E27FC236}">
                <a16:creationId xmlns:a16="http://schemas.microsoft.com/office/drawing/2014/main" id="{4375A12B-09A7-402F-9ADC-00BBE810605A}"/>
              </a:ext>
            </a:extLst>
          </p:cNvPr>
          <p:cNvSpPr/>
          <p:nvPr/>
        </p:nvSpPr>
        <p:spPr>
          <a:xfrm>
            <a:off x="1820787" y="5254169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27" name="말풍선: 모서리가 둥근 사각형 326">
            <a:extLst>
              <a:ext uri="{FF2B5EF4-FFF2-40B4-BE49-F238E27FC236}">
                <a16:creationId xmlns:a16="http://schemas.microsoft.com/office/drawing/2014/main" id="{BE5C011A-0C32-404D-A4EF-62EEBEDA2247}"/>
              </a:ext>
            </a:extLst>
          </p:cNvPr>
          <p:cNvSpPr/>
          <p:nvPr/>
        </p:nvSpPr>
        <p:spPr>
          <a:xfrm>
            <a:off x="1402714" y="145536"/>
            <a:ext cx="914525" cy="253197"/>
          </a:xfrm>
          <a:prstGeom prst="wedgeRoundRectCallout">
            <a:avLst>
              <a:gd name="adj1" fmla="val -29547"/>
              <a:gd name="adj2" fmla="val 9254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개발관리자</a:t>
            </a:r>
          </a:p>
        </p:txBody>
      </p:sp>
      <p:sp>
        <p:nvSpPr>
          <p:cNvPr id="328" name="구름 327">
            <a:extLst>
              <a:ext uri="{FF2B5EF4-FFF2-40B4-BE49-F238E27FC236}">
                <a16:creationId xmlns:a16="http://schemas.microsoft.com/office/drawing/2014/main" id="{2D9F9CCA-CE42-4643-B723-54EA4712AAAD}"/>
              </a:ext>
            </a:extLst>
          </p:cNvPr>
          <p:cNvSpPr/>
          <p:nvPr/>
        </p:nvSpPr>
        <p:spPr>
          <a:xfrm>
            <a:off x="6351426" y="3543343"/>
            <a:ext cx="2005811" cy="1790392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통합 단계</a:t>
            </a:r>
            <a:endParaRPr lang="en-US" altLang="ko-KR" sz="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개발자관지자는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master</a:t>
            </a:r>
            <a:r>
              <a:rPr lang="ko-KR" altLang="en-US" sz="800" dirty="0">
                <a:solidFill>
                  <a:schemeClr val="bg1"/>
                </a:solidFill>
              </a:rPr>
              <a:t>에서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브렌치를</a:t>
            </a:r>
            <a:r>
              <a:rPr lang="ko-KR" altLang="en-US" sz="800" dirty="0">
                <a:solidFill>
                  <a:schemeClr val="bg1"/>
                </a:solidFill>
              </a:rPr>
              <a:t> 생성하고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개발</a:t>
            </a:r>
            <a:r>
              <a:rPr lang="en-US" altLang="ko-KR" sz="800" dirty="0">
                <a:solidFill>
                  <a:schemeClr val="bg1"/>
                </a:solidFill>
              </a:rPr>
              <a:t>-1, </a:t>
            </a:r>
            <a:r>
              <a:rPr lang="ko-KR" altLang="en-US" sz="800" dirty="0">
                <a:solidFill>
                  <a:schemeClr val="bg1"/>
                </a:solidFill>
              </a:rPr>
              <a:t>개발</a:t>
            </a:r>
            <a:r>
              <a:rPr lang="en-US" altLang="ko-KR" sz="800" dirty="0">
                <a:solidFill>
                  <a:schemeClr val="bg1"/>
                </a:solidFill>
              </a:rPr>
              <a:t>-2 </a:t>
            </a:r>
            <a:r>
              <a:rPr lang="ko-KR" altLang="en-US" sz="800" dirty="0" err="1">
                <a:solidFill>
                  <a:schemeClr val="bg1"/>
                </a:solidFill>
              </a:rPr>
              <a:t>브렌치를</a:t>
            </a:r>
            <a:r>
              <a:rPr lang="ko-KR" altLang="en-US" sz="800" dirty="0">
                <a:solidFill>
                  <a:schemeClr val="bg1"/>
                </a:solidFill>
              </a:rPr>
              <a:t> 리베이스 한 후 충돌 수정 합니다</a:t>
            </a:r>
            <a:r>
              <a:rPr lang="en-US" altLang="ko-KR" sz="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1" name="순서도: 카드 330">
            <a:extLst>
              <a:ext uri="{FF2B5EF4-FFF2-40B4-BE49-F238E27FC236}">
                <a16:creationId xmlns:a16="http://schemas.microsoft.com/office/drawing/2014/main" id="{08781CA1-1AA5-4F1B-80B1-BDD39EBB1AB6}"/>
              </a:ext>
            </a:extLst>
          </p:cNvPr>
          <p:cNvSpPr/>
          <p:nvPr/>
        </p:nvSpPr>
        <p:spPr>
          <a:xfrm>
            <a:off x="2841861" y="6352068"/>
            <a:ext cx="1008340" cy="253197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브렌치</a:t>
            </a:r>
            <a:r>
              <a:rPr lang="ko-KR" altLang="en-US" sz="800" dirty="0"/>
              <a:t> 삭제</a:t>
            </a:r>
          </a:p>
        </p:txBody>
      </p:sp>
      <p:sp>
        <p:nvSpPr>
          <p:cNvPr id="332" name="순서도: 카드 331">
            <a:extLst>
              <a:ext uri="{FF2B5EF4-FFF2-40B4-BE49-F238E27FC236}">
                <a16:creationId xmlns:a16="http://schemas.microsoft.com/office/drawing/2014/main" id="{17E9BDAB-7FB0-4A26-A362-C703A3F15128}"/>
              </a:ext>
            </a:extLst>
          </p:cNvPr>
          <p:cNvSpPr/>
          <p:nvPr/>
        </p:nvSpPr>
        <p:spPr>
          <a:xfrm>
            <a:off x="4450199" y="6364456"/>
            <a:ext cx="1008340" cy="253197"/>
          </a:xfrm>
          <a:prstGeom prst="flowChartPunchedCar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브렌치</a:t>
            </a:r>
            <a:r>
              <a:rPr lang="ko-KR" altLang="en-US" sz="800" dirty="0"/>
              <a:t> 삭제</a:t>
            </a:r>
          </a:p>
        </p:txBody>
      </p:sp>
      <p:sp>
        <p:nvSpPr>
          <p:cNvPr id="335" name="말풍선: 모서리가 둥근 사각형 334">
            <a:extLst>
              <a:ext uri="{FF2B5EF4-FFF2-40B4-BE49-F238E27FC236}">
                <a16:creationId xmlns:a16="http://schemas.microsoft.com/office/drawing/2014/main" id="{0BD73E02-47A7-4E48-8509-BB504C5889C9}"/>
              </a:ext>
            </a:extLst>
          </p:cNvPr>
          <p:cNvSpPr/>
          <p:nvPr/>
        </p:nvSpPr>
        <p:spPr>
          <a:xfrm>
            <a:off x="2181091" y="5284063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커밋</a:t>
            </a:r>
            <a:r>
              <a:rPr lang="en-US" altLang="ko-KR" sz="800" dirty="0"/>
              <a:t>/</a:t>
            </a:r>
            <a:r>
              <a:rPr lang="ko-KR" altLang="en-US" sz="800" dirty="0" err="1"/>
              <a:t>푸쉬</a:t>
            </a:r>
            <a:endParaRPr lang="ko-KR" altLang="en-US" sz="800" dirty="0"/>
          </a:p>
        </p:txBody>
      </p:sp>
      <p:sp>
        <p:nvSpPr>
          <p:cNvPr id="337" name="구름 336">
            <a:extLst>
              <a:ext uri="{FF2B5EF4-FFF2-40B4-BE49-F238E27FC236}">
                <a16:creationId xmlns:a16="http://schemas.microsoft.com/office/drawing/2014/main" id="{585F69FA-E25E-4E34-9BF2-49FF9052BCDF}"/>
              </a:ext>
            </a:extLst>
          </p:cNvPr>
          <p:cNvSpPr/>
          <p:nvPr/>
        </p:nvSpPr>
        <p:spPr>
          <a:xfrm>
            <a:off x="6827859" y="6199945"/>
            <a:ext cx="1052944" cy="515656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rgbClr val="002060"/>
                </a:solidFill>
              </a:rPr>
              <a:t>완료 단계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C40A8915-2AA7-4241-8E68-7606B0C423F2}"/>
              </a:ext>
            </a:extLst>
          </p:cNvPr>
          <p:cNvSpPr/>
          <p:nvPr/>
        </p:nvSpPr>
        <p:spPr>
          <a:xfrm>
            <a:off x="1820787" y="3449689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7" name="말풍선: 모서리가 둥근 사각형 66">
            <a:extLst>
              <a:ext uri="{FF2B5EF4-FFF2-40B4-BE49-F238E27FC236}">
                <a16:creationId xmlns:a16="http://schemas.microsoft.com/office/drawing/2014/main" id="{5B4CB331-C2FF-4B0A-B1A5-068A2AF41227}"/>
              </a:ext>
            </a:extLst>
          </p:cNvPr>
          <p:cNvSpPr/>
          <p:nvPr/>
        </p:nvSpPr>
        <p:spPr>
          <a:xfrm>
            <a:off x="2181091" y="3479583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커밋</a:t>
            </a:r>
            <a:r>
              <a:rPr lang="en-US" altLang="ko-KR" sz="800" dirty="0"/>
              <a:t>/</a:t>
            </a:r>
            <a:r>
              <a:rPr lang="ko-KR" altLang="en-US" sz="800" dirty="0" err="1"/>
              <a:t>푸쉬</a:t>
            </a:r>
            <a:endParaRPr lang="ko-KR" altLang="en-US" sz="8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09367F4-8529-4860-959B-16E80486C8D9}"/>
              </a:ext>
            </a:extLst>
          </p:cNvPr>
          <p:cNvSpPr/>
          <p:nvPr/>
        </p:nvSpPr>
        <p:spPr>
          <a:xfrm>
            <a:off x="1822395" y="3857131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9" name="말풍선: 모서리가 둥근 사각형 68">
            <a:extLst>
              <a:ext uri="{FF2B5EF4-FFF2-40B4-BE49-F238E27FC236}">
                <a16:creationId xmlns:a16="http://schemas.microsoft.com/office/drawing/2014/main" id="{2ACA8361-5CE8-4597-84E7-B0C447123D6E}"/>
              </a:ext>
            </a:extLst>
          </p:cNvPr>
          <p:cNvSpPr/>
          <p:nvPr/>
        </p:nvSpPr>
        <p:spPr>
          <a:xfrm>
            <a:off x="2182699" y="3887025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태그추가</a:t>
            </a:r>
            <a:r>
              <a:rPr lang="en-US" altLang="ko-KR" sz="800" dirty="0"/>
              <a:t>/</a:t>
            </a:r>
            <a:r>
              <a:rPr lang="ko-KR" altLang="en-US" sz="800" dirty="0" err="1"/>
              <a:t>푸쉬</a:t>
            </a:r>
            <a:endParaRPr lang="ko-KR" altLang="en-US" sz="800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2E4F782-A30C-4D69-9FBA-75EBBE4CBFEB}"/>
              </a:ext>
            </a:extLst>
          </p:cNvPr>
          <p:cNvSpPr/>
          <p:nvPr/>
        </p:nvSpPr>
        <p:spPr>
          <a:xfrm>
            <a:off x="1822395" y="5658370"/>
            <a:ext cx="195942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1" name="말풍선: 모서리가 둥근 사각형 80">
            <a:extLst>
              <a:ext uri="{FF2B5EF4-FFF2-40B4-BE49-F238E27FC236}">
                <a16:creationId xmlns:a16="http://schemas.microsoft.com/office/drawing/2014/main" id="{1869EC5D-477C-4C5A-B937-E1C2F75A4F6C}"/>
              </a:ext>
            </a:extLst>
          </p:cNvPr>
          <p:cNvSpPr/>
          <p:nvPr/>
        </p:nvSpPr>
        <p:spPr>
          <a:xfrm>
            <a:off x="2182699" y="5688264"/>
            <a:ext cx="914525" cy="253197"/>
          </a:xfrm>
          <a:prstGeom prst="wedgeRoundRectCallout">
            <a:avLst>
              <a:gd name="adj1" fmla="val -66768"/>
              <a:gd name="adj2" fmla="val -33986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태그추가</a:t>
            </a:r>
            <a:r>
              <a:rPr lang="en-US" altLang="ko-KR" sz="800" dirty="0"/>
              <a:t>/</a:t>
            </a:r>
            <a:r>
              <a:rPr lang="ko-KR" altLang="en-US" sz="800" dirty="0" err="1"/>
              <a:t>푸쉬</a:t>
            </a:r>
            <a:endParaRPr lang="ko-KR" altLang="en-US" sz="800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7669E19B-B91F-46FA-B44C-823AC4954D22}"/>
              </a:ext>
            </a:extLst>
          </p:cNvPr>
          <p:cNvCxnSpPr>
            <a:cxnSpLocks/>
          </p:cNvCxnSpPr>
          <p:nvPr/>
        </p:nvCxnSpPr>
        <p:spPr>
          <a:xfrm flipH="1">
            <a:off x="977526" y="6113044"/>
            <a:ext cx="70776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42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114</Words>
  <Application>Microsoft Office PowerPoint</Application>
  <PresentationFormat>사용자 지정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Euikwon Moon</dc:creator>
  <cp:lastModifiedBy>Euikwon Moon</cp:lastModifiedBy>
  <cp:revision>19</cp:revision>
  <dcterms:created xsi:type="dcterms:W3CDTF">2025-07-03T06:55:34Z</dcterms:created>
  <dcterms:modified xsi:type="dcterms:W3CDTF">2025-07-04T01:43:13Z</dcterms:modified>
</cp:coreProperties>
</file>