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865" r:id="rId3"/>
    <p:sldId id="867" r:id="rId4"/>
    <p:sldId id="868" r:id="rId5"/>
    <p:sldId id="881" r:id="rId6"/>
    <p:sldId id="882" r:id="rId7"/>
    <p:sldId id="879" r:id="rId8"/>
    <p:sldId id="883" r:id="rId9"/>
    <p:sldId id="884" r:id="rId10"/>
    <p:sldId id="8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5" userDrawn="1">
          <p15:clr>
            <a:srgbClr val="A4A3A4"/>
          </p15:clr>
        </p15:guide>
        <p15:guide id="2" pos="7280" userDrawn="1">
          <p15:clr>
            <a:srgbClr val="A4A3A4"/>
          </p15:clr>
        </p15:guide>
        <p15:guide id="3" orient="horz" pos="703" userDrawn="1">
          <p15:clr>
            <a:srgbClr val="A4A3A4"/>
          </p15:clr>
        </p15:guide>
        <p15:guide id="4" orient="horz" pos="703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BD4"/>
    <a:srgbClr val="00539E"/>
    <a:srgbClr val="89DFFD"/>
    <a:srgbClr val="FFFFFF"/>
    <a:srgbClr val="00467F"/>
    <a:srgbClr val="64A3D7"/>
    <a:srgbClr val="2F5597"/>
    <a:srgbClr val="C5D2FB"/>
    <a:srgbClr val="2E5497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5" autoAdjust="0"/>
    <p:restoredTop sz="82339" autoAdjust="0"/>
  </p:normalViewPr>
  <p:slideViewPr>
    <p:cSldViewPr snapToGrid="0" showGuides="1">
      <p:cViewPr>
        <p:scale>
          <a:sx n="50" d="100"/>
          <a:sy n="50" d="100"/>
        </p:scale>
        <p:origin x="1176" y="504"/>
      </p:cViewPr>
      <p:guideLst>
        <p:guide pos="425"/>
        <p:guide pos="7280"/>
        <p:guide orient="horz" pos="703"/>
        <p:guide orient="horz" pos="703"/>
        <p:guide orient="horz" pos="3928"/>
        <p:guide orient="horz" pos="3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5295-0690-45DE-9E01-B4636744B2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3C37-BE2C-4CB8-940D-F8BE2EE629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0" y="0"/>
            <a:ext cx="1280160" cy="685800"/>
            <a:chOff x="11489653" y="5119600"/>
            <a:chExt cx="702346" cy="1738401"/>
          </a:xfrm>
        </p:grpSpPr>
        <p:sp>
          <p:nvSpPr>
            <p:cNvPr id="11" name="任意多边形: 形状 10"/>
            <p:cNvSpPr/>
            <p:nvPr/>
          </p:nvSpPr>
          <p:spPr>
            <a:xfrm>
              <a:off x="11852771" y="6018366"/>
              <a:ext cx="339228" cy="839635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思源黑体 CN Normal"/>
                <a:cs typeface="+mn-cs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1623086" y="5449864"/>
              <a:ext cx="568913" cy="1408137"/>
            </a:xfrm>
            <a:custGeom>
              <a:avLst/>
              <a:gdLst>
                <a:gd name="connsiteX0" fmla="*/ 568913 w 568913"/>
                <a:gd name="connsiteY0" fmla="*/ 0 h 1408137"/>
                <a:gd name="connsiteX1" fmla="*/ 568913 w 568913"/>
                <a:gd name="connsiteY1" fmla="*/ 643241 h 1408137"/>
                <a:gd name="connsiteX2" fmla="*/ 259881 w 568913"/>
                <a:gd name="connsiteY2" fmla="*/ 1408137 h 1408137"/>
                <a:gd name="connsiteX3" fmla="*/ 0 w 568913"/>
                <a:gd name="connsiteY3" fmla="*/ 1408137 h 140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913" h="1408137">
                  <a:moveTo>
                    <a:pt x="568913" y="0"/>
                  </a:moveTo>
                  <a:lnTo>
                    <a:pt x="568913" y="643241"/>
                  </a:lnTo>
                  <a:lnTo>
                    <a:pt x="259881" y="1408137"/>
                  </a:lnTo>
                  <a:lnTo>
                    <a:pt x="0" y="1408137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思源黑体 CN Normal"/>
                <a:cs typeface="+mn-cs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1489653" y="5119600"/>
              <a:ext cx="702346" cy="1738401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思源黑体 CN Normal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919"/>
          <a:stretch>
            <a:fillRect/>
          </a:stretch>
        </p:blipFill>
        <p:spPr>
          <a:xfrm>
            <a:off x="2737536" y="-23325"/>
            <a:ext cx="9450900" cy="6862666"/>
          </a:xfrm>
          <a:prstGeom prst="rect">
            <a:avLst/>
          </a:prstGeom>
        </p:spPr>
      </p:pic>
      <p:sp>
        <p:nvSpPr>
          <p:cNvPr id="4" name="矩形 11"/>
          <p:cNvSpPr/>
          <p:nvPr/>
        </p:nvSpPr>
        <p:spPr>
          <a:xfrm flipH="1">
            <a:off x="0" y="-9329"/>
            <a:ext cx="9172142" cy="6858000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6096000" y="-18659"/>
            <a:ext cx="3603649" cy="6858000"/>
            <a:chOff x="1531613" y="0"/>
            <a:chExt cx="3375826" cy="6858000"/>
          </a:xfrm>
        </p:grpSpPr>
        <p:sp>
          <p:nvSpPr>
            <p:cNvPr id="6" name="任意多边形: 形状 5"/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1531613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33" b="25926"/>
          <a:stretch>
            <a:fillRect/>
          </a:stretch>
        </p:blipFill>
        <p:spPr>
          <a:xfrm>
            <a:off x="0" y="0"/>
            <a:ext cx="9921730" cy="690926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227769" cy="6909263"/>
          </a:xfrm>
          <a:prstGeom prst="rect">
            <a:avLst/>
          </a:prstGeom>
          <a:gradFill flip="none" rotWithShape="1">
            <a:gsLst>
              <a:gs pos="0">
                <a:srgbClr val="1A5E87">
                  <a:alpha val="85000"/>
                </a:srgbClr>
              </a:gs>
              <a:gs pos="99000">
                <a:srgbClr val="04033F">
                  <a:alpha val="46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1"/>
          <p:cNvSpPr/>
          <p:nvPr userDrawn="1"/>
        </p:nvSpPr>
        <p:spPr>
          <a:xfrm>
            <a:off x="3635492" y="0"/>
            <a:ext cx="8592277" cy="6909262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078548" y="0"/>
            <a:ext cx="3375827" cy="6909262"/>
            <a:chOff x="1531612" y="0"/>
            <a:chExt cx="3375827" cy="6858000"/>
          </a:xfrm>
        </p:grpSpPr>
        <p:sp>
          <p:nvSpPr>
            <p:cNvPr id="11" name="任意多边形: 形状 10"/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531612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698028" y="5577840"/>
            <a:ext cx="529752" cy="1331422"/>
            <a:chOff x="11489652" y="4991405"/>
            <a:chExt cx="753203" cy="1866596"/>
          </a:xfrm>
        </p:grpSpPr>
        <p:sp>
          <p:nvSpPr>
            <p:cNvPr id="15" name="任意多边形: 形状 14"/>
            <p:cNvSpPr/>
            <p:nvPr/>
          </p:nvSpPr>
          <p:spPr>
            <a:xfrm>
              <a:off x="11680176" y="5504185"/>
              <a:ext cx="562679" cy="1353816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7" name="任意多边形: 形状 16"/>
            <p:cNvSpPr/>
            <p:nvPr userDrawn="1"/>
          </p:nvSpPr>
          <p:spPr>
            <a:xfrm>
              <a:off x="11489652" y="4991405"/>
              <a:ext cx="753193" cy="1866596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1453" y="-11151"/>
            <a:ext cx="12314904" cy="6909263"/>
            <a:chOff x="-61453" y="-11151"/>
            <a:chExt cx="12314904" cy="6909263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26"/>
            <a:stretch>
              <a:fillRect/>
            </a:stretch>
          </p:blipFill>
          <p:spPr>
            <a:xfrm>
              <a:off x="-61452" y="-11151"/>
              <a:ext cx="12314903" cy="6909263"/>
            </a:xfrm>
            <a:prstGeom prst="rect">
              <a:avLst/>
            </a:prstGeom>
          </p:spPr>
        </p:pic>
        <p:sp>
          <p:nvSpPr>
            <p:cNvPr id="5" name="矩形 4"/>
            <p:cNvSpPr/>
            <p:nvPr userDrawn="1"/>
          </p:nvSpPr>
          <p:spPr>
            <a:xfrm>
              <a:off x="-61453" y="0"/>
              <a:ext cx="12314903" cy="6898112"/>
            </a:xfrm>
            <a:prstGeom prst="rect">
              <a:avLst/>
            </a:prstGeom>
            <a:gradFill flip="none" rotWithShape="1">
              <a:gsLst>
                <a:gs pos="0">
                  <a:srgbClr val="1A5E87"/>
                </a:gs>
                <a:gs pos="100000">
                  <a:srgbClr val="04033F">
                    <a:alpha val="8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94159" y="310888"/>
            <a:ext cx="682341" cy="539179"/>
            <a:chOff x="1801006" y="1526207"/>
            <a:chExt cx="1242672" cy="981947"/>
          </a:xfrm>
        </p:grpSpPr>
        <p:sp>
          <p:nvSpPr>
            <p:cNvPr id="5" name="矩形 4"/>
            <p:cNvSpPr/>
            <p:nvPr userDrawn="1"/>
          </p:nvSpPr>
          <p:spPr>
            <a:xfrm>
              <a:off x="2224301" y="1732937"/>
              <a:ext cx="819377" cy="695740"/>
            </a:xfrm>
            <a:prstGeom prst="rect">
              <a:avLst/>
            </a:prstGeom>
            <a:solidFill>
              <a:srgbClr val="89D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任意多边形 13"/>
            <p:cNvSpPr/>
            <p:nvPr userDrawn="1"/>
          </p:nvSpPr>
          <p:spPr>
            <a:xfrm>
              <a:off x="1801006" y="1526207"/>
              <a:ext cx="1063935" cy="981947"/>
            </a:xfrm>
            <a:custGeom>
              <a:avLst/>
              <a:gdLst>
                <a:gd name="connsiteX0" fmla="*/ 0 w 2864941"/>
                <a:gd name="connsiteY0" fmla="*/ 0 h 981947"/>
                <a:gd name="connsiteX1" fmla="*/ 2864941 w 2864941"/>
                <a:gd name="connsiteY1" fmla="*/ 0 h 981947"/>
                <a:gd name="connsiteX2" fmla="*/ 2041802 w 2864941"/>
                <a:gd name="connsiteY2" fmla="*/ 981947 h 981947"/>
                <a:gd name="connsiteX3" fmla="*/ 0 w 2864941"/>
                <a:gd name="connsiteY3" fmla="*/ 981947 h 9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4941" h="981947">
                  <a:moveTo>
                    <a:pt x="0" y="0"/>
                  </a:moveTo>
                  <a:lnTo>
                    <a:pt x="2864941" y="0"/>
                  </a:lnTo>
                  <a:lnTo>
                    <a:pt x="2041802" y="981947"/>
                  </a:lnTo>
                  <a:lnTo>
                    <a:pt x="0" y="981947"/>
                  </a:lnTo>
                  <a:close/>
                </a:path>
              </a:pathLst>
            </a:custGeom>
            <a:solidFill>
              <a:srgbClr val="005AA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395331" y="0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098400" y="5047329"/>
            <a:ext cx="1093600" cy="1810671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4351" y="5047329"/>
            <a:ext cx="350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9160" y="2694873"/>
            <a:ext cx="6409817" cy="153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  <a:defRPr/>
            </a:pPr>
            <a:r>
              <a:rPr kumimoji="1" lang="en-US" altLang="zh-CN" sz="72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8.23</a:t>
            </a:r>
            <a:r>
              <a:rPr kumimoji="1" lang="zh-CN" altLang="en-US" sz="72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例会</a:t>
            </a:r>
            <a:endParaRPr kumimoji="1" lang="zh-CN" altLang="en-US" sz="72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92" y="2095342"/>
            <a:ext cx="2514152" cy="6732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76"/>
          <p:cNvSpPr/>
          <p:nvPr/>
        </p:nvSpPr>
        <p:spPr>
          <a:xfrm flipH="1">
            <a:off x="472439" y="319249"/>
            <a:ext cx="1589824" cy="1441259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占位符 1"/>
          <p:cNvSpPr txBox="1"/>
          <p:nvPr/>
        </p:nvSpPr>
        <p:spPr>
          <a:xfrm>
            <a:off x="2003123" y="920780"/>
            <a:ext cx="3754877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ONTENTS</a:t>
            </a:r>
            <a:endParaRPr kumimoji="0" lang="en-US" altLang="zh-CN" sz="44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1041" y="381259"/>
            <a:ext cx="10631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C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4" name="组合 23"/>
          <p:cNvGrpSpPr/>
          <p:nvPr>
            <p:custDataLst>
              <p:tags r:id="rId1"/>
            </p:custDataLst>
          </p:nvPr>
        </p:nvGrpSpPr>
        <p:grpSpPr>
          <a:xfrm>
            <a:off x="1938182" y="5390411"/>
            <a:ext cx="3822574" cy="589473"/>
            <a:chOff x="6676062" y="4354667"/>
            <a:chExt cx="3822574" cy="589473"/>
          </a:xfrm>
        </p:grpSpPr>
        <p:grpSp>
          <p:nvGrpSpPr>
            <p:cNvPr id="40" name="组合 39"/>
            <p:cNvGrpSpPr/>
            <p:nvPr/>
          </p:nvGrpSpPr>
          <p:grpSpPr>
            <a:xfrm>
              <a:off x="6676062" y="4354667"/>
              <a:ext cx="677509" cy="589473"/>
              <a:chOff x="725726" y="1781746"/>
              <a:chExt cx="515267" cy="515267"/>
            </a:xfrm>
          </p:grpSpPr>
          <p:sp>
            <p:nvSpPr>
              <p:cNvPr id="42" name="椭圆 41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3" name="矩形 42"/>
              <p:cNvSpPr/>
              <p:nvPr>
                <p:custDataLst>
                  <p:tags r:id="rId3"/>
                </p:custDataLst>
              </p:nvPr>
            </p:nvSpPr>
            <p:spPr>
              <a:xfrm>
                <a:off x="775116" y="1823935"/>
                <a:ext cx="423284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04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1" name="矩形 40"/>
            <p:cNvSpPr/>
            <p:nvPr>
              <p:custDataLst>
                <p:tags r:id="rId4"/>
              </p:custDataLst>
            </p:nvPr>
          </p:nvSpPr>
          <p:spPr>
            <a:xfrm>
              <a:off x="7470956" y="4357016"/>
              <a:ext cx="30276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任务分配</a:t>
              </a: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与规划</a:t>
              </a:r>
              <a:endPara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5"/>
            </p:custDataLst>
          </p:nvPr>
        </p:nvGrpSpPr>
        <p:grpSpPr>
          <a:xfrm>
            <a:off x="1954153" y="2365534"/>
            <a:ext cx="2603374" cy="589473"/>
            <a:chOff x="6676062" y="1485494"/>
            <a:chExt cx="2603374" cy="589473"/>
          </a:xfrm>
        </p:grpSpPr>
        <p:grpSp>
          <p:nvGrpSpPr>
            <p:cNvPr id="44" name="组合 43"/>
            <p:cNvGrpSpPr/>
            <p:nvPr/>
          </p:nvGrpSpPr>
          <p:grpSpPr>
            <a:xfrm>
              <a:off x="6676062" y="1485494"/>
              <a:ext cx="679374" cy="589473"/>
              <a:chOff x="725726" y="1781746"/>
              <a:chExt cx="515267" cy="515267"/>
            </a:xfrm>
          </p:grpSpPr>
          <p:sp>
            <p:nvSpPr>
              <p:cNvPr id="46" name="椭圆 45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7" name="矩形 46"/>
              <p:cNvSpPr/>
              <p:nvPr>
                <p:custDataLst>
                  <p:tags r:id="rId7"/>
                </p:custDataLst>
              </p:nvPr>
            </p:nvSpPr>
            <p:spPr>
              <a:xfrm>
                <a:off x="792109" y="1823935"/>
                <a:ext cx="389296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5" name="矩形 44"/>
            <p:cNvSpPr/>
            <p:nvPr>
              <p:custDataLst>
                <p:tags r:id="rId8"/>
              </p:custDataLst>
            </p:nvPr>
          </p:nvSpPr>
          <p:spPr>
            <a:xfrm>
              <a:off x="7470956" y="1487843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情况介绍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9"/>
            </p:custDataLst>
          </p:nvPr>
        </p:nvGrpSpPr>
        <p:grpSpPr>
          <a:xfrm>
            <a:off x="1954153" y="3384907"/>
            <a:ext cx="3865245" cy="589473"/>
            <a:chOff x="6676062" y="2441885"/>
            <a:chExt cx="3865245" cy="589473"/>
          </a:xfrm>
        </p:grpSpPr>
        <p:sp>
          <p:nvSpPr>
            <p:cNvPr id="36" name="矩形 35"/>
            <p:cNvSpPr/>
            <p:nvPr>
              <p:custDataLst>
                <p:tags r:id="rId10"/>
              </p:custDataLst>
            </p:nvPr>
          </p:nvSpPr>
          <p:spPr>
            <a:xfrm>
              <a:off x="7471082" y="2444425"/>
              <a:ext cx="307022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问题探讨</a:t>
              </a:r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与反馈</a:t>
              </a:r>
              <a:endParaRPr lang="zh-CN" altLang="en-US" sz="32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676062" y="2441885"/>
              <a:ext cx="676565" cy="589473"/>
              <a:chOff x="725726" y="1781746"/>
              <a:chExt cx="515267" cy="515267"/>
            </a:xfrm>
          </p:grpSpPr>
          <p:sp>
            <p:nvSpPr>
              <p:cNvPr id="38" name="椭圆 37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9" name="矩形 38"/>
              <p:cNvSpPr/>
              <p:nvPr>
                <p:custDataLst>
                  <p:tags r:id="rId12"/>
                </p:custDataLst>
              </p:nvPr>
            </p:nvSpPr>
            <p:spPr>
              <a:xfrm>
                <a:off x="774821" y="1823935"/>
                <a:ext cx="423874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7" name="组合 26"/>
          <p:cNvGrpSpPr/>
          <p:nvPr>
            <p:custDataLst>
              <p:tags r:id="rId13"/>
            </p:custDataLst>
          </p:nvPr>
        </p:nvGrpSpPr>
        <p:grpSpPr>
          <a:xfrm>
            <a:off x="1954153" y="4404280"/>
            <a:ext cx="3822574" cy="589473"/>
            <a:chOff x="6676062" y="3398276"/>
            <a:chExt cx="3822574" cy="589473"/>
          </a:xfrm>
        </p:grpSpPr>
        <p:grpSp>
          <p:nvGrpSpPr>
            <p:cNvPr id="28" name="组合 27"/>
            <p:cNvGrpSpPr/>
            <p:nvPr/>
          </p:nvGrpSpPr>
          <p:grpSpPr>
            <a:xfrm>
              <a:off x="6676062" y="3398276"/>
              <a:ext cx="677509" cy="589473"/>
              <a:chOff x="725726" y="1781746"/>
              <a:chExt cx="515267" cy="515267"/>
            </a:xfrm>
          </p:grpSpPr>
          <p:sp>
            <p:nvSpPr>
              <p:cNvPr id="30" name="椭圆 29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1" name="矩形 30"/>
              <p:cNvSpPr/>
              <p:nvPr>
                <p:custDataLst>
                  <p:tags r:id="rId15"/>
                </p:custDataLst>
              </p:nvPr>
            </p:nvSpPr>
            <p:spPr>
              <a:xfrm>
                <a:off x="770850" y="1823935"/>
                <a:ext cx="431817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9" name="矩形 28"/>
            <p:cNvSpPr/>
            <p:nvPr>
              <p:custDataLst>
                <p:tags r:id="rId16"/>
              </p:custDataLst>
            </p:nvPr>
          </p:nvSpPr>
          <p:spPr>
            <a:xfrm>
              <a:off x="7470956" y="3400625"/>
              <a:ext cx="30276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文献与学术</a:t>
              </a: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交流</a:t>
              </a:r>
              <a:endPara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01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66000" y="3707215"/>
            <a:ext cx="5969051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情况</a:t>
            </a:r>
            <a:r>
              <a:rPr kumimoji="0" lang="zh-CN" altLang="en-US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  <a:endParaRPr kumimoji="0" lang="zh-CN" altLang="en-US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îŝľiḓe"/>
          <p:cNvGrpSpPr/>
          <p:nvPr/>
        </p:nvGrpSpPr>
        <p:grpSpPr>
          <a:xfrm>
            <a:off x="3991778" y="3354511"/>
            <a:ext cx="3619500" cy="2097162"/>
            <a:chOff x="3913069" y="2164197"/>
            <a:chExt cx="4365862" cy="2529609"/>
          </a:xfrm>
        </p:grpSpPr>
        <p:sp>
          <p:nvSpPr>
            <p:cNvPr id="13" name="îṩḷïḍé"/>
            <p:cNvSpPr/>
            <p:nvPr/>
          </p:nvSpPr>
          <p:spPr>
            <a:xfrm>
              <a:off x="6234188" y="2164197"/>
              <a:ext cx="2044743" cy="2529609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rgbClr val="4D9B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4" name="iś1îḋe"/>
            <p:cNvSpPr/>
            <p:nvPr/>
          </p:nvSpPr>
          <p:spPr>
            <a:xfrm flipH="1">
              <a:off x="3913069" y="2164197"/>
              <a:ext cx="2044743" cy="2529609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rgbClr val="00539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îŝḻïḓè"/>
            <p:cNvSpPr/>
            <p:nvPr/>
          </p:nvSpPr>
          <p:spPr bwMode="auto">
            <a:xfrm>
              <a:off x="6716291" y="2972064"/>
              <a:ext cx="705843" cy="770997"/>
            </a:xfrm>
            <a:custGeom>
              <a:avLst/>
              <a:gdLst>
                <a:gd name="connsiteX0" fmla="*/ 96838 w 309563"/>
                <a:gd name="connsiteY0" fmla="*/ 300038 h 338138"/>
                <a:gd name="connsiteX1" fmla="*/ 85725 w 309563"/>
                <a:gd name="connsiteY1" fmla="*/ 310357 h 338138"/>
                <a:gd name="connsiteX2" fmla="*/ 96838 w 309563"/>
                <a:gd name="connsiteY2" fmla="*/ 320676 h 338138"/>
                <a:gd name="connsiteX3" fmla="*/ 107951 w 309563"/>
                <a:gd name="connsiteY3" fmla="*/ 310357 h 338138"/>
                <a:gd name="connsiteX4" fmla="*/ 96838 w 309563"/>
                <a:gd name="connsiteY4" fmla="*/ 300038 h 338138"/>
                <a:gd name="connsiteX5" fmla="*/ 206375 w 309563"/>
                <a:gd name="connsiteY5" fmla="*/ 68263 h 338138"/>
                <a:gd name="connsiteX6" fmla="*/ 206375 w 309563"/>
                <a:gd name="connsiteY6" fmla="*/ 112713 h 338138"/>
                <a:gd name="connsiteX7" fmla="*/ 214312 w 309563"/>
                <a:gd name="connsiteY7" fmla="*/ 112713 h 338138"/>
                <a:gd name="connsiteX8" fmla="*/ 214312 w 309563"/>
                <a:gd name="connsiteY8" fmla="*/ 85726 h 338138"/>
                <a:gd name="connsiteX9" fmla="*/ 225425 w 309563"/>
                <a:gd name="connsiteY9" fmla="*/ 107951 h 338138"/>
                <a:gd name="connsiteX10" fmla="*/ 230188 w 309563"/>
                <a:gd name="connsiteY10" fmla="*/ 107951 h 338138"/>
                <a:gd name="connsiteX11" fmla="*/ 241300 w 309563"/>
                <a:gd name="connsiteY11" fmla="*/ 85726 h 338138"/>
                <a:gd name="connsiteX12" fmla="*/ 241300 w 309563"/>
                <a:gd name="connsiteY12" fmla="*/ 112713 h 338138"/>
                <a:gd name="connsiteX13" fmla="*/ 249238 w 309563"/>
                <a:gd name="connsiteY13" fmla="*/ 112713 h 338138"/>
                <a:gd name="connsiteX14" fmla="*/ 249238 w 309563"/>
                <a:gd name="connsiteY14" fmla="*/ 103562 h 338138"/>
                <a:gd name="connsiteX15" fmla="*/ 251925 w 309563"/>
                <a:gd name="connsiteY15" fmla="*/ 106176 h 338138"/>
                <a:gd name="connsiteX16" fmla="*/ 266701 w 309563"/>
                <a:gd name="connsiteY16" fmla="*/ 112713 h 338138"/>
                <a:gd name="connsiteX17" fmla="*/ 284163 w 309563"/>
                <a:gd name="connsiteY17" fmla="*/ 99640 h 338138"/>
                <a:gd name="connsiteX18" fmla="*/ 269387 w 309563"/>
                <a:gd name="connsiteY18" fmla="*/ 85259 h 338138"/>
                <a:gd name="connsiteX19" fmla="*/ 261328 w 309563"/>
                <a:gd name="connsiteY19" fmla="*/ 80029 h 338138"/>
                <a:gd name="connsiteX20" fmla="*/ 268044 w 309563"/>
                <a:gd name="connsiteY20" fmla="*/ 76107 h 338138"/>
                <a:gd name="connsiteX21" fmla="*/ 276104 w 309563"/>
                <a:gd name="connsiteY21" fmla="*/ 77415 h 338138"/>
                <a:gd name="connsiteX22" fmla="*/ 278790 w 309563"/>
                <a:gd name="connsiteY22" fmla="*/ 80029 h 338138"/>
                <a:gd name="connsiteX23" fmla="*/ 284163 w 309563"/>
                <a:gd name="connsiteY23" fmla="*/ 73493 h 338138"/>
                <a:gd name="connsiteX24" fmla="*/ 280133 w 309563"/>
                <a:gd name="connsiteY24" fmla="*/ 70878 h 338138"/>
                <a:gd name="connsiteX25" fmla="*/ 268044 w 309563"/>
                <a:gd name="connsiteY25" fmla="*/ 68263 h 338138"/>
                <a:gd name="connsiteX26" fmla="*/ 251925 w 309563"/>
                <a:gd name="connsiteY26" fmla="*/ 80029 h 338138"/>
                <a:gd name="connsiteX27" fmla="*/ 266701 w 309563"/>
                <a:gd name="connsiteY27" fmla="*/ 93103 h 338138"/>
                <a:gd name="connsiteX28" fmla="*/ 276104 w 309563"/>
                <a:gd name="connsiteY28" fmla="*/ 99640 h 338138"/>
                <a:gd name="connsiteX29" fmla="*/ 266701 w 309563"/>
                <a:gd name="connsiteY29" fmla="*/ 103562 h 338138"/>
                <a:gd name="connsiteX30" fmla="*/ 257298 w 309563"/>
                <a:gd name="connsiteY30" fmla="*/ 100947 h 338138"/>
                <a:gd name="connsiteX31" fmla="*/ 254611 w 309563"/>
                <a:gd name="connsiteY31" fmla="*/ 97025 h 338138"/>
                <a:gd name="connsiteX32" fmla="*/ 249238 w 309563"/>
                <a:gd name="connsiteY32" fmla="*/ 103562 h 338138"/>
                <a:gd name="connsiteX33" fmla="*/ 249238 w 309563"/>
                <a:gd name="connsiteY33" fmla="*/ 68263 h 338138"/>
                <a:gd name="connsiteX34" fmla="*/ 241300 w 309563"/>
                <a:gd name="connsiteY34" fmla="*/ 68263 h 338138"/>
                <a:gd name="connsiteX35" fmla="*/ 227012 w 309563"/>
                <a:gd name="connsiteY35" fmla="*/ 93663 h 338138"/>
                <a:gd name="connsiteX36" fmla="*/ 214312 w 309563"/>
                <a:gd name="connsiteY36" fmla="*/ 68263 h 338138"/>
                <a:gd name="connsiteX37" fmla="*/ 157163 w 309563"/>
                <a:gd name="connsiteY37" fmla="*/ 68263 h 338138"/>
                <a:gd name="connsiteX38" fmla="*/ 157163 w 309563"/>
                <a:gd name="connsiteY38" fmla="*/ 112713 h 338138"/>
                <a:gd name="connsiteX39" fmla="*/ 165100 w 309563"/>
                <a:gd name="connsiteY39" fmla="*/ 112713 h 338138"/>
                <a:gd name="connsiteX40" fmla="*/ 165100 w 309563"/>
                <a:gd name="connsiteY40" fmla="*/ 85726 h 338138"/>
                <a:gd name="connsiteX41" fmla="*/ 176213 w 309563"/>
                <a:gd name="connsiteY41" fmla="*/ 107951 h 338138"/>
                <a:gd name="connsiteX42" fmla="*/ 180976 w 309563"/>
                <a:gd name="connsiteY42" fmla="*/ 107951 h 338138"/>
                <a:gd name="connsiteX43" fmla="*/ 192088 w 309563"/>
                <a:gd name="connsiteY43" fmla="*/ 85726 h 338138"/>
                <a:gd name="connsiteX44" fmla="*/ 192088 w 309563"/>
                <a:gd name="connsiteY44" fmla="*/ 112713 h 338138"/>
                <a:gd name="connsiteX45" fmla="*/ 200026 w 309563"/>
                <a:gd name="connsiteY45" fmla="*/ 112713 h 338138"/>
                <a:gd name="connsiteX46" fmla="*/ 200026 w 309563"/>
                <a:gd name="connsiteY46" fmla="*/ 68263 h 338138"/>
                <a:gd name="connsiteX47" fmla="*/ 192088 w 309563"/>
                <a:gd name="connsiteY47" fmla="*/ 68263 h 338138"/>
                <a:gd name="connsiteX48" fmla="*/ 179388 w 309563"/>
                <a:gd name="connsiteY48" fmla="*/ 93663 h 338138"/>
                <a:gd name="connsiteX49" fmla="*/ 163513 w 309563"/>
                <a:gd name="connsiteY49" fmla="*/ 68263 h 338138"/>
                <a:gd name="connsiteX50" fmla="*/ 221456 w 309563"/>
                <a:gd name="connsiteY50" fmla="*/ 20638 h 338138"/>
                <a:gd name="connsiteX51" fmla="*/ 309563 w 309563"/>
                <a:gd name="connsiteY51" fmla="*/ 89928 h 338138"/>
                <a:gd name="connsiteX52" fmla="*/ 221456 w 309563"/>
                <a:gd name="connsiteY52" fmla="*/ 160525 h 338138"/>
                <a:gd name="connsiteX53" fmla="*/ 216196 w 309563"/>
                <a:gd name="connsiteY53" fmla="*/ 160525 h 338138"/>
                <a:gd name="connsiteX54" fmla="*/ 159650 w 309563"/>
                <a:gd name="connsiteY54" fmla="*/ 176213 h 338138"/>
                <a:gd name="connsiteX55" fmla="*/ 153075 w 309563"/>
                <a:gd name="connsiteY55" fmla="*/ 174906 h 338138"/>
                <a:gd name="connsiteX56" fmla="*/ 150445 w 309563"/>
                <a:gd name="connsiteY56" fmla="*/ 172291 h 338138"/>
                <a:gd name="connsiteX57" fmla="*/ 151760 w 309563"/>
                <a:gd name="connsiteY57" fmla="*/ 168369 h 338138"/>
                <a:gd name="connsiteX58" fmla="*/ 167540 w 309563"/>
                <a:gd name="connsiteY58" fmla="*/ 146144 h 338138"/>
                <a:gd name="connsiteX59" fmla="*/ 133350 w 309563"/>
                <a:gd name="connsiteY59" fmla="*/ 89928 h 338138"/>
                <a:gd name="connsiteX60" fmla="*/ 221456 w 309563"/>
                <a:gd name="connsiteY60" fmla="*/ 20638 h 338138"/>
                <a:gd name="connsiteX61" fmla="*/ 66675 w 309563"/>
                <a:gd name="connsiteY61" fmla="*/ 19050 h 338138"/>
                <a:gd name="connsiteX62" fmla="*/ 66675 w 309563"/>
                <a:gd name="connsiteY62" fmla="*/ 30163 h 338138"/>
                <a:gd name="connsiteX63" fmla="*/ 127000 w 309563"/>
                <a:gd name="connsiteY63" fmla="*/ 30163 h 338138"/>
                <a:gd name="connsiteX64" fmla="*/ 127000 w 309563"/>
                <a:gd name="connsiteY64" fmla="*/ 19050 h 338138"/>
                <a:gd name="connsiteX65" fmla="*/ 26531 w 309563"/>
                <a:gd name="connsiteY65" fmla="*/ 0 h 338138"/>
                <a:gd name="connsiteX66" fmla="*/ 45102 w 309563"/>
                <a:gd name="connsiteY66" fmla="*/ 0 h 338138"/>
                <a:gd name="connsiteX67" fmla="*/ 50408 w 309563"/>
                <a:gd name="connsiteY67" fmla="*/ 5283 h 338138"/>
                <a:gd name="connsiteX68" fmla="*/ 184389 w 309563"/>
                <a:gd name="connsiteY68" fmla="*/ 5283 h 338138"/>
                <a:gd name="connsiteX69" fmla="*/ 193675 w 309563"/>
                <a:gd name="connsiteY69" fmla="*/ 13208 h 338138"/>
                <a:gd name="connsiteX70" fmla="*/ 148572 w 309563"/>
                <a:gd name="connsiteY70" fmla="*/ 33021 h 338138"/>
                <a:gd name="connsiteX71" fmla="*/ 135307 w 309563"/>
                <a:gd name="connsiteY71" fmla="*/ 44909 h 338138"/>
                <a:gd name="connsiteX72" fmla="*/ 30510 w 309563"/>
                <a:gd name="connsiteY72" fmla="*/ 44909 h 338138"/>
                <a:gd name="connsiteX73" fmla="*/ 30510 w 309563"/>
                <a:gd name="connsiteY73" fmla="*/ 283983 h 338138"/>
                <a:gd name="connsiteX74" fmla="*/ 163164 w 309563"/>
                <a:gd name="connsiteY74" fmla="*/ 283983 h 338138"/>
                <a:gd name="connsiteX75" fmla="*/ 163164 w 309563"/>
                <a:gd name="connsiteY75" fmla="*/ 187561 h 338138"/>
                <a:gd name="connsiteX76" fmla="*/ 193675 w 309563"/>
                <a:gd name="connsiteY76" fmla="*/ 180957 h 338138"/>
                <a:gd name="connsiteX77" fmla="*/ 193675 w 309563"/>
                <a:gd name="connsiteY77" fmla="*/ 328892 h 338138"/>
                <a:gd name="connsiteX78" fmla="*/ 184389 w 309563"/>
                <a:gd name="connsiteY78" fmla="*/ 338138 h 338138"/>
                <a:gd name="connsiteX79" fmla="*/ 9286 w 309563"/>
                <a:gd name="connsiteY79" fmla="*/ 338138 h 338138"/>
                <a:gd name="connsiteX80" fmla="*/ 0 w 309563"/>
                <a:gd name="connsiteY80" fmla="*/ 328892 h 338138"/>
                <a:gd name="connsiteX81" fmla="*/ 0 w 309563"/>
                <a:gd name="connsiteY81" fmla="*/ 14529 h 338138"/>
                <a:gd name="connsiteX82" fmla="*/ 9286 w 309563"/>
                <a:gd name="connsiteY82" fmla="*/ 5283 h 338138"/>
                <a:gd name="connsiteX83" fmla="*/ 21224 w 309563"/>
                <a:gd name="connsiteY83" fmla="*/ 5283 h 338138"/>
                <a:gd name="connsiteX84" fmla="*/ 26531 w 309563"/>
                <a:gd name="connsiteY8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09563" h="338138">
                  <a:moveTo>
                    <a:pt x="96838" y="300038"/>
                  </a:moveTo>
                  <a:cubicBezTo>
                    <a:pt x="90700" y="300038"/>
                    <a:pt x="85725" y="304658"/>
                    <a:pt x="85725" y="310357"/>
                  </a:cubicBezTo>
                  <a:cubicBezTo>
                    <a:pt x="85725" y="316056"/>
                    <a:pt x="90700" y="320676"/>
                    <a:pt x="96838" y="320676"/>
                  </a:cubicBezTo>
                  <a:cubicBezTo>
                    <a:pt x="102976" y="320676"/>
                    <a:pt x="107951" y="316056"/>
                    <a:pt x="107951" y="310357"/>
                  </a:cubicBezTo>
                  <a:cubicBezTo>
                    <a:pt x="107951" y="304658"/>
                    <a:pt x="102976" y="300038"/>
                    <a:pt x="96838" y="300038"/>
                  </a:cubicBezTo>
                  <a:close/>
                  <a:moveTo>
                    <a:pt x="206375" y="68263"/>
                  </a:moveTo>
                  <a:lnTo>
                    <a:pt x="206375" y="112713"/>
                  </a:lnTo>
                  <a:lnTo>
                    <a:pt x="214312" y="112713"/>
                  </a:lnTo>
                  <a:lnTo>
                    <a:pt x="214312" y="85726"/>
                  </a:lnTo>
                  <a:lnTo>
                    <a:pt x="225425" y="107951"/>
                  </a:lnTo>
                  <a:lnTo>
                    <a:pt x="230188" y="107951"/>
                  </a:lnTo>
                  <a:lnTo>
                    <a:pt x="241300" y="85726"/>
                  </a:lnTo>
                  <a:lnTo>
                    <a:pt x="241300" y="112713"/>
                  </a:lnTo>
                  <a:lnTo>
                    <a:pt x="249238" y="112713"/>
                  </a:lnTo>
                  <a:lnTo>
                    <a:pt x="249238" y="103562"/>
                  </a:lnTo>
                  <a:cubicBezTo>
                    <a:pt x="249238" y="103562"/>
                    <a:pt x="249238" y="103562"/>
                    <a:pt x="251925" y="106176"/>
                  </a:cubicBezTo>
                  <a:cubicBezTo>
                    <a:pt x="255955" y="110099"/>
                    <a:pt x="261328" y="112713"/>
                    <a:pt x="266701" y="112713"/>
                  </a:cubicBezTo>
                  <a:cubicBezTo>
                    <a:pt x="277447" y="112713"/>
                    <a:pt x="284163" y="107484"/>
                    <a:pt x="284163" y="99640"/>
                  </a:cubicBezTo>
                  <a:cubicBezTo>
                    <a:pt x="284163" y="90488"/>
                    <a:pt x="276104" y="87874"/>
                    <a:pt x="269387" y="85259"/>
                  </a:cubicBezTo>
                  <a:cubicBezTo>
                    <a:pt x="262671" y="83951"/>
                    <a:pt x="261328" y="82644"/>
                    <a:pt x="261328" y="80029"/>
                  </a:cubicBezTo>
                  <a:cubicBezTo>
                    <a:pt x="261328" y="77415"/>
                    <a:pt x="265357" y="76107"/>
                    <a:pt x="268044" y="76107"/>
                  </a:cubicBezTo>
                  <a:cubicBezTo>
                    <a:pt x="270731" y="76107"/>
                    <a:pt x="274760" y="76107"/>
                    <a:pt x="276104" y="77415"/>
                  </a:cubicBezTo>
                  <a:cubicBezTo>
                    <a:pt x="276104" y="77415"/>
                    <a:pt x="276104" y="77415"/>
                    <a:pt x="278790" y="80029"/>
                  </a:cubicBezTo>
                  <a:cubicBezTo>
                    <a:pt x="278790" y="80029"/>
                    <a:pt x="278790" y="80029"/>
                    <a:pt x="284163" y="73493"/>
                  </a:cubicBezTo>
                  <a:cubicBezTo>
                    <a:pt x="284163" y="73493"/>
                    <a:pt x="284163" y="73493"/>
                    <a:pt x="280133" y="70878"/>
                  </a:cubicBezTo>
                  <a:cubicBezTo>
                    <a:pt x="277447" y="69571"/>
                    <a:pt x="273417" y="68263"/>
                    <a:pt x="268044" y="68263"/>
                  </a:cubicBezTo>
                  <a:cubicBezTo>
                    <a:pt x="258641" y="68263"/>
                    <a:pt x="251925" y="72185"/>
                    <a:pt x="251925" y="80029"/>
                  </a:cubicBezTo>
                  <a:cubicBezTo>
                    <a:pt x="251925" y="89181"/>
                    <a:pt x="261328" y="91796"/>
                    <a:pt x="266701" y="93103"/>
                  </a:cubicBezTo>
                  <a:cubicBezTo>
                    <a:pt x="273417" y="95718"/>
                    <a:pt x="276104" y="97025"/>
                    <a:pt x="276104" y="99640"/>
                  </a:cubicBezTo>
                  <a:cubicBezTo>
                    <a:pt x="276104" y="103562"/>
                    <a:pt x="270731" y="103562"/>
                    <a:pt x="266701" y="103562"/>
                  </a:cubicBezTo>
                  <a:cubicBezTo>
                    <a:pt x="264014" y="103562"/>
                    <a:pt x="259984" y="102254"/>
                    <a:pt x="257298" y="100947"/>
                  </a:cubicBezTo>
                  <a:cubicBezTo>
                    <a:pt x="257298" y="100947"/>
                    <a:pt x="257298" y="100947"/>
                    <a:pt x="254611" y="97025"/>
                  </a:cubicBezTo>
                  <a:cubicBezTo>
                    <a:pt x="254611" y="97025"/>
                    <a:pt x="254611" y="97025"/>
                    <a:pt x="249238" y="103562"/>
                  </a:cubicBezTo>
                  <a:lnTo>
                    <a:pt x="249238" y="68263"/>
                  </a:lnTo>
                  <a:lnTo>
                    <a:pt x="241300" y="68263"/>
                  </a:lnTo>
                  <a:lnTo>
                    <a:pt x="227012" y="93663"/>
                  </a:lnTo>
                  <a:lnTo>
                    <a:pt x="214312" y="68263"/>
                  </a:lnTo>
                  <a:close/>
                  <a:moveTo>
                    <a:pt x="157163" y="68263"/>
                  </a:moveTo>
                  <a:lnTo>
                    <a:pt x="157163" y="112713"/>
                  </a:lnTo>
                  <a:lnTo>
                    <a:pt x="165100" y="112713"/>
                  </a:lnTo>
                  <a:lnTo>
                    <a:pt x="165100" y="85726"/>
                  </a:lnTo>
                  <a:lnTo>
                    <a:pt x="176213" y="107951"/>
                  </a:lnTo>
                  <a:lnTo>
                    <a:pt x="180976" y="107951"/>
                  </a:lnTo>
                  <a:lnTo>
                    <a:pt x="192088" y="85726"/>
                  </a:lnTo>
                  <a:lnTo>
                    <a:pt x="192088" y="112713"/>
                  </a:lnTo>
                  <a:lnTo>
                    <a:pt x="200026" y="112713"/>
                  </a:lnTo>
                  <a:lnTo>
                    <a:pt x="200026" y="68263"/>
                  </a:lnTo>
                  <a:lnTo>
                    <a:pt x="192088" y="68263"/>
                  </a:lnTo>
                  <a:lnTo>
                    <a:pt x="179388" y="93663"/>
                  </a:lnTo>
                  <a:lnTo>
                    <a:pt x="163513" y="68263"/>
                  </a:lnTo>
                  <a:close/>
                  <a:moveTo>
                    <a:pt x="221456" y="20638"/>
                  </a:moveTo>
                  <a:cubicBezTo>
                    <a:pt x="270113" y="20638"/>
                    <a:pt x="309563" y="52014"/>
                    <a:pt x="309563" y="89928"/>
                  </a:cubicBezTo>
                  <a:cubicBezTo>
                    <a:pt x="309563" y="129149"/>
                    <a:pt x="270113" y="160525"/>
                    <a:pt x="221456" y="160525"/>
                  </a:cubicBezTo>
                  <a:cubicBezTo>
                    <a:pt x="218826" y="160525"/>
                    <a:pt x="217511" y="160525"/>
                    <a:pt x="216196" y="160525"/>
                  </a:cubicBezTo>
                  <a:cubicBezTo>
                    <a:pt x="189896" y="173599"/>
                    <a:pt x="170170" y="176213"/>
                    <a:pt x="159650" y="176213"/>
                  </a:cubicBezTo>
                  <a:cubicBezTo>
                    <a:pt x="155705" y="176213"/>
                    <a:pt x="154390" y="174906"/>
                    <a:pt x="153075" y="174906"/>
                  </a:cubicBezTo>
                  <a:cubicBezTo>
                    <a:pt x="151760" y="174906"/>
                    <a:pt x="150445" y="173599"/>
                    <a:pt x="150445" y="172291"/>
                  </a:cubicBezTo>
                  <a:cubicBezTo>
                    <a:pt x="149130" y="170984"/>
                    <a:pt x="150445" y="169676"/>
                    <a:pt x="151760" y="168369"/>
                  </a:cubicBezTo>
                  <a:cubicBezTo>
                    <a:pt x="163595" y="157910"/>
                    <a:pt x="166225" y="150066"/>
                    <a:pt x="167540" y="146144"/>
                  </a:cubicBezTo>
                  <a:cubicBezTo>
                    <a:pt x="145185" y="133071"/>
                    <a:pt x="133350" y="112153"/>
                    <a:pt x="133350" y="89928"/>
                  </a:cubicBezTo>
                  <a:cubicBezTo>
                    <a:pt x="133350" y="52014"/>
                    <a:pt x="172800" y="20638"/>
                    <a:pt x="221456" y="20638"/>
                  </a:cubicBezTo>
                  <a:close/>
                  <a:moveTo>
                    <a:pt x="66675" y="19050"/>
                  </a:moveTo>
                  <a:lnTo>
                    <a:pt x="66675" y="30163"/>
                  </a:lnTo>
                  <a:lnTo>
                    <a:pt x="127000" y="30163"/>
                  </a:lnTo>
                  <a:lnTo>
                    <a:pt x="127000" y="19050"/>
                  </a:lnTo>
                  <a:close/>
                  <a:moveTo>
                    <a:pt x="26531" y="0"/>
                  </a:moveTo>
                  <a:cubicBezTo>
                    <a:pt x="26531" y="0"/>
                    <a:pt x="26531" y="0"/>
                    <a:pt x="45102" y="0"/>
                  </a:cubicBezTo>
                  <a:cubicBezTo>
                    <a:pt x="47755" y="0"/>
                    <a:pt x="50408" y="2641"/>
                    <a:pt x="50408" y="5283"/>
                  </a:cubicBezTo>
                  <a:cubicBezTo>
                    <a:pt x="50408" y="5283"/>
                    <a:pt x="50408" y="5283"/>
                    <a:pt x="184389" y="5283"/>
                  </a:cubicBezTo>
                  <a:cubicBezTo>
                    <a:pt x="188369" y="5283"/>
                    <a:pt x="192348" y="9246"/>
                    <a:pt x="193675" y="13208"/>
                  </a:cubicBezTo>
                  <a:cubicBezTo>
                    <a:pt x="176430" y="17171"/>
                    <a:pt x="160511" y="23775"/>
                    <a:pt x="148572" y="33021"/>
                  </a:cubicBezTo>
                  <a:cubicBezTo>
                    <a:pt x="143266" y="36984"/>
                    <a:pt x="139287" y="40946"/>
                    <a:pt x="135307" y="44909"/>
                  </a:cubicBezTo>
                  <a:cubicBezTo>
                    <a:pt x="135307" y="44909"/>
                    <a:pt x="135307" y="44909"/>
                    <a:pt x="30510" y="44909"/>
                  </a:cubicBezTo>
                  <a:cubicBezTo>
                    <a:pt x="30510" y="44909"/>
                    <a:pt x="30510" y="44909"/>
                    <a:pt x="30510" y="283983"/>
                  </a:cubicBezTo>
                  <a:cubicBezTo>
                    <a:pt x="30510" y="283983"/>
                    <a:pt x="30510" y="283983"/>
                    <a:pt x="163164" y="283983"/>
                  </a:cubicBezTo>
                  <a:lnTo>
                    <a:pt x="163164" y="187561"/>
                  </a:lnTo>
                  <a:cubicBezTo>
                    <a:pt x="172450" y="187561"/>
                    <a:pt x="181736" y="184919"/>
                    <a:pt x="193675" y="180957"/>
                  </a:cubicBezTo>
                  <a:cubicBezTo>
                    <a:pt x="193675" y="180957"/>
                    <a:pt x="193675" y="180957"/>
                    <a:pt x="193675" y="328892"/>
                  </a:cubicBezTo>
                  <a:cubicBezTo>
                    <a:pt x="193675" y="334176"/>
                    <a:pt x="189695" y="338138"/>
                    <a:pt x="184389" y="338138"/>
                  </a:cubicBezTo>
                  <a:cubicBezTo>
                    <a:pt x="184389" y="338138"/>
                    <a:pt x="184389" y="338138"/>
                    <a:pt x="9286" y="338138"/>
                  </a:cubicBezTo>
                  <a:cubicBezTo>
                    <a:pt x="3979" y="338138"/>
                    <a:pt x="0" y="334176"/>
                    <a:pt x="0" y="328892"/>
                  </a:cubicBezTo>
                  <a:cubicBezTo>
                    <a:pt x="0" y="328892"/>
                    <a:pt x="0" y="328892"/>
                    <a:pt x="0" y="14529"/>
                  </a:cubicBezTo>
                  <a:cubicBezTo>
                    <a:pt x="0" y="9246"/>
                    <a:pt x="3979" y="5283"/>
                    <a:pt x="9286" y="5283"/>
                  </a:cubicBezTo>
                  <a:cubicBezTo>
                    <a:pt x="9286" y="5283"/>
                    <a:pt x="9286" y="5283"/>
                    <a:pt x="21224" y="5283"/>
                  </a:cubicBezTo>
                  <a:cubicBezTo>
                    <a:pt x="21224" y="2641"/>
                    <a:pt x="23877" y="0"/>
                    <a:pt x="265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iṡliḓe"/>
            <p:cNvSpPr/>
            <p:nvPr/>
          </p:nvSpPr>
          <p:spPr bwMode="auto">
            <a:xfrm>
              <a:off x="4824594" y="2909192"/>
              <a:ext cx="719919" cy="896744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3" name="矩形 22"/>
          <p:cNvSpPr/>
          <p:nvPr/>
        </p:nvSpPr>
        <p:spPr>
          <a:xfrm>
            <a:off x="1152000" y="288000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进展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425" y="1414145"/>
            <a:ext cx="7226300" cy="1304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大家介绍一下这两周大致都干了些什么，畅所欲言即可，无需顾及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66000" y="3707215"/>
            <a:ext cx="5969051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问题探讨与</a:t>
            </a:r>
            <a:r>
              <a:rPr kumimoji="0" lang="zh-CN" altLang="en-US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</a:t>
            </a:r>
            <a:endParaRPr kumimoji="0" lang="zh-CN" altLang="en-US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540878" y="2060294"/>
            <a:ext cx="4899047" cy="4899047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075444" y="1174831"/>
            <a:ext cx="3453795" cy="3453795"/>
          </a:xfrm>
          <a:prstGeom prst="ellipse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959987" y="4479403"/>
            <a:ext cx="2327538" cy="2327538"/>
          </a:xfrm>
          <a:prstGeom prst="ellipse">
            <a:avLst/>
          </a:prstGeom>
          <a:solidFill>
            <a:srgbClr val="039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92567" y="1639577"/>
            <a:ext cx="659180" cy="659180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990234" y="549683"/>
            <a:ext cx="1133522" cy="1133522"/>
          </a:xfrm>
          <a:prstGeom prst="ellipse">
            <a:avLst/>
          </a:prstGeom>
          <a:solidFill>
            <a:srgbClr val="89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436490" y="4001745"/>
            <a:ext cx="955315" cy="955315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certification_176902"/>
          <p:cNvSpPr>
            <a:spLocks noChangeAspect="1"/>
          </p:cNvSpPr>
          <p:nvPr/>
        </p:nvSpPr>
        <p:spPr bwMode="auto">
          <a:xfrm>
            <a:off x="9234239" y="2413012"/>
            <a:ext cx="1192187" cy="1064150"/>
          </a:xfrm>
          <a:custGeom>
            <a:avLst/>
            <a:gdLst>
              <a:gd name="connsiteX0" fmla="*/ 492538 w 606542"/>
              <a:gd name="connsiteY0" fmla="*/ 451854 h 541402"/>
              <a:gd name="connsiteX1" fmla="*/ 492538 w 606542"/>
              <a:gd name="connsiteY1" fmla="*/ 490671 h 541402"/>
              <a:gd name="connsiteX2" fmla="*/ 512579 w 606542"/>
              <a:gd name="connsiteY2" fmla="*/ 470656 h 541402"/>
              <a:gd name="connsiteX3" fmla="*/ 533532 w 606542"/>
              <a:gd name="connsiteY3" fmla="*/ 470656 h 541402"/>
              <a:gd name="connsiteX4" fmla="*/ 553725 w 606542"/>
              <a:gd name="connsiteY4" fmla="*/ 490671 h 541402"/>
              <a:gd name="connsiteX5" fmla="*/ 553725 w 606542"/>
              <a:gd name="connsiteY5" fmla="*/ 451854 h 541402"/>
              <a:gd name="connsiteX6" fmla="*/ 492538 w 606542"/>
              <a:gd name="connsiteY6" fmla="*/ 451854 h 541402"/>
              <a:gd name="connsiteX7" fmla="*/ 523056 w 606542"/>
              <a:gd name="connsiteY7" fmla="*/ 320846 h 541402"/>
              <a:gd name="connsiteX8" fmla="*/ 469460 w 606542"/>
              <a:gd name="connsiteY8" fmla="*/ 374371 h 541402"/>
              <a:gd name="connsiteX9" fmla="*/ 523056 w 606542"/>
              <a:gd name="connsiteY9" fmla="*/ 428048 h 541402"/>
              <a:gd name="connsiteX10" fmla="*/ 576804 w 606542"/>
              <a:gd name="connsiteY10" fmla="*/ 374371 h 541402"/>
              <a:gd name="connsiteX11" fmla="*/ 523056 w 606542"/>
              <a:gd name="connsiteY11" fmla="*/ 320846 h 541402"/>
              <a:gd name="connsiteX12" fmla="*/ 87139 w 606542"/>
              <a:gd name="connsiteY12" fmla="*/ 317968 h 541402"/>
              <a:gd name="connsiteX13" fmla="*/ 399762 w 606542"/>
              <a:gd name="connsiteY13" fmla="*/ 317968 h 541402"/>
              <a:gd name="connsiteX14" fmla="*/ 414642 w 606542"/>
              <a:gd name="connsiteY14" fmla="*/ 332822 h 541402"/>
              <a:gd name="connsiteX15" fmla="*/ 399762 w 606542"/>
              <a:gd name="connsiteY15" fmla="*/ 347676 h 541402"/>
              <a:gd name="connsiteX16" fmla="*/ 87139 w 606542"/>
              <a:gd name="connsiteY16" fmla="*/ 347676 h 541402"/>
              <a:gd name="connsiteX17" fmla="*/ 72259 w 606542"/>
              <a:gd name="connsiteY17" fmla="*/ 332822 h 541402"/>
              <a:gd name="connsiteX18" fmla="*/ 87139 w 606542"/>
              <a:gd name="connsiteY18" fmla="*/ 317968 h 541402"/>
              <a:gd name="connsiteX19" fmla="*/ 87138 w 606542"/>
              <a:gd name="connsiteY19" fmla="*/ 250366 h 541402"/>
              <a:gd name="connsiteX20" fmla="*/ 491922 w 606542"/>
              <a:gd name="connsiteY20" fmla="*/ 250366 h 541402"/>
              <a:gd name="connsiteX21" fmla="*/ 506801 w 606542"/>
              <a:gd name="connsiteY21" fmla="*/ 265220 h 541402"/>
              <a:gd name="connsiteX22" fmla="*/ 491922 w 606542"/>
              <a:gd name="connsiteY22" fmla="*/ 280074 h 541402"/>
              <a:gd name="connsiteX23" fmla="*/ 87138 w 606542"/>
              <a:gd name="connsiteY23" fmla="*/ 280074 h 541402"/>
              <a:gd name="connsiteX24" fmla="*/ 72259 w 606542"/>
              <a:gd name="connsiteY24" fmla="*/ 265220 h 541402"/>
              <a:gd name="connsiteX25" fmla="*/ 87138 w 606542"/>
              <a:gd name="connsiteY25" fmla="*/ 250366 h 541402"/>
              <a:gd name="connsiteX26" fmla="*/ 206946 w 606542"/>
              <a:gd name="connsiteY26" fmla="*/ 102245 h 541402"/>
              <a:gd name="connsiteX27" fmla="*/ 206946 w 606542"/>
              <a:gd name="connsiteY27" fmla="*/ 173171 h 541402"/>
              <a:gd name="connsiteX28" fmla="*/ 371973 w 606542"/>
              <a:gd name="connsiteY28" fmla="*/ 173171 h 541402"/>
              <a:gd name="connsiteX29" fmla="*/ 371973 w 606542"/>
              <a:gd name="connsiteY29" fmla="*/ 102245 h 541402"/>
              <a:gd name="connsiteX30" fmla="*/ 192068 w 606542"/>
              <a:gd name="connsiteY30" fmla="*/ 72541 h 541402"/>
              <a:gd name="connsiteX31" fmla="*/ 386851 w 606542"/>
              <a:gd name="connsiteY31" fmla="*/ 72541 h 541402"/>
              <a:gd name="connsiteX32" fmla="*/ 401729 w 606542"/>
              <a:gd name="connsiteY32" fmla="*/ 87393 h 541402"/>
              <a:gd name="connsiteX33" fmla="*/ 401729 w 606542"/>
              <a:gd name="connsiteY33" fmla="*/ 188023 h 541402"/>
              <a:gd name="connsiteX34" fmla="*/ 386851 w 606542"/>
              <a:gd name="connsiteY34" fmla="*/ 202875 h 541402"/>
              <a:gd name="connsiteX35" fmla="*/ 192068 w 606542"/>
              <a:gd name="connsiteY35" fmla="*/ 202875 h 541402"/>
              <a:gd name="connsiteX36" fmla="*/ 177190 w 606542"/>
              <a:gd name="connsiteY36" fmla="*/ 188023 h 541402"/>
              <a:gd name="connsiteX37" fmla="*/ 177190 w 606542"/>
              <a:gd name="connsiteY37" fmla="*/ 87393 h 541402"/>
              <a:gd name="connsiteX38" fmla="*/ 192068 w 606542"/>
              <a:gd name="connsiteY38" fmla="*/ 72541 h 541402"/>
              <a:gd name="connsiteX39" fmla="*/ 29759 w 606542"/>
              <a:gd name="connsiteY39" fmla="*/ 29719 h 541402"/>
              <a:gd name="connsiteX40" fmla="*/ 29759 w 606542"/>
              <a:gd name="connsiteY40" fmla="*/ 393931 h 541402"/>
              <a:gd name="connsiteX41" fmla="*/ 441978 w 606542"/>
              <a:gd name="connsiteY41" fmla="*/ 393931 h 541402"/>
              <a:gd name="connsiteX42" fmla="*/ 549170 w 606542"/>
              <a:gd name="connsiteY42" fmla="*/ 295221 h 541402"/>
              <a:gd name="connsiteX43" fmla="*/ 549170 w 606542"/>
              <a:gd name="connsiteY43" fmla="*/ 29719 h 541402"/>
              <a:gd name="connsiteX44" fmla="*/ 14879 w 606542"/>
              <a:gd name="connsiteY44" fmla="*/ 0 h 541402"/>
              <a:gd name="connsiteX45" fmla="*/ 564050 w 606542"/>
              <a:gd name="connsiteY45" fmla="*/ 0 h 541402"/>
              <a:gd name="connsiteX46" fmla="*/ 578929 w 606542"/>
              <a:gd name="connsiteY46" fmla="*/ 14860 h 541402"/>
              <a:gd name="connsiteX47" fmla="*/ 578929 w 606542"/>
              <a:gd name="connsiteY47" fmla="*/ 312658 h 541402"/>
              <a:gd name="connsiteX48" fmla="*/ 583484 w 606542"/>
              <a:gd name="connsiteY48" fmla="*/ 431839 h 541402"/>
              <a:gd name="connsiteX49" fmla="*/ 583484 w 606542"/>
              <a:gd name="connsiteY49" fmla="*/ 526606 h 541402"/>
              <a:gd name="connsiteX50" fmla="*/ 558128 w 606542"/>
              <a:gd name="connsiteY50" fmla="*/ 537069 h 541402"/>
              <a:gd name="connsiteX51" fmla="*/ 523056 w 606542"/>
              <a:gd name="connsiteY51" fmla="*/ 502194 h 541402"/>
              <a:gd name="connsiteX52" fmla="*/ 488135 w 606542"/>
              <a:gd name="connsiteY52" fmla="*/ 537069 h 541402"/>
              <a:gd name="connsiteX53" fmla="*/ 462779 w 606542"/>
              <a:gd name="connsiteY53" fmla="*/ 526606 h 541402"/>
              <a:gd name="connsiteX54" fmla="*/ 462779 w 606542"/>
              <a:gd name="connsiteY54" fmla="*/ 431839 h 541402"/>
              <a:gd name="connsiteX55" fmla="*/ 455795 w 606542"/>
              <a:gd name="connsiteY55" fmla="*/ 423651 h 541402"/>
              <a:gd name="connsiteX56" fmla="*/ 14879 w 606542"/>
              <a:gd name="connsiteY56" fmla="*/ 423651 h 541402"/>
              <a:gd name="connsiteX57" fmla="*/ 0 w 606542"/>
              <a:gd name="connsiteY57" fmla="*/ 408791 h 541402"/>
              <a:gd name="connsiteX58" fmla="*/ 0 w 606542"/>
              <a:gd name="connsiteY58" fmla="*/ 14860 h 541402"/>
              <a:gd name="connsiteX59" fmla="*/ 14879 w 606542"/>
              <a:gd name="connsiteY59" fmla="*/ 0 h 5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6542" h="541402">
                <a:moveTo>
                  <a:pt x="492538" y="451854"/>
                </a:moveTo>
                <a:lnTo>
                  <a:pt x="492538" y="490671"/>
                </a:lnTo>
                <a:lnTo>
                  <a:pt x="512579" y="470656"/>
                </a:lnTo>
                <a:cubicBezTo>
                  <a:pt x="518349" y="464742"/>
                  <a:pt x="527762" y="464742"/>
                  <a:pt x="533532" y="470656"/>
                </a:cubicBezTo>
                <a:lnTo>
                  <a:pt x="553725" y="490671"/>
                </a:lnTo>
                <a:lnTo>
                  <a:pt x="553725" y="451854"/>
                </a:lnTo>
                <a:cubicBezTo>
                  <a:pt x="534139" y="459587"/>
                  <a:pt x="511972" y="459587"/>
                  <a:pt x="492538" y="451854"/>
                </a:cubicBezTo>
                <a:close/>
                <a:moveTo>
                  <a:pt x="523056" y="320846"/>
                </a:moveTo>
                <a:cubicBezTo>
                  <a:pt x="493449" y="320846"/>
                  <a:pt x="469460" y="344955"/>
                  <a:pt x="469460" y="374371"/>
                </a:cubicBezTo>
                <a:cubicBezTo>
                  <a:pt x="469460" y="403787"/>
                  <a:pt x="493297" y="428048"/>
                  <a:pt x="523056" y="428048"/>
                </a:cubicBezTo>
                <a:cubicBezTo>
                  <a:pt x="552663" y="428048"/>
                  <a:pt x="576804" y="404091"/>
                  <a:pt x="576804" y="374371"/>
                </a:cubicBezTo>
                <a:cubicBezTo>
                  <a:pt x="576804" y="344955"/>
                  <a:pt x="552663" y="320846"/>
                  <a:pt x="523056" y="320846"/>
                </a:cubicBezTo>
                <a:close/>
                <a:moveTo>
                  <a:pt x="87139" y="317968"/>
                </a:moveTo>
                <a:lnTo>
                  <a:pt x="399762" y="317968"/>
                </a:lnTo>
                <a:cubicBezTo>
                  <a:pt x="407961" y="317968"/>
                  <a:pt x="414642" y="324637"/>
                  <a:pt x="414642" y="332822"/>
                </a:cubicBezTo>
                <a:cubicBezTo>
                  <a:pt x="414642" y="341007"/>
                  <a:pt x="407961" y="347676"/>
                  <a:pt x="399762" y="347676"/>
                </a:cubicBezTo>
                <a:lnTo>
                  <a:pt x="87139" y="347676"/>
                </a:lnTo>
                <a:cubicBezTo>
                  <a:pt x="78788" y="347676"/>
                  <a:pt x="72259" y="341007"/>
                  <a:pt x="72259" y="332822"/>
                </a:cubicBezTo>
                <a:cubicBezTo>
                  <a:pt x="72259" y="324637"/>
                  <a:pt x="78788" y="317968"/>
                  <a:pt x="87139" y="317968"/>
                </a:cubicBezTo>
                <a:close/>
                <a:moveTo>
                  <a:pt x="87138" y="250366"/>
                </a:moveTo>
                <a:lnTo>
                  <a:pt x="491922" y="250366"/>
                </a:lnTo>
                <a:cubicBezTo>
                  <a:pt x="500120" y="250366"/>
                  <a:pt x="506801" y="257035"/>
                  <a:pt x="506801" y="265220"/>
                </a:cubicBezTo>
                <a:cubicBezTo>
                  <a:pt x="506801" y="273405"/>
                  <a:pt x="500120" y="280074"/>
                  <a:pt x="491922" y="280074"/>
                </a:cubicBezTo>
                <a:lnTo>
                  <a:pt x="87138" y="280074"/>
                </a:lnTo>
                <a:cubicBezTo>
                  <a:pt x="78788" y="280074"/>
                  <a:pt x="72259" y="273405"/>
                  <a:pt x="72259" y="265220"/>
                </a:cubicBezTo>
                <a:cubicBezTo>
                  <a:pt x="72259" y="257035"/>
                  <a:pt x="78788" y="250366"/>
                  <a:pt x="87138" y="250366"/>
                </a:cubicBezTo>
                <a:close/>
                <a:moveTo>
                  <a:pt x="206946" y="102245"/>
                </a:moveTo>
                <a:lnTo>
                  <a:pt x="206946" y="173171"/>
                </a:lnTo>
                <a:lnTo>
                  <a:pt x="371973" y="173171"/>
                </a:lnTo>
                <a:lnTo>
                  <a:pt x="371973" y="102245"/>
                </a:lnTo>
                <a:close/>
                <a:moveTo>
                  <a:pt x="192068" y="72541"/>
                </a:moveTo>
                <a:lnTo>
                  <a:pt x="386851" y="72541"/>
                </a:lnTo>
                <a:cubicBezTo>
                  <a:pt x="395049" y="72541"/>
                  <a:pt x="401729" y="79210"/>
                  <a:pt x="401729" y="87393"/>
                </a:cubicBezTo>
                <a:lnTo>
                  <a:pt x="401729" y="188023"/>
                </a:lnTo>
                <a:cubicBezTo>
                  <a:pt x="401729" y="196207"/>
                  <a:pt x="395049" y="202875"/>
                  <a:pt x="386851" y="202875"/>
                </a:cubicBezTo>
                <a:lnTo>
                  <a:pt x="192068" y="202875"/>
                </a:lnTo>
                <a:cubicBezTo>
                  <a:pt x="183870" y="202875"/>
                  <a:pt x="177190" y="196207"/>
                  <a:pt x="177190" y="188023"/>
                </a:cubicBezTo>
                <a:lnTo>
                  <a:pt x="177190" y="87393"/>
                </a:lnTo>
                <a:cubicBezTo>
                  <a:pt x="177190" y="79210"/>
                  <a:pt x="183870" y="72541"/>
                  <a:pt x="192068" y="72541"/>
                </a:cubicBezTo>
                <a:close/>
                <a:moveTo>
                  <a:pt x="29759" y="29719"/>
                </a:moveTo>
                <a:lnTo>
                  <a:pt x="29759" y="393931"/>
                </a:lnTo>
                <a:lnTo>
                  <a:pt x="441978" y="393931"/>
                </a:lnTo>
                <a:cubicBezTo>
                  <a:pt x="426643" y="330399"/>
                  <a:pt x="487527" y="274903"/>
                  <a:pt x="549170" y="295221"/>
                </a:cubicBezTo>
                <a:lnTo>
                  <a:pt x="549170" y="29719"/>
                </a:lnTo>
                <a:close/>
                <a:moveTo>
                  <a:pt x="14879" y="0"/>
                </a:moveTo>
                <a:lnTo>
                  <a:pt x="564050" y="0"/>
                </a:lnTo>
                <a:cubicBezTo>
                  <a:pt x="572249" y="0"/>
                  <a:pt x="578929" y="6672"/>
                  <a:pt x="578929" y="14860"/>
                </a:cubicBezTo>
                <a:lnTo>
                  <a:pt x="578929" y="312658"/>
                </a:lnTo>
                <a:cubicBezTo>
                  <a:pt x="614002" y="344197"/>
                  <a:pt x="615824" y="397874"/>
                  <a:pt x="583484" y="431839"/>
                </a:cubicBezTo>
                <a:lnTo>
                  <a:pt x="583484" y="526606"/>
                </a:lnTo>
                <a:cubicBezTo>
                  <a:pt x="583484" y="539798"/>
                  <a:pt x="567390" y="546318"/>
                  <a:pt x="558128" y="537069"/>
                </a:cubicBezTo>
                <a:lnTo>
                  <a:pt x="523056" y="502194"/>
                </a:lnTo>
                <a:lnTo>
                  <a:pt x="488135" y="537069"/>
                </a:lnTo>
                <a:cubicBezTo>
                  <a:pt x="478873" y="546318"/>
                  <a:pt x="462779" y="539798"/>
                  <a:pt x="462779" y="526606"/>
                </a:cubicBezTo>
                <a:lnTo>
                  <a:pt x="462779" y="431839"/>
                </a:lnTo>
                <a:cubicBezTo>
                  <a:pt x="460198" y="429261"/>
                  <a:pt x="457920" y="426532"/>
                  <a:pt x="455795" y="423651"/>
                </a:cubicBezTo>
                <a:lnTo>
                  <a:pt x="14879" y="423651"/>
                </a:lnTo>
                <a:cubicBezTo>
                  <a:pt x="6681" y="423651"/>
                  <a:pt x="0" y="416979"/>
                  <a:pt x="0" y="408791"/>
                </a:cubicBezTo>
                <a:lnTo>
                  <a:pt x="0" y="14860"/>
                </a:lnTo>
                <a:cubicBezTo>
                  <a:pt x="0" y="6672"/>
                  <a:pt x="6681" y="0"/>
                  <a:pt x="148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矩形 9"/>
          <p:cNvSpPr/>
          <p:nvPr/>
        </p:nvSpPr>
        <p:spPr>
          <a:xfrm>
            <a:off x="1152000" y="288000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问题反馈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l="5748" t="32677" r="5111" b="3651"/>
          <a:stretch>
            <a:fillRect/>
          </a:stretch>
        </p:blipFill>
        <p:spPr>
          <a:xfrm>
            <a:off x="7785033" y="3640885"/>
            <a:ext cx="1740771" cy="1737864"/>
          </a:xfrm>
          <a:custGeom>
            <a:avLst/>
            <a:gdLst>
              <a:gd name="connsiteX0" fmla="*/ 1661106 w 3322212"/>
              <a:gd name="connsiteY0" fmla="*/ 0 h 3322212"/>
              <a:gd name="connsiteX1" fmla="*/ 3322212 w 3322212"/>
              <a:gd name="connsiteY1" fmla="*/ 1661106 h 3322212"/>
              <a:gd name="connsiteX2" fmla="*/ 1661106 w 3322212"/>
              <a:gd name="connsiteY2" fmla="*/ 3322212 h 3322212"/>
              <a:gd name="connsiteX3" fmla="*/ 0 w 3322212"/>
              <a:gd name="connsiteY3" fmla="*/ 1661106 h 3322212"/>
              <a:gd name="connsiteX4" fmla="*/ 1661106 w 3322212"/>
              <a:gd name="connsiteY4" fmla="*/ 0 h 332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2212" h="3322212">
                <a:moveTo>
                  <a:pt x="1661106" y="0"/>
                </a:moveTo>
                <a:cubicBezTo>
                  <a:pt x="2578510" y="0"/>
                  <a:pt x="3322212" y="743702"/>
                  <a:pt x="3322212" y="1661106"/>
                </a:cubicBezTo>
                <a:cubicBezTo>
                  <a:pt x="3322212" y="2578510"/>
                  <a:pt x="2578510" y="3322212"/>
                  <a:pt x="1661106" y="3322212"/>
                </a:cubicBezTo>
                <a:cubicBezTo>
                  <a:pt x="743702" y="3322212"/>
                  <a:pt x="0" y="2578510"/>
                  <a:pt x="0" y="1661106"/>
                </a:cubicBezTo>
                <a:cubicBezTo>
                  <a:pt x="0" y="743702"/>
                  <a:pt x="743702" y="0"/>
                  <a:pt x="1661106" y="0"/>
                </a:cubicBez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674370" y="1920240"/>
            <a:ext cx="4064000" cy="249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数据集问题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66000" y="3707215"/>
            <a:ext cx="5969051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文献与学术</a:t>
            </a:r>
            <a:r>
              <a:rPr kumimoji="0" lang="zh-CN" altLang="en-US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</a:t>
            </a:r>
            <a:endParaRPr kumimoji="0" lang="zh-CN" altLang="en-US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04</a:t>
            </a:r>
            <a:endParaRPr kumimoji="0" lang="zh-CN" altLang="en-US" sz="150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66000" y="3707215"/>
            <a:ext cx="5969051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任务分配与</a:t>
            </a:r>
            <a:r>
              <a:rPr kumimoji="0" lang="zh-CN" altLang="en-US" sz="5400" b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规划</a:t>
            </a:r>
            <a:endParaRPr kumimoji="0" lang="zh-CN" altLang="en-US" sz="5400" b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50473" y="2444140"/>
            <a:ext cx="5284829" cy="16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30000"/>
              </a:lnSpc>
              <a:defRPr/>
            </a:pPr>
            <a:r>
              <a:rPr kumimoji="1" lang="zh-CN" altLang="en-US" sz="8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谢谢大家</a:t>
            </a:r>
            <a:endParaRPr kumimoji="1"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4351" y="5047329"/>
            <a:ext cx="350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00" y="1911477"/>
            <a:ext cx="2514152" cy="67329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10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11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12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13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14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15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16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2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3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4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5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6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7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8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ags/tag9.xml><?xml version="1.0" encoding="utf-8"?>
<p:tagLst xmlns:p="http://schemas.openxmlformats.org/presentationml/2006/main">
  <p:tag name="KSO_WM_DIAGRAM_VIRTUALLY_FRAME" val="{&quot;height&quot;:284.59448818897636,&quot;left&quot;:152.6127559055118,&quot;top&quot;:186.26251968503936,&quot;width&quot;:394.5976377952756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演示</Application>
  <PresentationFormat>宽屏</PresentationFormat>
  <Paragraphs>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思源黑体 CN Normal</vt:lpstr>
      <vt:lpstr>Arial</vt:lpstr>
      <vt:lpstr>黑体</vt:lpstr>
      <vt:lpstr>思源黑体 CN Regular</vt:lpstr>
      <vt:lpstr>微软雅黑</vt:lpstr>
      <vt:lpstr>Times New Roman</vt:lpstr>
      <vt:lpstr>Calibri</vt:lpstr>
      <vt:lpstr>等线</vt:lpstr>
      <vt:lpstr>Arial Black</vt:lpstr>
      <vt:lpstr>Palatino</vt:lpstr>
      <vt:lpstr>华文宋体</vt:lpstr>
      <vt:lpstr>Stencil</vt:lpstr>
      <vt:lpstr>思源黑体 CN Bold</vt:lpstr>
      <vt:lpstr>Arial Unicode MS</vt:lpstr>
      <vt:lpstr>Palatino Linotype</vt:lpstr>
      <vt:lpstr>华文隶书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董洋</dc:creator>
  <cp:lastModifiedBy>WPS_1643878685</cp:lastModifiedBy>
  <cp:revision>424</cp:revision>
  <dcterms:created xsi:type="dcterms:W3CDTF">2020-08-21T00:34:00Z</dcterms:created>
  <dcterms:modified xsi:type="dcterms:W3CDTF">2025-08-23T09:18:21Z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4332EADC455E432E8107E875EC740724_13</vt:lpwstr>
  </property>
  <property fmtid="{D5CDD505-2E9C-101B-9397-08002B2CF9AE}" pid="3" name="KSOProductBuildVer">
    <vt:lpwstr>2052-12.1.0.22529</vt:lpwstr>
  </property>
</Properties>
</file>