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0"/>
  </p:notesMasterIdLst>
  <p:sldIdLst>
    <p:sldId id="258" r:id="rId5"/>
    <p:sldId id="278" r:id="rId6"/>
    <p:sldId id="286" r:id="rId7"/>
    <p:sldId id="287" r:id="rId8"/>
    <p:sldId id="264" r:id="rId9"/>
    <p:sldId id="266" r:id="rId10"/>
    <p:sldId id="270" r:id="rId11"/>
    <p:sldId id="288" r:id="rId12"/>
    <p:sldId id="289" r:id="rId13"/>
    <p:sldId id="290" r:id="rId14"/>
    <p:sldId id="291" r:id="rId15"/>
    <p:sldId id="292" r:id="rId16"/>
    <p:sldId id="293" r:id="rId17"/>
    <p:sldId id="294"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456" userDrawn="1">
          <p15:clr>
            <a:srgbClr val="A4A3A4"/>
          </p15:clr>
        </p15:guide>
        <p15:guide id="3" pos="3840" userDrawn="1">
          <p15:clr>
            <a:srgbClr val="A4A3A4"/>
          </p15:clr>
        </p15:guide>
        <p15:guide id="4" pos="7224" userDrawn="1">
          <p15:clr>
            <a:srgbClr val="A4A3A4"/>
          </p15:clr>
        </p15:guide>
        <p15:guide id="5" orient="horz" pos="408" userDrawn="1">
          <p15:clr>
            <a:srgbClr val="A4A3A4"/>
          </p15:clr>
        </p15:guide>
        <p15:guide id="6" orient="horz" pos="1392"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31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68"/>
    <p:restoredTop sz="94830"/>
  </p:normalViewPr>
  <p:slideViewPr>
    <p:cSldViewPr snapToGrid="0" showGuides="1">
      <p:cViewPr varScale="1">
        <p:scale>
          <a:sx n="60" d="100"/>
          <a:sy n="60" d="100"/>
        </p:scale>
        <p:origin x="1146" y="60"/>
      </p:cViewPr>
      <p:guideLst>
        <p:guide orient="horz" pos="2184"/>
        <p:guide pos="456"/>
        <p:guide pos="3840"/>
        <p:guide pos="7224"/>
        <p:guide orient="horz" pos="408"/>
        <p:guide orient="horz" pos="1392"/>
      </p:guideLst>
    </p:cSldViewPr>
  </p:slideViewPr>
  <p:notesTextViewPr>
    <p:cViewPr>
      <p:scale>
        <a:sx n="20" d="100"/>
        <a:sy n="2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964E95-F774-4A7D-8699-072658A3EF91}"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US"/>
        </a:p>
      </dgm:t>
    </dgm:pt>
    <dgm:pt modelId="{B6C7EC74-194C-49BF-A157-B7EDB01AFE6A}">
      <dgm:prSet phldrT="[Text]" custT="1"/>
      <dgm:spPr/>
      <dgm:t>
        <a:bodyPr/>
        <a:lstStyle/>
        <a:p>
          <a:r>
            <a:rPr lang="en-US" sz="2000" b="1" dirty="0">
              <a:latin typeface="Aptos Serif" panose="020B0502040204020203" pitchFamily="18" charset="0"/>
              <a:cs typeface="Aptos Serif" panose="020B0502040204020203" pitchFamily="18" charset="0"/>
            </a:rPr>
            <a:t>Types of Regression</a:t>
          </a:r>
        </a:p>
      </dgm:t>
    </dgm:pt>
    <dgm:pt modelId="{9BCD4931-F9F8-43A8-8C80-05B5BAC6EC6B}" type="parTrans" cxnId="{42F4D11E-9054-4E54-BA2F-8162F4AB497B}">
      <dgm:prSet/>
      <dgm:spPr/>
      <dgm:t>
        <a:bodyPr/>
        <a:lstStyle/>
        <a:p>
          <a:endParaRPr lang="en-US" b="1"/>
        </a:p>
      </dgm:t>
    </dgm:pt>
    <dgm:pt modelId="{9A1734B6-8635-4782-81E2-6A1CB71D7F42}" type="sibTrans" cxnId="{42F4D11E-9054-4E54-BA2F-8162F4AB497B}">
      <dgm:prSet/>
      <dgm:spPr/>
      <dgm:t>
        <a:bodyPr/>
        <a:lstStyle/>
        <a:p>
          <a:endParaRPr lang="en-US" b="1"/>
        </a:p>
      </dgm:t>
    </dgm:pt>
    <dgm:pt modelId="{71652C4A-5765-441E-9911-AFE961317A67}">
      <dgm:prSet phldrT="[Text]" custT="1"/>
      <dgm:spPr/>
      <dgm:t>
        <a:bodyPr/>
        <a:lstStyle/>
        <a:p>
          <a:r>
            <a:rPr lang="en-US" sz="1800" b="1" dirty="0">
              <a:latin typeface="Aptos Serif" panose="020B0502040204020203" pitchFamily="18" charset="0"/>
              <a:cs typeface="Aptos Serif" panose="020B0502040204020203" pitchFamily="18" charset="0"/>
            </a:rPr>
            <a:t>Linear</a:t>
          </a:r>
        </a:p>
        <a:p>
          <a:r>
            <a:rPr lang="en-US" sz="1800" b="1" dirty="0">
              <a:latin typeface="Aptos Serif" panose="020B0502040204020203" pitchFamily="18" charset="0"/>
              <a:cs typeface="Aptos Serif" panose="020B0502040204020203" pitchFamily="18" charset="0"/>
            </a:rPr>
            <a:t>Regression</a:t>
          </a:r>
        </a:p>
      </dgm:t>
    </dgm:pt>
    <dgm:pt modelId="{4DAC7EE1-F43D-46F4-A331-D49870397596}" type="parTrans" cxnId="{3D3A5CEE-DBAC-46CA-B81A-3DB3FBDFDD40}">
      <dgm:prSet/>
      <dgm:spPr/>
      <dgm:t>
        <a:bodyPr/>
        <a:lstStyle/>
        <a:p>
          <a:endParaRPr lang="en-US" b="1"/>
        </a:p>
      </dgm:t>
    </dgm:pt>
    <dgm:pt modelId="{28DB0127-77D5-46B8-96F1-DD02F70F4ABC}" type="sibTrans" cxnId="{3D3A5CEE-DBAC-46CA-B81A-3DB3FBDFDD40}">
      <dgm:prSet/>
      <dgm:spPr/>
      <dgm:t>
        <a:bodyPr/>
        <a:lstStyle/>
        <a:p>
          <a:endParaRPr lang="en-US" b="1"/>
        </a:p>
      </dgm:t>
    </dgm:pt>
    <dgm:pt modelId="{1E44E37E-9AD8-431C-AAD9-7C8ECD20EDD1}">
      <dgm:prSet phldrT="[Text]" custT="1"/>
      <dgm:spPr/>
      <dgm:t>
        <a:bodyPr/>
        <a:lstStyle/>
        <a:p>
          <a:r>
            <a:rPr lang="en-US" sz="1800" b="1" dirty="0">
              <a:latin typeface="Aptos Serif" panose="020B0502040204020203" pitchFamily="18" charset="0"/>
              <a:cs typeface="Aptos Serif" panose="020B0502040204020203" pitchFamily="18" charset="0"/>
            </a:rPr>
            <a:t>Decision Tree Regression</a:t>
          </a:r>
          <a:r>
            <a:rPr lang="en-US" sz="1600" b="1" dirty="0">
              <a:latin typeface="Aptos Serif" panose="020B0502040204020203" pitchFamily="18" charset="0"/>
              <a:cs typeface="Aptos Serif" panose="020B0502040204020203" pitchFamily="18" charset="0"/>
            </a:rPr>
            <a:t>	</a:t>
          </a:r>
        </a:p>
      </dgm:t>
    </dgm:pt>
    <dgm:pt modelId="{8513CAA3-61BA-45F0-BC16-81638F6F79A4}" type="parTrans" cxnId="{2F8CF9D9-C572-4BCB-B991-C2CA414AD4CF}">
      <dgm:prSet/>
      <dgm:spPr/>
      <dgm:t>
        <a:bodyPr/>
        <a:lstStyle/>
        <a:p>
          <a:endParaRPr lang="en-US" b="1"/>
        </a:p>
      </dgm:t>
    </dgm:pt>
    <dgm:pt modelId="{0277EB02-66D2-4C7F-BC44-78F121CF98BB}" type="sibTrans" cxnId="{2F8CF9D9-C572-4BCB-B991-C2CA414AD4CF}">
      <dgm:prSet/>
      <dgm:spPr/>
      <dgm:t>
        <a:bodyPr/>
        <a:lstStyle/>
        <a:p>
          <a:endParaRPr lang="en-US" b="1"/>
        </a:p>
      </dgm:t>
    </dgm:pt>
    <dgm:pt modelId="{E1A281F8-AB03-4642-AC40-9F334DE7C942}">
      <dgm:prSet phldrT="[Text]" custT="1"/>
      <dgm:spPr/>
      <dgm:t>
        <a:bodyPr/>
        <a:lstStyle/>
        <a:p>
          <a:r>
            <a:rPr lang="en-US" sz="1800" b="1" dirty="0">
              <a:latin typeface="Aptos Serif" panose="020B0502040204020203" pitchFamily="18" charset="0"/>
              <a:cs typeface="Aptos Serif" panose="020B0502040204020203" pitchFamily="18" charset="0"/>
            </a:rPr>
            <a:t>Support Vector Regression</a:t>
          </a:r>
        </a:p>
      </dgm:t>
    </dgm:pt>
    <dgm:pt modelId="{43A8AA28-ABE3-4E45-B066-A6216DFD8A29}" type="parTrans" cxnId="{283A2594-F322-4BFC-BFB5-7027EB3113F3}">
      <dgm:prSet/>
      <dgm:spPr/>
      <dgm:t>
        <a:bodyPr/>
        <a:lstStyle/>
        <a:p>
          <a:endParaRPr lang="en-US" b="1"/>
        </a:p>
      </dgm:t>
    </dgm:pt>
    <dgm:pt modelId="{92F1C61C-A05F-461D-946C-B41F74795CE2}" type="sibTrans" cxnId="{283A2594-F322-4BFC-BFB5-7027EB3113F3}">
      <dgm:prSet/>
      <dgm:spPr/>
      <dgm:t>
        <a:bodyPr/>
        <a:lstStyle/>
        <a:p>
          <a:endParaRPr lang="en-US" b="1"/>
        </a:p>
      </dgm:t>
    </dgm:pt>
    <dgm:pt modelId="{2DA5D109-AD10-4034-8E3B-4971C8BC2A33}">
      <dgm:prSet phldrT="[Text]" custT="1"/>
      <dgm:spPr/>
      <dgm:t>
        <a:bodyPr/>
        <a:lstStyle/>
        <a:p>
          <a:r>
            <a:rPr lang="en-US" sz="1800" b="1" dirty="0">
              <a:latin typeface="Aptos Serif" panose="020B0502040204020203" pitchFamily="18" charset="0"/>
              <a:cs typeface="Aptos Serif" panose="020B0502040204020203" pitchFamily="18" charset="0"/>
            </a:rPr>
            <a:t>Random Forest Regression</a:t>
          </a:r>
        </a:p>
      </dgm:t>
    </dgm:pt>
    <dgm:pt modelId="{9106E2AD-28DC-42BC-9F29-BF0F05F0B6DF}" type="parTrans" cxnId="{D8CAA2EE-CF18-495B-BE9C-6D20044AC6A2}">
      <dgm:prSet/>
      <dgm:spPr/>
      <dgm:t>
        <a:bodyPr/>
        <a:lstStyle/>
        <a:p>
          <a:endParaRPr lang="en-US" b="1"/>
        </a:p>
      </dgm:t>
    </dgm:pt>
    <dgm:pt modelId="{AAF40136-B100-4471-ACBB-2DE56457AACE}" type="sibTrans" cxnId="{D8CAA2EE-CF18-495B-BE9C-6D20044AC6A2}">
      <dgm:prSet/>
      <dgm:spPr/>
      <dgm:t>
        <a:bodyPr/>
        <a:lstStyle/>
        <a:p>
          <a:endParaRPr lang="en-US" b="1"/>
        </a:p>
      </dgm:t>
    </dgm:pt>
    <dgm:pt modelId="{54D19D5A-B924-4BDB-95AF-4B7A4566FE71}">
      <dgm:prSet phldrT="[Text]" custT="1"/>
      <dgm:spPr/>
      <dgm:t>
        <a:bodyPr/>
        <a:lstStyle/>
        <a:p>
          <a:r>
            <a:rPr lang="en-US" sz="1600" b="1" dirty="0">
              <a:latin typeface="Aptos Serif" panose="020B0502040204020203" pitchFamily="18" charset="0"/>
              <a:cs typeface="Aptos Serif" panose="020B0502040204020203" pitchFamily="18" charset="0"/>
            </a:rPr>
            <a:t>Polynomial</a:t>
          </a:r>
        </a:p>
        <a:p>
          <a:r>
            <a:rPr lang="en-US" sz="1600" b="1" dirty="0">
              <a:latin typeface="Aptos Serif" panose="020B0502040204020203" pitchFamily="18" charset="0"/>
              <a:cs typeface="Aptos Serif" panose="020B0502040204020203" pitchFamily="18" charset="0"/>
            </a:rPr>
            <a:t>Regression</a:t>
          </a:r>
        </a:p>
      </dgm:t>
    </dgm:pt>
    <dgm:pt modelId="{B33DCAA4-4A13-4253-9F15-F2BEB564D742}" type="parTrans" cxnId="{B89B9C55-FD9D-4B07-B00F-5095EF505497}">
      <dgm:prSet/>
      <dgm:spPr/>
      <dgm:t>
        <a:bodyPr/>
        <a:lstStyle/>
        <a:p>
          <a:endParaRPr lang="en-US" b="1"/>
        </a:p>
      </dgm:t>
    </dgm:pt>
    <dgm:pt modelId="{D5184B59-C2DB-4712-958B-E7DF28980545}" type="sibTrans" cxnId="{B89B9C55-FD9D-4B07-B00F-5095EF505497}">
      <dgm:prSet/>
      <dgm:spPr/>
      <dgm:t>
        <a:bodyPr/>
        <a:lstStyle/>
        <a:p>
          <a:endParaRPr lang="en-US" b="1"/>
        </a:p>
      </dgm:t>
    </dgm:pt>
    <dgm:pt modelId="{2A96BB59-443B-4511-A5AF-952A673831D3}">
      <dgm:prSet phldrT="[Text]" custT="1"/>
      <dgm:spPr/>
      <dgm:t>
        <a:bodyPr/>
        <a:lstStyle/>
        <a:p>
          <a:r>
            <a:rPr lang="en-US" sz="1800" b="1" dirty="0" err="1">
              <a:latin typeface="Aptos Serif" panose="020B0502040204020203" pitchFamily="18" charset="0"/>
              <a:cs typeface="Aptos Serif" panose="020B0502040204020203" pitchFamily="18" charset="0"/>
            </a:rPr>
            <a:t>Logisitic</a:t>
          </a:r>
          <a:r>
            <a:rPr lang="en-US" sz="1800" b="1" dirty="0">
              <a:latin typeface="Aptos Serif" panose="020B0502040204020203" pitchFamily="18" charset="0"/>
              <a:cs typeface="Aptos Serif" panose="020B0502040204020203" pitchFamily="18" charset="0"/>
            </a:rPr>
            <a:t> Regression</a:t>
          </a:r>
        </a:p>
      </dgm:t>
    </dgm:pt>
    <dgm:pt modelId="{61FBF04B-E502-4070-A6EC-FA1DE2BDA61A}" type="parTrans" cxnId="{6A04ED3B-2B59-4AC4-9A57-EBC90333D7E6}">
      <dgm:prSet/>
      <dgm:spPr/>
      <dgm:t>
        <a:bodyPr/>
        <a:lstStyle/>
        <a:p>
          <a:endParaRPr lang="en-US" b="1"/>
        </a:p>
      </dgm:t>
    </dgm:pt>
    <dgm:pt modelId="{629F0B81-87FC-4F85-A2F9-C59780098248}" type="sibTrans" cxnId="{6A04ED3B-2B59-4AC4-9A57-EBC90333D7E6}">
      <dgm:prSet/>
      <dgm:spPr/>
      <dgm:t>
        <a:bodyPr/>
        <a:lstStyle/>
        <a:p>
          <a:endParaRPr lang="en-US" b="1"/>
        </a:p>
      </dgm:t>
    </dgm:pt>
    <dgm:pt modelId="{28D9E20E-7C7C-409D-B0C3-4E7F9A0C89DE}" type="pres">
      <dgm:prSet presAssocID="{85964E95-F774-4A7D-8699-072658A3EF91}" presName="Name0" presStyleCnt="0">
        <dgm:presLayoutVars>
          <dgm:chMax val="1"/>
          <dgm:chPref val="1"/>
          <dgm:dir/>
          <dgm:animOne val="branch"/>
          <dgm:animLvl val="lvl"/>
        </dgm:presLayoutVars>
      </dgm:prSet>
      <dgm:spPr/>
    </dgm:pt>
    <dgm:pt modelId="{24F186F1-D5F3-43C1-8723-DECDC8DBD8BB}" type="pres">
      <dgm:prSet presAssocID="{B6C7EC74-194C-49BF-A157-B7EDB01AFE6A}" presName="Parent" presStyleLbl="node0" presStyleIdx="0" presStyleCnt="1">
        <dgm:presLayoutVars>
          <dgm:chMax val="6"/>
          <dgm:chPref val="6"/>
        </dgm:presLayoutVars>
      </dgm:prSet>
      <dgm:spPr/>
    </dgm:pt>
    <dgm:pt modelId="{16749402-D739-4196-B2B7-105D99C5EA8F}" type="pres">
      <dgm:prSet presAssocID="{71652C4A-5765-441E-9911-AFE961317A67}" presName="Accent1" presStyleCnt="0"/>
      <dgm:spPr/>
    </dgm:pt>
    <dgm:pt modelId="{E4628A7F-5F57-443B-9066-5D9C743C0797}" type="pres">
      <dgm:prSet presAssocID="{71652C4A-5765-441E-9911-AFE961317A67}" presName="Accent" presStyleLbl="bgShp" presStyleIdx="0" presStyleCnt="6"/>
      <dgm:spPr/>
    </dgm:pt>
    <dgm:pt modelId="{65ED70C7-7D33-499B-8540-9115FEF1C3C8}" type="pres">
      <dgm:prSet presAssocID="{71652C4A-5765-441E-9911-AFE961317A67}" presName="Child1" presStyleLbl="node1" presStyleIdx="0" presStyleCnt="6" custScaleX="114315" custLinFactNeighborY="-1182">
        <dgm:presLayoutVars>
          <dgm:chMax val="0"/>
          <dgm:chPref val="0"/>
          <dgm:bulletEnabled val="1"/>
        </dgm:presLayoutVars>
      </dgm:prSet>
      <dgm:spPr/>
    </dgm:pt>
    <dgm:pt modelId="{6D58D30A-F24E-475E-8AD3-49BB9956F0D5}" type="pres">
      <dgm:prSet presAssocID="{1E44E37E-9AD8-431C-AAD9-7C8ECD20EDD1}" presName="Accent2" presStyleCnt="0"/>
      <dgm:spPr/>
    </dgm:pt>
    <dgm:pt modelId="{85FA6352-D835-4E5B-A880-C71F38C6A72A}" type="pres">
      <dgm:prSet presAssocID="{1E44E37E-9AD8-431C-AAD9-7C8ECD20EDD1}" presName="Accent" presStyleLbl="bgShp" presStyleIdx="1" presStyleCnt="6"/>
      <dgm:spPr/>
    </dgm:pt>
    <dgm:pt modelId="{753B099B-B646-4633-8BBF-DBE19B8794EA}" type="pres">
      <dgm:prSet presAssocID="{1E44E37E-9AD8-431C-AAD9-7C8ECD20EDD1}" presName="Child2" presStyleLbl="node1" presStyleIdx="1" presStyleCnt="6" custScaleX="105879" custLinFactNeighborY="1075">
        <dgm:presLayoutVars>
          <dgm:chMax val="0"/>
          <dgm:chPref val="0"/>
          <dgm:bulletEnabled val="1"/>
        </dgm:presLayoutVars>
      </dgm:prSet>
      <dgm:spPr/>
    </dgm:pt>
    <dgm:pt modelId="{B465EC9F-6C85-4AC0-8972-D0BFAF79A77C}" type="pres">
      <dgm:prSet presAssocID="{E1A281F8-AB03-4642-AC40-9F334DE7C942}" presName="Accent3" presStyleCnt="0"/>
      <dgm:spPr/>
    </dgm:pt>
    <dgm:pt modelId="{F4CD3962-B9D8-4200-985A-C771280B5952}" type="pres">
      <dgm:prSet presAssocID="{E1A281F8-AB03-4642-AC40-9F334DE7C942}" presName="Accent" presStyleLbl="bgShp" presStyleIdx="2" presStyleCnt="6"/>
      <dgm:spPr/>
    </dgm:pt>
    <dgm:pt modelId="{E414E40A-8510-491A-AD88-C97387F911B1}" type="pres">
      <dgm:prSet presAssocID="{E1A281F8-AB03-4642-AC40-9F334DE7C942}" presName="Child3" presStyleLbl="node1" presStyleIdx="2" presStyleCnt="6" custScaleX="112538">
        <dgm:presLayoutVars>
          <dgm:chMax val="0"/>
          <dgm:chPref val="0"/>
          <dgm:bulletEnabled val="1"/>
        </dgm:presLayoutVars>
      </dgm:prSet>
      <dgm:spPr/>
    </dgm:pt>
    <dgm:pt modelId="{8B5BEBF6-3BD1-487B-8EF9-5643CF2110B8}" type="pres">
      <dgm:prSet presAssocID="{2DA5D109-AD10-4034-8E3B-4971C8BC2A33}" presName="Accent4" presStyleCnt="0"/>
      <dgm:spPr/>
    </dgm:pt>
    <dgm:pt modelId="{36EFC215-9D63-47E6-A0C2-D777B24A8DD0}" type="pres">
      <dgm:prSet presAssocID="{2DA5D109-AD10-4034-8E3B-4971C8BC2A33}" presName="Accent" presStyleLbl="bgShp" presStyleIdx="3" presStyleCnt="6"/>
      <dgm:spPr/>
    </dgm:pt>
    <dgm:pt modelId="{1249EE5F-767B-482F-93E2-EBE0C8B20858}" type="pres">
      <dgm:prSet presAssocID="{2DA5D109-AD10-4034-8E3B-4971C8BC2A33}" presName="Child4" presStyleLbl="node1" presStyleIdx="3" presStyleCnt="6" custScaleX="119206">
        <dgm:presLayoutVars>
          <dgm:chMax val="0"/>
          <dgm:chPref val="0"/>
          <dgm:bulletEnabled val="1"/>
        </dgm:presLayoutVars>
      </dgm:prSet>
      <dgm:spPr/>
    </dgm:pt>
    <dgm:pt modelId="{58F92E08-84BF-4437-AF63-52CC2EDA119D}" type="pres">
      <dgm:prSet presAssocID="{54D19D5A-B924-4BDB-95AF-4B7A4566FE71}" presName="Accent5" presStyleCnt="0"/>
      <dgm:spPr/>
    </dgm:pt>
    <dgm:pt modelId="{EDECA4F7-39A7-4517-9CD1-D96EB4C1F835}" type="pres">
      <dgm:prSet presAssocID="{54D19D5A-B924-4BDB-95AF-4B7A4566FE71}" presName="Accent" presStyleLbl="bgShp" presStyleIdx="4" presStyleCnt="6"/>
      <dgm:spPr/>
    </dgm:pt>
    <dgm:pt modelId="{532AA102-C88E-4E8D-81E9-80F60DB6AEFB}" type="pres">
      <dgm:prSet presAssocID="{54D19D5A-B924-4BDB-95AF-4B7A4566FE71}" presName="Child5" presStyleLbl="node1" presStyleIdx="4" presStyleCnt="6">
        <dgm:presLayoutVars>
          <dgm:chMax val="0"/>
          <dgm:chPref val="0"/>
          <dgm:bulletEnabled val="1"/>
        </dgm:presLayoutVars>
      </dgm:prSet>
      <dgm:spPr/>
    </dgm:pt>
    <dgm:pt modelId="{77ED5C10-22D9-4677-A6C1-F72D35BEB590}" type="pres">
      <dgm:prSet presAssocID="{2A96BB59-443B-4511-A5AF-952A673831D3}" presName="Accent6" presStyleCnt="0"/>
      <dgm:spPr/>
    </dgm:pt>
    <dgm:pt modelId="{8B0D98DC-C769-4597-93AD-45A612C2B800}" type="pres">
      <dgm:prSet presAssocID="{2A96BB59-443B-4511-A5AF-952A673831D3}" presName="Accent" presStyleLbl="bgShp" presStyleIdx="5" presStyleCnt="6"/>
      <dgm:spPr/>
    </dgm:pt>
    <dgm:pt modelId="{9E2B8AB5-A429-4F06-909C-97E81B721237}" type="pres">
      <dgm:prSet presAssocID="{2A96BB59-443B-4511-A5AF-952A673831D3}" presName="Child6" presStyleLbl="node1" presStyleIdx="5" presStyleCnt="6" custScaleX="114811" custScaleY="106209">
        <dgm:presLayoutVars>
          <dgm:chMax val="0"/>
          <dgm:chPref val="0"/>
          <dgm:bulletEnabled val="1"/>
        </dgm:presLayoutVars>
      </dgm:prSet>
      <dgm:spPr/>
    </dgm:pt>
  </dgm:ptLst>
  <dgm:cxnLst>
    <dgm:cxn modelId="{42F4D11E-9054-4E54-BA2F-8162F4AB497B}" srcId="{85964E95-F774-4A7D-8699-072658A3EF91}" destId="{B6C7EC74-194C-49BF-A157-B7EDB01AFE6A}" srcOrd="0" destOrd="0" parTransId="{9BCD4931-F9F8-43A8-8C80-05B5BAC6EC6B}" sibTransId="{9A1734B6-8635-4782-81E2-6A1CB71D7F42}"/>
    <dgm:cxn modelId="{F8F5962C-281C-4BEF-A124-E080E070CC01}" type="presOf" srcId="{2DA5D109-AD10-4034-8E3B-4971C8BC2A33}" destId="{1249EE5F-767B-482F-93E2-EBE0C8B20858}" srcOrd="0" destOrd="0" presId="urn:microsoft.com/office/officeart/2011/layout/HexagonRadial"/>
    <dgm:cxn modelId="{6A04ED3B-2B59-4AC4-9A57-EBC90333D7E6}" srcId="{B6C7EC74-194C-49BF-A157-B7EDB01AFE6A}" destId="{2A96BB59-443B-4511-A5AF-952A673831D3}" srcOrd="5" destOrd="0" parTransId="{61FBF04B-E502-4070-A6EC-FA1DE2BDA61A}" sibTransId="{629F0B81-87FC-4F85-A2F9-C59780098248}"/>
    <dgm:cxn modelId="{C662E85F-7408-413D-AF61-4C3CD8EC211E}" type="presOf" srcId="{2A96BB59-443B-4511-A5AF-952A673831D3}" destId="{9E2B8AB5-A429-4F06-909C-97E81B721237}" srcOrd="0" destOrd="0" presId="urn:microsoft.com/office/officeart/2011/layout/HexagonRadial"/>
    <dgm:cxn modelId="{B804F946-C1E8-4537-B358-1BE111BB62A0}" type="presOf" srcId="{1E44E37E-9AD8-431C-AAD9-7C8ECD20EDD1}" destId="{753B099B-B646-4633-8BBF-DBE19B8794EA}" srcOrd="0" destOrd="0" presId="urn:microsoft.com/office/officeart/2011/layout/HexagonRadial"/>
    <dgm:cxn modelId="{A8B6DE54-CB81-46E9-A37C-875BC9BA4803}" type="presOf" srcId="{E1A281F8-AB03-4642-AC40-9F334DE7C942}" destId="{E414E40A-8510-491A-AD88-C97387F911B1}" srcOrd="0" destOrd="0" presId="urn:microsoft.com/office/officeart/2011/layout/HexagonRadial"/>
    <dgm:cxn modelId="{B89B9C55-FD9D-4B07-B00F-5095EF505497}" srcId="{B6C7EC74-194C-49BF-A157-B7EDB01AFE6A}" destId="{54D19D5A-B924-4BDB-95AF-4B7A4566FE71}" srcOrd="4" destOrd="0" parTransId="{B33DCAA4-4A13-4253-9F15-F2BEB564D742}" sibTransId="{D5184B59-C2DB-4712-958B-E7DF28980545}"/>
    <dgm:cxn modelId="{D0DC5B8B-C0B4-4961-9E22-C086535BA438}" type="presOf" srcId="{54D19D5A-B924-4BDB-95AF-4B7A4566FE71}" destId="{532AA102-C88E-4E8D-81E9-80F60DB6AEFB}" srcOrd="0" destOrd="0" presId="urn:microsoft.com/office/officeart/2011/layout/HexagonRadial"/>
    <dgm:cxn modelId="{283A2594-F322-4BFC-BFB5-7027EB3113F3}" srcId="{B6C7EC74-194C-49BF-A157-B7EDB01AFE6A}" destId="{E1A281F8-AB03-4642-AC40-9F334DE7C942}" srcOrd="2" destOrd="0" parTransId="{43A8AA28-ABE3-4E45-B066-A6216DFD8A29}" sibTransId="{92F1C61C-A05F-461D-946C-B41F74795CE2}"/>
    <dgm:cxn modelId="{E1B683BF-3D14-4D01-95C1-D1D286CDE365}" type="presOf" srcId="{85964E95-F774-4A7D-8699-072658A3EF91}" destId="{28D9E20E-7C7C-409D-B0C3-4E7F9A0C89DE}" srcOrd="0" destOrd="0" presId="urn:microsoft.com/office/officeart/2011/layout/HexagonRadial"/>
    <dgm:cxn modelId="{2F8CF9D9-C572-4BCB-B991-C2CA414AD4CF}" srcId="{B6C7EC74-194C-49BF-A157-B7EDB01AFE6A}" destId="{1E44E37E-9AD8-431C-AAD9-7C8ECD20EDD1}" srcOrd="1" destOrd="0" parTransId="{8513CAA3-61BA-45F0-BC16-81638F6F79A4}" sibTransId="{0277EB02-66D2-4C7F-BC44-78F121CF98BB}"/>
    <dgm:cxn modelId="{755DD8DD-3363-42C4-95FE-9B272DF8FC99}" type="presOf" srcId="{B6C7EC74-194C-49BF-A157-B7EDB01AFE6A}" destId="{24F186F1-D5F3-43C1-8723-DECDC8DBD8BB}" srcOrd="0" destOrd="0" presId="urn:microsoft.com/office/officeart/2011/layout/HexagonRadial"/>
    <dgm:cxn modelId="{3D3A5CEE-DBAC-46CA-B81A-3DB3FBDFDD40}" srcId="{B6C7EC74-194C-49BF-A157-B7EDB01AFE6A}" destId="{71652C4A-5765-441E-9911-AFE961317A67}" srcOrd="0" destOrd="0" parTransId="{4DAC7EE1-F43D-46F4-A331-D49870397596}" sibTransId="{28DB0127-77D5-46B8-96F1-DD02F70F4ABC}"/>
    <dgm:cxn modelId="{D8CAA2EE-CF18-495B-BE9C-6D20044AC6A2}" srcId="{B6C7EC74-194C-49BF-A157-B7EDB01AFE6A}" destId="{2DA5D109-AD10-4034-8E3B-4971C8BC2A33}" srcOrd="3" destOrd="0" parTransId="{9106E2AD-28DC-42BC-9F29-BF0F05F0B6DF}" sibTransId="{AAF40136-B100-4471-ACBB-2DE56457AACE}"/>
    <dgm:cxn modelId="{FAB320F1-B4CD-4467-883B-D957717DB45A}" type="presOf" srcId="{71652C4A-5765-441E-9911-AFE961317A67}" destId="{65ED70C7-7D33-499B-8540-9115FEF1C3C8}" srcOrd="0" destOrd="0" presId="urn:microsoft.com/office/officeart/2011/layout/HexagonRadial"/>
    <dgm:cxn modelId="{97C6D930-AD63-439A-AE23-FAE67C13DA09}" type="presParOf" srcId="{28D9E20E-7C7C-409D-B0C3-4E7F9A0C89DE}" destId="{24F186F1-D5F3-43C1-8723-DECDC8DBD8BB}" srcOrd="0" destOrd="0" presId="urn:microsoft.com/office/officeart/2011/layout/HexagonRadial"/>
    <dgm:cxn modelId="{1FD3769F-69CC-492F-A036-C49307D28E88}" type="presParOf" srcId="{28D9E20E-7C7C-409D-B0C3-4E7F9A0C89DE}" destId="{16749402-D739-4196-B2B7-105D99C5EA8F}" srcOrd="1" destOrd="0" presId="urn:microsoft.com/office/officeart/2011/layout/HexagonRadial"/>
    <dgm:cxn modelId="{636FB941-2ADF-4833-96B7-7C3D91B86628}" type="presParOf" srcId="{16749402-D739-4196-B2B7-105D99C5EA8F}" destId="{E4628A7F-5F57-443B-9066-5D9C743C0797}" srcOrd="0" destOrd="0" presId="urn:microsoft.com/office/officeart/2011/layout/HexagonRadial"/>
    <dgm:cxn modelId="{5250E50C-B166-4756-BA8F-993904250E13}" type="presParOf" srcId="{28D9E20E-7C7C-409D-B0C3-4E7F9A0C89DE}" destId="{65ED70C7-7D33-499B-8540-9115FEF1C3C8}" srcOrd="2" destOrd="0" presId="urn:microsoft.com/office/officeart/2011/layout/HexagonRadial"/>
    <dgm:cxn modelId="{CAF02E48-C372-40A0-9555-9398EAD86F9B}" type="presParOf" srcId="{28D9E20E-7C7C-409D-B0C3-4E7F9A0C89DE}" destId="{6D58D30A-F24E-475E-8AD3-49BB9956F0D5}" srcOrd="3" destOrd="0" presId="urn:microsoft.com/office/officeart/2011/layout/HexagonRadial"/>
    <dgm:cxn modelId="{A420F69C-844C-404D-9719-4756CAF4D5AE}" type="presParOf" srcId="{6D58D30A-F24E-475E-8AD3-49BB9956F0D5}" destId="{85FA6352-D835-4E5B-A880-C71F38C6A72A}" srcOrd="0" destOrd="0" presId="urn:microsoft.com/office/officeart/2011/layout/HexagonRadial"/>
    <dgm:cxn modelId="{5E639F6A-F60E-49A1-BDDC-B26779C1D3CB}" type="presParOf" srcId="{28D9E20E-7C7C-409D-B0C3-4E7F9A0C89DE}" destId="{753B099B-B646-4633-8BBF-DBE19B8794EA}" srcOrd="4" destOrd="0" presId="urn:microsoft.com/office/officeart/2011/layout/HexagonRadial"/>
    <dgm:cxn modelId="{E73DB29D-3CDB-4280-9AD7-B86627E0E2E0}" type="presParOf" srcId="{28D9E20E-7C7C-409D-B0C3-4E7F9A0C89DE}" destId="{B465EC9F-6C85-4AC0-8972-D0BFAF79A77C}" srcOrd="5" destOrd="0" presId="urn:microsoft.com/office/officeart/2011/layout/HexagonRadial"/>
    <dgm:cxn modelId="{D0BC909E-2F5B-4E73-A8C8-498FA65835FA}" type="presParOf" srcId="{B465EC9F-6C85-4AC0-8972-D0BFAF79A77C}" destId="{F4CD3962-B9D8-4200-985A-C771280B5952}" srcOrd="0" destOrd="0" presId="urn:microsoft.com/office/officeart/2011/layout/HexagonRadial"/>
    <dgm:cxn modelId="{A9D4B6EC-CADF-4F05-9FB8-8B8E9D1D7C67}" type="presParOf" srcId="{28D9E20E-7C7C-409D-B0C3-4E7F9A0C89DE}" destId="{E414E40A-8510-491A-AD88-C97387F911B1}" srcOrd="6" destOrd="0" presId="urn:microsoft.com/office/officeart/2011/layout/HexagonRadial"/>
    <dgm:cxn modelId="{99607512-461B-466E-8D33-12975625EAC2}" type="presParOf" srcId="{28D9E20E-7C7C-409D-B0C3-4E7F9A0C89DE}" destId="{8B5BEBF6-3BD1-487B-8EF9-5643CF2110B8}" srcOrd="7" destOrd="0" presId="urn:microsoft.com/office/officeart/2011/layout/HexagonRadial"/>
    <dgm:cxn modelId="{B85B94F4-1A0D-49ED-97C9-22DD1F89507C}" type="presParOf" srcId="{8B5BEBF6-3BD1-487B-8EF9-5643CF2110B8}" destId="{36EFC215-9D63-47E6-A0C2-D777B24A8DD0}" srcOrd="0" destOrd="0" presId="urn:microsoft.com/office/officeart/2011/layout/HexagonRadial"/>
    <dgm:cxn modelId="{2001F773-D08E-4183-B0FD-56749FFB9A35}" type="presParOf" srcId="{28D9E20E-7C7C-409D-B0C3-4E7F9A0C89DE}" destId="{1249EE5F-767B-482F-93E2-EBE0C8B20858}" srcOrd="8" destOrd="0" presId="urn:microsoft.com/office/officeart/2011/layout/HexagonRadial"/>
    <dgm:cxn modelId="{E739A5B9-2999-4787-8577-86105DADA9E0}" type="presParOf" srcId="{28D9E20E-7C7C-409D-B0C3-4E7F9A0C89DE}" destId="{58F92E08-84BF-4437-AF63-52CC2EDA119D}" srcOrd="9" destOrd="0" presId="urn:microsoft.com/office/officeart/2011/layout/HexagonRadial"/>
    <dgm:cxn modelId="{1E2C4430-4F46-4936-A39F-9C3681B49BBC}" type="presParOf" srcId="{58F92E08-84BF-4437-AF63-52CC2EDA119D}" destId="{EDECA4F7-39A7-4517-9CD1-D96EB4C1F835}" srcOrd="0" destOrd="0" presId="urn:microsoft.com/office/officeart/2011/layout/HexagonRadial"/>
    <dgm:cxn modelId="{239F2177-0CD4-466C-A42B-097ABF1C73C6}" type="presParOf" srcId="{28D9E20E-7C7C-409D-B0C3-4E7F9A0C89DE}" destId="{532AA102-C88E-4E8D-81E9-80F60DB6AEFB}" srcOrd="10" destOrd="0" presId="urn:microsoft.com/office/officeart/2011/layout/HexagonRadial"/>
    <dgm:cxn modelId="{5B9AF75E-5120-489A-93AE-31DA5DAFD209}" type="presParOf" srcId="{28D9E20E-7C7C-409D-B0C3-4E7F9A0C89DE}" destId="{77ED5C10-22D9-4677-A6C1-F72D35BEB590}" srcOrd="11" destOrd="0" presId="urn:microsoft.com/office/officeart/2011/layout/HexagonRadial"/>
    <dgm:cxn modelId="{F0761F96-0EC7-4E73-B94A-FA77F7B0B36B}" type="presParOf" srcId="{77ED5C10-22D9-4677-A6C1-F72D35BEB590}" destId="{8B0D98DC-C769-4597-93AD-45A612C2B800}" srcOrd="0" destOrd="0" presId="urn:microsoft.com/office/officeart/2011/layout/HexagonRadial"/>
    <dgm:cxn modelId="{CEAE1F54-7A71-40C1-8B65-684913970A5C}" type="presParOf" srcId="{28D9E20E-7C7C-409D-B0C3-4E7F9A0C89DE}" destId="{9E2B8AB5-A429-4F06-909C-97E81B721237}"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F186F1-D5F3-43C1-8723-DECDC8DBD8BB}">
      <dsp:nvSpPr>
        <dsp:cNvPr id="0" name=""/>
        <dsp:cNvSpPr/>
      </dsp:nvSpPr>
      <dsp:spPr>
        <a:xfrm>
          <a:off x="3549148" y="1656058"/>
          <a:ext cx="2104922" cy="1820843"/>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Aptos Serif" panose="020B0502040204020203" pitchFamily="18" charset="0"/>
              <a:cs typeface="Aptos Serif" panose="020B0502040204020203" pitchFamily="18" charset="0"/>
            </a:rPr>
            <a:t>Types of Regression</a:t>
          </a:r>
        </a:p>
      </dsp:txBody>
      <dsp:txXfrm>
        <a:off x="3897963" y="1957797"/>
        <a:ext cx="1407292" cy="1217365"/>
      </dsp:txXfrm>
    </dsp:sp>
    <dsp:sp modelId="{85FA6352-D835-4E5B-A880-C71F38C6A72A}">
      <dsp:nvSpPr>
        <dsp:cNvPr id="0" name=""/>
        <dsp:cNvSpPr/>
      </dsp:nvSpPr>
      <dsp:spPr>
        <a:xfrm>
          <a:off x="4867234" y="784908"/>
          <a:ext cx="794181" cy="684292"/>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ED70C7-7D33-499B-8540-9115FEF1C3C8}">
      <dsp:nvSpPr>
        <dsp:cNvPr id="0" name=""/>
        <dsp:cNvSpPr/>
      </dsp:nvSpPr>
      <dsp:spPr>
        <a:xfrm>
          <a:off x="3619577" y="0"/>
          <a:ext cx="1971898" cy="1492300"/>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Aptos Serif" panose="020B0502040204020203" pitchFamily="18" charset="0"/>
              <a:cs typeface="Aptos Serif" panose="020B0502040204020203" pitchFamily="18" charset="0"/>
            </a:rPr>
            <a:t>Linear</a:t>
          </a:r>
        </a:p>
        <a:p>
          <a:pPr marL="0" lvl="0" indent="0" algn="ctr" defTabSz="800100">
            <a:lnSpc>
              <a:spcPct val="90000"/>
            </a:lnSpc>
            <a:spcBef>
              <a:spcPct val="0"/>
            </a:spcBef>
            <a:spcAft>
              <a:spcPct val="35000"/>
            </a:spcAft>
            <a:buNone/>
          </a:pPr>
          <a:r>
            <a:rPr lang="en-US" sz="1800" b="1" kern="1200" dirty="0">
              <a:latin typeface="Aptos Serif" panose="020B0502040204020203" pitchFamily="18" charset="0"/>
              <a:cs typeface="Aptos Serif" panose="020B0502040204020203" pitchFamily="18" charset="0"/>
            </a:rPr>
            <a:t>Regression</a:t>
          </a:r>
        </a:p>
      </dsp:txBody>
      <dsp:txXfrm>
        <a:off x="3926019" y="231910"/>
        <a:ext cx="1359014" cy="1028480"/>
      </dsp:txXfrm>
    </dsp:sp>
    <dsp:sp modelId="{F4CD3962-B9D8-4200-985A-C771280B5952}">
      <dsp:nvSpPr>
        <dsp:cNvPr id="0" name=""/>
        <dsp:cNvSpPr/>
      </dsp:nvSpPr>
      <dsp:spPr>
        <a:xfrm>
          <a:off x="5794105" y="2064169"/>
          <a:ext cx="794181" cy="684292"/>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3B099B-B646-4633-8BBF-DBE19B8794EA}">
      <dsp:nvSpPr>
        <dsp:cNvPr id="0" name=""/>
        <dsp:cNvSpPr/>
      </dsp:nvSpPr>
      <dsp:spPr>
        <a:xfrm>
          <a:off x="5274333" y="933907"/>
          <a:ext cx="1826380" cy="1492300"/>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Aptos Serif" panose="020B0502040204020203" pitchFamily="18" charset="0"/>
              <a:cs typeface="Aptos Serif" panose="020B0502040204020203" pitchFamily="18" charset="0"/>
            </a:rPr>
            <a:t>Decision Tree Regression</a:t>
          </a:r>
          <a:r>
            <a:rPr lang="en-US" sz="1600" b="1" kern="1200" dirty="0">
              <a:latin typeface="Aptos Serif" panose="020B0502040204020203" pitchFamily="18" charset="0"/>
              <a:cs typeface="Aptos Serif" panose="020B0502040204020203" pitchFamily="18" charset="0"/>
            </a:rPr>
            <a:t>	</a:t>
          </a:r>
        </a:p>
      </dsp:txBody>
      <dsp:txXfrm>
        <a:off x="5568648" y="1174386"/>
        <a:ext cx="1237750" cy="1011342"/>
      </dsp:txXfrm>
    </dsp:sp>
    <dsp:sp modelId="{36EFC215-9D63-47E6-A0C2-D777B24A8DD0}">
      <dsp:nvSpPr>
        <dsp:cNvPr id="0" name=""/>
        <dsp:cNvSpPr/>
      </dsp:nvSpPr>
      <dsp:spPr>
        <a:xfrm>
          <a:off x="5150240" y="3508216"/>
          <a:ext cx="794181" cy="684292"/>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14E40A-8510-491A-AD88-C97387F911B1}">
      <dsp:nvSpPr>
        <dsp:cNvPr id="0" name=""/>
        <dsp:cNvSpPr/>
      </dsp:nvSpPr>
      <dsp:spPr>
        <a:xfrm>
          <a:off x="5216900" y="2722281"/>
          <a:ext cx="1941245" cy="1492300"/>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Aptos Serif" panose="020B0502040204020203" pitchFamily="18" charset="0"/>
              <a:cs typeface="Aptos Serif" panose="020B0502040204020203" pitchFamily="18" charset="0"/>
            </a:rPr>
            <a:t>Support Vector Regression</a:t>
          </a:r>
        </a:p>
      </dsp:txBody>
      <dsp:txXfrm>
        <a:off x="5520787" y="2955889"/>
        <a:ext cx="1333471" cy="1025084"/>
      </dsp:txXfrm>
    </dsp:sp>
    <dsp:sp modelId="{EDECA4F7-39A7-4517-9CD1-D96EB4C1F835}">
      <dsp:nvSpPr>
        <dsp:cNvPr id="0" name=""/>
        <dsp:cNvSpPr/>
      </dsp:nvSpPr>
      <dsp:spPr>
        <a:xfrm>
          <a:off x="3553065" y="3658113"/>
          <a:ext cx="794181" cy="684292"/>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49EE5F-767B-482F-93E2-EBE0C8B20858}">
      <dsp:nvSpPr>
        <dsp:cNvPr id="0" name=""/>
        <dsp:cNvSpPr/>
      </dsp:nvSpPr>
      <dsp:spPr>
        <a:xfrm>
          <a:off x="3577393" y="3641173"/>
          <a:ext cx="2056266" cy="1492300"/>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Aptos Serif" panose="020B0502040204020203" pitchFamily="18" charset="0"/>
              <a:cs typeface="Aptos Serif" panose="020B0502040204020203" pitchFamily="18" charset="0"/>
            </a:rPr>
            <a:t>Random Forest Regression</a:t>
          </a:r>
        </a:p>
      </dsp:txBody>
      <dsp:txXfrm>
        <a:off x="3890865" y="3868670"/>
        <a:ext cx="1429322" cy="1037306"/>
      </dsp:txXfrm>
    </dsp:sp>
    <dsp:sp modelId="{8B0D98DC-C769-4597-93AD-45A612C2B800}">
      <dsp:nvSpPr>
        <dsp:cNvPr id="0" name=""/>
        <dsp:cNvSpPr/>
      </dsp:nvSpPr>
      <dsp:spPr>
        <a:xfrm>
          <a:off x="2611015" y="2379365"/>
          <a:ext cx="794181" cy="684292"/>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2AA102-C88E-4E8D-81E9-80F60DB6AEFB}">
      <dsp:nvSpPr>
        <dsp:cNvPr id="0" name=""/>
        <dsp:cNvSpPr/>
      </dsp:nvSpPr>
      <dsp:spPr>
        <a:xfrm>
          <a:off x="2153700" y="2723307"/>
          <a:ext cx="1724969" cy="1492300"/>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Aptos Serif" panose="020B0502040204020203" pitchFamily="18" charset="0"/>
              <a:cs typeface="Aptos Serif" panose="020B0502040204020203" pitchFamily="18" charset="0"/>
            </a:rPr>
            <a:t>Polynomial</a:t>
          </a:r>
        </a:p>
        <a:p>
          <a:pPr marL="0" lvl="0" indent="0" algn="ctr" defTabSz="711200">
            <a:lnSpc>
              <a:spcPct val="90000"/>
            </a:lnSpc>
            <a:spcBef>
              <a:spcPct val="0"/>
            </a:spcBef>
            <a:spcAft>
              <a:spcPct val="35000"/>
            </a:spcAft>
            <a:buNone/>
          </a:pPr>
          <a:r>
            <a:rPr lang="en-US" sz="1600" b="1" kern="1200" dirty="0">
              <a:latin typeface="Aptos Serif" panose="020B0502040204020203" pitchFamily="18" charset="0"/>
              <a:cs typeface="Aptos Serif" panose="020B0502040204020203" pitchFamily="18" charset="0"/>
            </a:rPr>
            <a:t>Regression</a:t>
          </a:r>
        </a:p>
      </dsp:txBody>
      <dsp:txXfrm>
        <a:off x="2439564" y="2970613"/>
        <a:ext cx="1153241" cy="997688"/>
      </dsp:txXfrm>
    </dsp:sp>
    <dsp:sp modelId="{9E2B8AB5-A429-4F06-909C-97E81B721237}">
      <dsp:nvSpPr>
        <dsp:cNvPr id="0" name=""/>
        <dsp:cNvSpPr/>
      </dsp:nvSpPr>
      <dsp:spPr>
        <a:xfrm>
          <a:off x="2025957" y="869483"/>
          <a:ext cx="1980454" cy="1584957"/>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err="1">
              <a:latin typeface="Aptos Serif" panose="020B0502040204020203" pitchFamily="18" charset="0"/>
              <a:cs typeface="Aptos Serif" panose="020B0502040204020203" pitchFamily="18" charset="0"/>
            </a:rPr>
            <a:t>Logisitic</a:t>
          </a:r>
          <a:r>
            <a:rPr lang="en-US" sz="1800" b="1" kern="1200" dirty="0">
              <a:latin typeface="Aptos Serif" panose="020B0502040204020203" pitchFamily="18" charset="0"/>
              <a:cs typeface="Aptos Serif" panose="020B0502040204020203" pitchFamily="18" charset="0"/>
            </a:rPr>
            <a:t> Regression</a:t>
          </a:r>
        </a:p>
      </dsp:txBody>
      <dsp:txXfrm>
        <a:off x="2341936" y="1122361"/>
        <a:ext cx="1348496" cy="1079201"/>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A067D9-116D-3843-ABDF-D6546C1962D4}" type="datetimeFigureOut">
              <a:rPr lang="en-US" smtClean="0"/>
              <a:t>9/23/2023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9D21CC-DD94-204E-93C8-E1AAF3084C8D}" type="slidenum">
              <a:rPr lang="en-US" smtClean="0"/>
              <a:t>‹#›</a:t>
            </a:fld>
            <a:endParaRPr lang="en-US" dirty="0"/>
          </a:p>
        </p:txBody>
      </p:sp>
    </p:spTree>
    <p:extLst>
      <p:ext uri="{BB962C8B-B14F-4D97-AF65-F5344CB8AC3E}">
        <p14:creationId xmlns:p14="http://schemas.microsoft.com/office/powerpoint/2010/main" val="3940510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1</a:t>
            </a:fld>
            <a:endParaRPr lang="en-US" dirty="0"/>
          </a:p>
        </p:txBody>
      </p:sp>
    </p:spTree>
    <p:extLst>
      <p:ext uri="{BB962C8B-B14F-4D97-AF65-F5344CB8AC3E}">
        <p14:creationId xmlns:p14="http://schemas.microsoft.com/office/powerpoint/2010/main" val="1833048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2</a:t>
            </a:fld>
            <a:endParaRPr lang="en-US" dirty="0"/>
          </a:p>
        </p:txBody>
      </p:sp>
    </p:spTree>
    <p:extLst>
      <p:ext uri="{BB962C8B-B14F-4D97-AF65-F5344CB8AC3E}">
        <p14:creationId xmlns:p14="http://schemas.microsoft.com/office/powerpoint/2010/main" val="137684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6</a:t>
            </a:fld>
            <a:endParaRPr lang="en-US" dirty="0"/>
          </a:p>
        </p:txBody>
      </p:sp>
    </p:spTree>
    <p:extLst>
      <p:ext uri="{BB962C8B-B14F-4D97-AF65-F5344CB8AC3E}">
        <p14:creationId xmlns:p14="http://schemas.microsoft.com/office/powerpoint/2010/main" val="368559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7</a:t>
            </a:fld>
            <a:endParaRPr lang="en-US" dirty="0"/>
          </a:p>
        </p:txBody>
      </p:sp>
    </p:spTree>
    <p:extLst>
      <p:ext uri="{BB962C8B-B14F-4D97-AF65-F5344CB8AC3E}">
        <p14:creationId xmlns:p14="http://schemas.microsoft.com/office/powerpoint/2010/main" val="2867413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15</a:t>
            </a:fld>
            <a:endParaRPr lang="en-US" dirty="0"/>
          </a:p>
        </p:txBody>
      </p:sp>
    </p:spTree>
    <p:extLst>
      <p:ext uri="{BB962C8B-B14F-4D97-AF65-F5344CB8AC3E}">
        <p14:creationId xmlns:p14="http://schemas.microsoft.com/office/powerpoint/2010/main" val="119868731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2.svg"/><Relationship Id="rId5" Type="http://schemas.openxmlformats.org/officeDocument/2006/relationships/image" Target="../media/image6.svg"/><Relationship Id="rId10"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10.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Master" Target="../slideMasters/slideMaster1.xml"/><Relationship Id="rId5" Type="http://schemas.openxmlformats.org/officeDocument/2006/relationships/image" Target="../media/image35.svg"/><Relationship Id="rId4" Type="http://schemas.openxmlformats.org/officeDocument/2006/relationships/image" Target="../media/image3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9.svg"/><Relationship Id="rId7" Type="http://schemas.openxmlformats.org/officeDocument/2006/relationships/image" Target="../media/image18.svg"/><Relationship Id="rId2" Type="http://schemas.openxmlformats.org/officeDocument/2006/relationships/image" Target="../media/image38.pn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41.svg"/><Relationship Id="rId4" Type="http://schemas.openxmlformats.org/officeDocument/2006/relationships/image" Target="../media/image40.png"/><Relationship Id="rId9" Type="http://schemas.openxmlformats.org/officeDocument/2006/relationships/image" Target="../media/image23.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5.svg"/><Relationship Id="rId7" Type="http://schemas.openxmlformats.org/officeDocument/2006/relationships/image" Target="../media/image27.svg"/><Relationship Id="rId2"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26.png"/><Relationship Id="rId11" Type="http://schemas.openxmlformats.org/officeDocument/2006/relationships/image" Target="../media/image31.svg"/><Relationship Id="rId5" Type="http://schemas.openxmlformats.org/officeDocument/2006/relationships/image" Target="../media/image2.svg"/><Relationship Id="rId10" Type="http://schemas.openxmlformats.org/officeDocument/2006/relationships/image" Target="../media/image30.png"/><Relationship Id="rId4" Type="http://schemas.openxmlformats.org/officeDocument/2006/relationships/image" Target="../media/image1.png"/><Relationship Id="rId9" Type="http://schemas.openxmlformats.org/officeDocument/2006/relationships/image" Target="../media/image29.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B4A24E8-C109-4F3A-CEE5-84689AA13B22}"/>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949" b="27959"/>
          <a:stretch>
            <a:fillRect/>
          </a:stretch>
        </p:blipFill>
        <p:spPr>
          <a:xfrm>
            <a:off x="9830598" y="1496755"/>
            <a:ext cx="2361462" cy="5361246"/>
          </a:xfrm>
          <a:custGeom>
            <a:avLst/>
            <a:gdLst>
              <a:gd name="connsiteX0" fmla="*/ 0 w 2361462"/>
              <a:gd name="connsiteY0" fmla="*/ 0 h 5361246"/>
              <a:gd name="connsiteX1" fmla="*/ 2361462 w 2361462"/>
              <a:gd name="connsiteY1" fmla="*/ 0 h 5361246"/>
              <a:gd name="connsiteX2" fmla="*/ 2361462 w 2361462"/>
              <a:gd name="connsiteY2" fmla="*/ 5361246 h 5361246"/>
              <a:gd name="connsiteX3" fmla="*/ 0 w 2361462"/>
              <a:gd name="connsiteY3" fmla="*/ 5361246 h 5361246"/>
            </a:gdLst>
            <a:ahLst/>
            <a:cxnLst>
              <a:cxn ang="0">
                <a:pos x="connsiteX0" y="connsiteY0"/>
              </a:cxn>
              <a:cxn ang="0">
                <a:pos x="connsiteX1" y="connsiteY1"/>
              </a:cxn>
              <a:cxn ang="0">
                <a:pos x="connsiteX2" y="connsiteY2"/>
              </a:cxn>
              <a:cxn ang="0">
                <a:pos x="connsiteX3" y="connsiteY3"/>
              </a:cxn>
            </a:cxnLst>
            <a:rect l="l" t="t" r="r" b="b"/>
            <a:pathLst>
              <a:path w="2361462" h="5361246">
                <a:moveTo>
                  <a:pt x="0" y="0"/>
                </a:moveTo>
                <a:lnTo>
                  <a:pt x="2361462" y="0"/>
                </a:lnTo>
                <a:lnTo>
                  <a:pt x="2361462" y="5361246"/>
                </a:lnTo>
                <a:lnTo>
                  <a:pt x="0" y="5361246"/>
                </a:lnTo>
                <a:close/>
              </a:path>
            </a:pathLst>
          </a:custGeom>
        </p:spPr>
      </p:pic>
      <p:pic>
        <p:nvPicPr>
          <p:cNvPr id="10" name="Graphic 9">
            <a:extLst>
              <a:ext uri="{FF2B5EF4-FFF2-40B4-BE49-F238E27FC236}">
                <a16:creationId xmlns:a16="http://schemas.microsoft.com/office/drawing/2014/main" id="{69497D1C-2169-2658-B8BB-0495216A4BA3}"/>
              </a:ext>
            </a:extLst>
          </p:cNvPr>
          <p:cNvPicPr>
            <a:picLocks noChangeAspect="1"/>
          </p:cNvPicPr>
          <p:nvPr userDrawn="1"/>
        </p:nvPicPr>
        <p:blipFill>
          <a:blip r:embed="rId4">
            <a:extLst>
              <a:ext uri="{96DAC541-7B7A-43D3-8B79-37D633B846F1}">
                <asvg:svgBlip xmlns:asvg="http://schemas.microsoft.com/office/drawing/2016/SVG/main" r:embed="rId5"/>
              </a:ext>
            </a:extLst>
          </a:blip>
          <a:srcRect r="80421" b="19612"/>
          <a:stretch>
            <a:fillRect/>
          </a:stretch>
        </p:blipFill>
        <p:spPr>
          <a:xfrm>
            <a:off x="10352634" y="2036470"/>
            <a:ext cx="1839366" cy="4821530"/>
          </a:xfrm>
          <a:custGeom>
            <a:avLst/>
            <a:gdLst>
              <a:gd name="connsiteX0" fmla="*/ 0 w 1777810"/>
              <a:gd name="connsiteY0" fmla="*/ 0 h 4821530"/>
              <a:gd name="connsiteX1" fmla="*/ 1777810 w 1777810"/>
              <a:gd name="connsiteY1" fmla="*/ 0 h 4821530"/>
              <a:gd name="connsiteX2" fmla="*/ 1777810 w 1777810"/>
              <a:gd name="connsiteY2" fmla="*/ 4821530 h 4821530"/>
              <a:gd name="connsiteX3" fmla="*/ 0 w 1777810"/>
              <a:gd name="connsiteY3" fmla="*/ 4821530 h 4821530"/>
            </a:gdLst>
            <a:ahLst/>
            <a:cxnLst>
              <a:cxn ang="0">
                <a:pos x="connsiteX0" y="connsiteY0"/>
              </a:cxn>
              <a:cxn ang="0">
                <a:pos x="connsiteX1" y="connsiteY1"/>
              </a:cxn>
              <a:cxn ang="0">
                <a:pos x="connsiteX2" y="connsiteY2"/>
              </a:cxn>
              <a:cxn ang="0">
                <a:pos x="connsiteX3" y="connsiteY3"/>
              </a:cxn>
            </a:cxnLst>
            <a:rect l="l" t="t" r="r" b="b"/>
            <a:pathLst>
              <a:path w="1777810" h="4821530">
                <a:moveTo>
                  <a:pt x="0" y="0"/>
                </a:moveTo>
                <a:lnTo>
                  <a:pt x="1777810" y="0"/>
                </a:lnTo>
                <a:lnTo>
                  <a:pt x="1777810" y="4821530"/>
                </a:lnTo>
                <a:lnTo>
                  <a:pt x="0" y="4821530"/>
                </a:lnTo>
                <a:close/>
              </a:path>
            </a:pathLst>
          </a:custGeom>
        </p:spPr>
      </p:pic>
      <p:pic>
        <p:nvPicPr>
          <p:cNvPr id="12" name="Graphic 11">
            <a:extLst>
              <a:ext uri="{FF2B5EF4-FFF2-40B4-BE49-F238E27FC236}">
                <a16:creationId xmlns:a16="http://schemas.microsoft.com/office/drawing/2014/main" id="{CA85067D-406E-8FBD-CAD7-FC3FEDE4100F}"/>
              </a:ext>
            </a:extLst>
          </p:cNvPr>
          <p:cNvPicPr>
            <a:picLocks noChangeAspect="1"/>
          </p:cNvPicPr>
          <p:nvPr userDrawn="1"/>
        </p:nvPicPr>
        <p:blipFill>
          <a:blip r:embed="rId6">
            <a:extLst>
              <a:ext uri="{96DAC541-7B7A-43D3-8B79-37D633B846F1}">
                <asvg:svgBlip xmlns:asvg="http://schemas.microsoft.com/office/drawing/2016/SVG/main" r:embed="rId7"/>
              </a:ext>
            </a:extLst>
          </a:blip>
          <a:srcRect l="4427" r="11071"/>
          <a:stretch>
            <a:fillRect/>
          </a:stretch>
        </p:blipFill>
        <p:spPr>
          <a:xfrm>
            <a:off x="1" y="4917240"/>
            <a:ext cx="12192060" cy="522037"/>
          </a:xfrm>
          <a:custGeom>
            <a:avLst/>
            <a:gdLst>
              <a:gd name="connsiteX0" fmla="*/ 0 w 12192060"/>
              <a:gd name="connsiteY0" fmla="*/ 0 h 522037"/>
              <a:gd name="connsiteX1" fmla="*/ 12192060 w 12192060"/>
              <a:gd name="connsiteY1" fmla="*/ 0 h 522037"/>
              <a:gd name="connsiteX2" fmla="*/ 12192060 w 12192060"/>
              <a:gd name="connsiteY2" fmla="*/ 522037 h 522037"/>
              <a:gd name="connsiteX3" fmla="*/ 0 w 12192060"/>
              <a:gd name="connsiteY3" fmla="*/ 522037 h 522037"/>
            </a:gdLst>
            <a:ahLst/>
            <a:cxnLst>
              <a:cxn ang="0">
                <a:pos x="connsiteX0" y="connsiteY0"/>
              </a:cxn>
              <a:cxn ang="0">
                <a:pos x="connsiteX1" y="connsiteY1"/>
              </a:cxn>
              <a:cxn ang="0">
                <a:pos x="connsiteX2" y="connsiteY2"/>
              </a:cxn>
              <a:cxn ang="0">
                <a:pos x="connsiteX3" y="connsiteY3"/>
              </a:cxn>
            </a:cxnLst>
            <a:rect l="l" t="t" r="r" b="b"/>
            <a:pathLst>
              <a:path w="12192060" h="522037">
                <a:moveTo>
                  <a:pt x="0" y="0"/>
                </a:moveTo>
                <a:lnTo>
                  <a:pt x="12192060" y="0"/>
                </a:lnTo>
                <a:lnTo>
                  <a:pt x="12192060" y="522037"/>
                </a:lnTo>
                <a:lnTo>
                  <a:pt x="0" y="522037"/>
                </a:lnTo>
                <a:close/>
              </a:path>
            </a:pathLst>
          </a:custGeom>
        </p:spPr>
      </p:pic>
      <p:pic>
        <p:nvPicPr>
          <p:cNvPr id="14" name="Graphic 13">
            <a:extLst>
              <a:ext uri="{FF2B5EF4-FFF2-40B4-BE49-F238E27FC236}">
                <a16:creationId xmlns:a16="http://schemas.microsoft.com/office/drawing/2014/main" id="{CCC84229-A616-7DBF-80DE-339B893E9C39}"/>
              </a:ext>
            </a:extLst>
          </p:cNvPr>
          <p:cNvPicPr>
            <a:picLocks noChangeAspect="1"/>
          </p:cNvPicPr>
          <p:nvPr userDrawn="1"/>
        </p:nvPicPr>
        <p:blipFill>
          <a:blip r:embed="rId8">
            <a:extLst>
              <a:ext uri="{96DAC541-7B7A-43D3-8B79-37D633B846F1}">
                <asvg:svgBlip xmlns:asvg="http://schemas.microsoft.com/office/drawing/2016/SVG/main" r:embed="rId9"/>
              </a:ext>
            </a:extLst>
          </a:blip>
          <a:srcRect l="6010" t="41466"/>
          <a:stretch>
            <a:fillRect/>
          </a:stretch>
        </p:blipFill>
        <p:spPr>
          <a:xfrm>
            <a:off x="2" y="2"/>
            <a:ext cx="3767431" cy="1009819"/>
          </a:xfrm>
          <a:custGeom>
            <a:avLst/>
            <a:gdLst>
              <a:gd name="connsiteX0" fmla="*/ 0 w 3767431"/>
              <a:gd name="connsiteY0" fmla="*/ 0 h 1009819"/>
              <a:gd name="connsiteX1" fmla="*/ 3767431 w 3767431"/>
              <a:gd name="connsiteY1" fmla="*/ 0 h 1009819"/>
              <a:gd name="connsiteX2" fmla="*/ 3767431 w 3767431"/>
              <a:gd name="connsiteY2" fmla="*/ 1009819 h 1009819"/>
              <a:gd name="connsiteX3" fmla="*/ 0 w 3767431"/>
              <a:gd name="connsiteY3" fmla="*/ 1009819 h 1009819"/>
            </a:gdLst>
            <a:ahLst/>
            <a:cxnLst>
              <a:cxn ang="0">
                <a:pos x="connsiteX0" y="connsiteY0"/>
              </a:cxn>
              <a:cxn ang="0">
                <a:pos x="connsiteX1" y="connsiteY1"/>
              </a:cxn>
              <a:cxn ang="0">
                <a:pos x="connsiteX2" y="connsiteY2"/>
              </a:cxn>
              <a:cxn ang="0">
                <a:pos x="connsiteX3" y="connsiteY3"/>
              </a:cxn>
            </a:cxnLst>
            <a:rect l="l" t="t" r="r" b="b"/>
            <a:pathLst>
              <a:path w="3767431" h="1009819">
                <a:moveTo>
                  <a:pt x="0" y="0"/>
                </a:moveTo>
                <a:lnTo>
                  <a:pt x="3767431" y="0"/>
                </a:lnTo>
                <a:lnTo>
                  <a:pt x="3767431" y="1009819"/>
                </a:lnTo>
                <a:lnTo>
                  <a:pt x="0" y="1009819"/>
                </a:lnTo>
                <a:close/>
              </a:path>
            </a:pathLst>
          </a:custGeom>
        </p:spPr>
      </p:pic>
      <p:pic>
        <p:nvPicPr>
          <p:cNvPr id="16" name="Graphic 15">
            <a:extLst>
              <a:ext uri="{FF2B5EF4-FFF2-40B4-BE49-F238E27FC236}">
                <a16:creationId xmlns:a16="http://schemas.microsoft.com/office/drawing/2014/main" id="{AFF238C4-81CD-3A8B-6CD4-36EC3C74A82E}"/>
              </a:ext>
            </a:extLst>
          </p:cNvPr>
          <p:cNvPicPr>
            <a:picLocks noChangeAspect="1"/>
          </p:cNvPicPr>
          <p:nvPr userDrawn="1"/>
        </p:nvPicPr>
        <p:blipFill>
          <a:blip r:embed="rId6">
            <a:extLst>
              <a:ext uri="{96DAC541-7B7A-43D3-8B79-37D633B846F1}">
                <asvg:svgBlip xmlns:asvg="http://schemas.microsoft.com/office/drawing/2016/SVG/main" r:embed="rId7"/>
              </a:ext>
            </a:extLst>
          </a:blip>
          <a:srcRect l="4427" r="11071"/>
          <a:stretch>
            <a:fillRect/>
          </a:stretch>
        </p:blipFill>
        <p:spPr>
          <a:xfrm>
            <a:off x="1" y="5590419"/>
            <a:ext cx="12192060" cy="522037"/>
          </a:xfrm>
          <a:custGeom>
            <a:avLst/>
            <a:gdLst>
              <a:gd name="connsiteX0" fmla="*/ 0 w 12192060"/>
              <a:gd name="connsiteY0" fmla="*/ 0 h 522037"/>
              <a:gd name="connsiteX1" fmla="*/ 12192060 w 12192060"/>
              <a:gd name="connsiteY1" fmla="*/ 0 h 522037"/>
              <a:gd name="connsiteX2" fmla="*/ 12192060 w 12192060"/>
              <a:gd name="connsiteY2" fmla="*/ 522037 h 522037"/>
              <a:gd name="connsiteX3" fmla="*/ 0 w 12192060"/>
              <a:gd name="connsiteY3" fmla="*/ 522037 h 522037"/>
            </a:gdLst>
            <a:ahLst/>
            <a:cxnLst>
              <a:cxn ang="0">
                <a:pos x="connsiteX0" y="connsiteY0"/>
              </a:cxn>
              <a:cxn ang="0">
                <a:pos x="connsiteX1" y="connsiteY1"/>
              </a:cxn>
              <a:cxn ang="0">
                <a:pos x="connsiteX2" y="connsiteY2"/>
              </a:cxn>
              <a:cxn ang="0">
                <a:pos x="connsiteX3" y="connsiteY3"/>
              </a:cxn>
            </a:cxnLst>
            <a:rect l="l" t="t" r="r" b="b"/>
            <a:pathLst>
              <a:path w="12192060" h="522037">
                <a:moveTo>
                  <a:pt x="0" y="0"/>
                </a:moveTo>
                <a:lnTo>
                  <a:pt x="12192060" y="0"/>
                </a:lnTo>
                <a:lnTo>
                  <a:pt x="12192060" y="522037"/>
                </a:lnTo>
                <a:lnTo>
                  <a:pt x="0" y="522037"/>
                </a:lnTo>
                <a:close/>
              </a:path>
            </a:pathLst>
          </a:custGeom>
        </p:spPr>
      </p:pic>
      <p:sp>
        <p:nvSpPr>
          <p:cNvPr id="18" name="Oval 17">
            <a:extLst>
              <a:ext uri="{FF2B5EF4-FFF2-40B4-BE49-F238E27FC236}">
                <a16:creationId xmlns:a16="http://schemas.microsoft.com/office/drawing/2014/main" id="{63E3A363-145F-206F-266C-B9E2B0FAB7DD}"/>
              </a:ext>
            </a:extLst>
          </p:cNvPr>
          <p:cNvSpPr/>
          <p:nvPr userDrawn="1"/>
        </p:nvSpPr>
        <p:spPr>
          <a:xfrm>
            <a:off x="9250598" y="471605"/>
            <a:ext cx="2157097" cy="2157097"/>
          </a:xfrm>
          <a:prstGeom prst="ellipse">
            <a:avLst/>
          </a:prstGeom>
          <a:solidFill>
            <a:schemeClr val="accent4">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0" name="Oval 19">
            <a:extLst>
              <a:ext uri="{FF2B5EF4-FFF2-40B4-BE49-F238E27FC236}">
                <a16:creationId xmlns:a16="http://schemas.microsoft.com/office/drawing/2014/main" id="{3DE02E05-595A-16CF-6266-62538DFC16D0}"/>
              </a:ext>
            </a:extLst>
          </p:cNvPr>
          <p:cNvSpPr/>
          <p:nvPr userDrawn="1"/>
        </p:nvSpPr>
        <p:spPr>
          <a:xfrm>
            <a:off x="7940285" y="4985135"/>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3D85649E-04BD-5186-BD79-8AA93DD3249B}"/>
              </a:ext>
            </a:extLst>
          </p:cNvPr>
          <p:cNvSpPr/>
          <p:nvPr userDrawn="1"/>
        </p:nvSpPr>
        <p:spPr>
          <a:xfrm>
            <a:off x="7940285" y="5679283"/>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253DCF60-4DBD-60A8-147B-E448AF1810D5}"/>
              </a:ext>
            </a:extLst>
          </p:cNvPr>
          <p:cNvSpPr/>
          <p:nvPr userDrawn="1"/>
        </p:nvSpPr>
        <p:spPr>
          <a:xfrm>
            <a:off x="2930516" y="246834"/>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9CAD9A-42EA-5081-7FB2-7E583DDE19E7}"/>
              </a:ext>
            </a:extLst>
          </p:cNvPr>
          <p:cNvSpPr>
            <a:spLocks noGrp="1"/>
          </p:cNvSpPr>
          <p:nvPr>
            <p:ph type="ctrTitle"/>
          </p:nvPr>
        </p:nvSpPr>
        <p:spPr>
          <a:xfrm>
            <a:off x="2724912" y="2359152"/>
            <a:ext cx="6528816" cy="1883664"/>
          </a:xfrm>
        </p:spPr>
        <p:txBody>
          <a:bodyPr anchor="t">
            <a:noAutofit/>
          </a:bodyPr>
          <a:lstStyle>
            <a:lvl1pPr algn="l">
              <a:defRPr sz="5900"/>
            </a:lvl1pPr>
          </a:lstStyle>
          <a:p>
            <a:r>
              <a:rPr lang="en-US" dirty="0"/>
              <a:t>Click to edit Master title style</a:t>
            </a:r>
          </a:p>
        </p:txBody>
      </p:sp>
      <p:sp>
        <p:nvSpPr>
          <p:cNvPr id="3" name="Subtitle 2">
            <a:extLst>
              <a:ext uri="{FF2B5EF4-FFF2-40B4-BE49-F238E27FC236}">
                <a16:creationId xmlns:a16="http://schemas.microsoft.com/office/drawing/2014/main" id="{55B3C71F-CB44-ACA0-AF0E-CD2A4DA71F09}"/>
              </a:ext>
            </a:extLst>
          </p:cNvPr>
          <p:cNvSpPr>
            <a:spLocks noGrp="1"/>
          </p:cNvSpPr>
          <p:nvPr>
            <p:ph type="subTitle" idx="1"/>
          </p:nvPr>
        </p:nvSpPr>
        <p:spPr>
          <a:xfrm>
            <a:off x="2724912" y="1947672"/>
            <a:ext cx="5943600" cy="41148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26" name="Graphic 25">
            <a:extLst>
              <a:ext uri="{FF2B5EF4-FFF2-40B4-BE49-F238E27FC236}">
                <a16:creationId xmlns:a16="http://schemas.microsoft.com/office/drawing/2014/main" id="{0FD1BB09-A7ED-BA2F-D5C0-000FA9FC2469}"/>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13498771">
            <a:off x="1238845" y="2129773"/>
            <a:ext cx="1501346" cy="1501346"/>
          </a:xfrm>
          <a:prstGeom prst="rect">
            <a:avLst/>
          </a:prstGeom>
        </p:spPr>
      </p:pic>
    </p:spTree>
    <p:extLst>
      <p:ext uri="{BB962C8B-B14F-4D97-AF65-F5344CB8AC3E}">
        <p14:creationId xmlns:p14="http://schemas.microsoft.com/office/powerpoint/2010/main" val="3714755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Smart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1665732" y="1825625"/>
            <a:ext cx="886053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a:extLst>
              <a:ext uri="{FF2B5EF4-FFF2-40B4-BE49-F238E27FC236}">
                <a16:creationId xmlns:a16="http://schemas.microsoft.com/office/drawing/2014/main" id="{06D563D3-0A67-7027-7E6A-4A1CC1EFC697}"/>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9" name="Footer Placeholder 8">
            <a:extLst>
              <a:ext uri="{FF2B5EF4-FFF2-40B4-BE49-F238E27FC236}">
                <a16:creationId xmlns:a16="http://schemas.microsoft.com/office/drawing/2014/main" id="{0253299D-623D-C544-F0BB-1CFBDADB60B5}"/>
              </a:ext>
            </a:extLst>
          </p:cNvPr>
          <p:cNvSpPr>
            <a:spLocks noGrp="1"/>
          </p:cNvSpPr>
          <p:nvPr>
            <p:ph type="ftr" sz="quarter" idx="14"/>
          </p:nvPr>
        </p:nvSpPr>
        <p:spPr/>
        <p:txBody>
          <a:bodyPr/>
          <a:lstStyle/>
          <a:p>
            <a:endParaRPr lang="en-US" dirty="0"/>
          </a:p>
        </p:txBody>
      </p:sp>
      <p:sp>
        <p:nvSpPr>
          <p:cNvPr id="10" name="Slide Number Placeholder 9">
            <a:extLst>
              <a:ext uri="{FF2B5EF4-FFF2-40B4-BE49-F238E27FC236}">
                <a16:creationId xmlns:a16="http://schemas.microsoft.com/office/drawing/2014/main" id="{D4DFB546-9FE5-4620-5D33-4097901B71B3}"/>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728279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ext Placeholder 9">
            <a:extLst>
              <a:ext uri="{FF2B5EF4-FFF2-40B4-BE49-F238E27FC236}">
                <a16:creationId xmlns:a16="http://schemas.microsoft.com/office/drawing/2014/main" id="{CEF658BC-1431-0DE4-1239-3174304231C4}"/>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2" name="Title 1">
            <a:extLst>
              <a:ext uri="{FF2B5EF4-FFF2-40B4-BE49-F238E27FC236}">
                <a16:creationId xmlns:a16="http://schemas.microsoft.com/office/drawing/2014/main" id="{984763BC-4E08-292A-DD60-96BE96D0CD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960985-1AA1-7560-41A6-84310DD64A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0E0AF6-58A8-48DB-1F46-476F080F61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6BEC9D58-970F-C9CA-292B-CD8C17FCE4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852D850-95FE-4444-3630-18B4E285596B}"/>
              </a:ext>
            </a:extLst>
          </p:cNvPr>
          <p:cNvSpPr>
            <a:spLocks noGrp="1"/>
          </p:cNvSpPr>
          <p:nvPr>
            <p:ph type="sldNum" sz="quarter" idx="12"/>
          </p:nvPr>
        </p:nvSpPr>
        <p:spPr/>
        <p:txBody>
          <a:bodyPr/>
          <a:lstStyle/>
          <a:p>
            <a:fld id="{CC43B8D3-9A08-F84C-9DD4-44948BA52D4B}" type="slidenum">
              <a:rPr lang="en-US" smtClean="0"/>
              <a:t>‹#›</a:t>
            </a:fld>
            <a:endParaRPr lang="en-US" dirty="0"/>
          </a:p>
        </p:txBody>
      </p:sp>
    </p:spTree>
    <p:extLst>
      <p:ext uri="{BB962C8B-B14F-4D97-AF65-F5344CB8AC3E}">
        <p14:creationId xmlns:p14="http://schemas.microsoft.com/office/powerpoint/2010/main" val="2481193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2" name="Text Placeholder 31">
            <a:extLst>
              <a:ext uri="{FF2B5EF4-FFF2-40B4-BE49-F238E27FC236}">
                <a16:creationId xmlns:a16="http://schemas.microsoft.com/office/drawing/2014/main" id="{068D4647-BE09-FD84-9BD2-6303C6683A8E}"/>
              </a:ext>
            </a:extLst>
          </p:cNvPr>
          <p:cNvSpPr>
            <a:spLocks noGrp="1"/>
          </p:cNvSpPr>
          <p:nvPr>
            <p:ph type="body" sz="quarter" idx="23"/>
          </p:nvPr>
        </p:nvSpPr>
        <p:spPr>
          <a:xfrm>
            <a:off x="1655064" y="2926080"/>
            <a:ext cx="1801368" cy="502920"/>
          </a:xfrm>
          <a:solidFill>
            <a:schemeClr val="accent1"/>
          </a:solidFill>
        </p:spPr>
        <p:txBody>
          <a:bodyPr>
            <a:noAutofit/>
          </a:bodyPr>
          <a:lstStyle>
            <a:lvl1pPr marL="0" indent="0">
              <a:buNone/>
              <a:defRPr sz="1200">
                <a:noFill/>
              </a:defRPr>
            </a:lvl1pPr>
          </a:lstStyle>
          <a:p>
            <a:pPr lvl="0"/>
            <a:r>
              <a:rPr lang="en-US" dirty="0"/>
              <a:t>Click to edit Master text styles</a:t>
            </a:r>
          </a:p>
        </p:txBody>
      </p:sp>
      <p:sp>
        <p:nvSpPr>
          <p:cNvPr id="33" name="Text Placeholder 31">
            <a:extLst>
              <a:ext uri="{FF2B5EF4-FFF2-40B4-BE49-F238E27FC236}">
                <a16:creationId xmlns:a16="http://schemas.microsoft.com/office/drawing/2014/main" id="{AB9EB1AC-FF5A-36FF-E4EC-C3F6EDF04BEF}"/>
              </a:ext>
            </a:extLst>
          </p:cNvPr>
          <p:cNvSpPr>
            <a:spLocks noGrp="1"/>
          </p:cNvSpPr>
          <p:nvPr>
            <p:ph type="body" sz="quarter" idx="24"/>
          </p:nvPr>
        </p:nvSpPr>
        <p:spPr>
          <a:xfrm>
            <a:off x="3995928" y="2926080"/>
            <a:ext cx="1801368" cy="502920"/>
          </a:xfrm>
          <a:solidFill>
            <a:schemeClr val="accent2"/>
          </a:solidFill>
        </p:spPr>
        <p:txBody>
          <a:bodyPr>
            <a:noAutofit/>
          </a:bodyPr>
          <a:lstStyle>
            <a:lvl1pPr marL="0" indent="0">
              <a:buNone/>
              <a:defRPr sz="1200">
                <a:noFill/>
              </a:defRPr>
            </a:lvl1pPr>
          </a:lstStyle>
          <a:p>
            <a:pPr lvl="0"/>
            <a:r>
              <a:rPr lang="en-US" dirty="0"/>
              <a:t>Click to edit Master text styles</a:t>
            </a:r>
          </a:p>
        </p:txBody>
      </p:sp>
      <p:sp>
        <p:nvSpPr>
          <p:cNvPr id="34" name="Text Placeholder 31">
            <a:extLst>
              <a:ext uri="{FF2B5EF4-FFF2-40B4-BE49-F238E27FC236}">
                <a16:creationId xmlns:a16="http://schemas.microsoft.com/office/drawing/2014/main" id="{919FA078-A6CC-4C6E-BB4E-70AA4ECA801E}"/>
              </a:ext>
            </a:extLst>
          </p:cNvPr>
          <p:cNvSpPr>
            <a:spLocks noGrp="1"/>
          </p:cNvSpPr>
          <p:nvPr>
            <p:ph type="body" sz="quarter" idx="25"/>
          </p:nvPr>
        </p:nvSpPr>
        <p:spPr>
          <a:xfrm>
            <a:off x="6345936" y="2926080"/>
            <a:ext cx="1801368" cy="502920"/>
          </a:xfrm>
          <a:solidFill>
            <a:schemeClr val="accent4"/>
          </a:solidFill>
        </p:spPr>
        <p:txBody>
          <a:bodyPr>
            <a:noAutofit/>
          </a:bodyPr>
          <a:lstStyle>
            <a:lvl1pPr marL="0" indent="0">
              <a:buNone/>
              <a:defRPr sz="1200">
                <a:noFill/>
              </a:defRPr>
            </a:lvl1pPr>
          </a:lstStyle>
          <a:p>
            <a:pPr lvl="0"/>
            <a:r>
              <a:rPr lang="en-US" dirty="0"/>
              <a:t>Click to edit Master text styles</a:t>
            </a:r>
          </a:p>
        </p:txBody>
      </p:sp>
      <p:sp>
        <p:nvSpPr>
          <p:cNvPr id="35" name="Text Placeholder 31">
            <a:extLst>
              <a:ext uri="{FF2B5EF4-FFF2-40B4-BE49-F238E27FC236}">
                <a16:creationId xmlns:a16="http://schemas.microsoft.com/office/drawing/2014/main" id="{B0730A45-AC46-DF6D-F56B-76A81490918A}"/>
              </a:ext>
            </a:extLst>
          </p:cNvPr>
          <p:cNvSpPr>
            <a:spLocks noGrp="1"/>
          </p:cNvSpPr>
          <p:nvPr>
            <p:ph type="body" sz="quarter" idx="26"/>
          </p:nvPr>
        </p:nvSpPr>
        <p:spPr>
          <a:xfrm>
            <a:off x="8695944" y="2926080"/>
            <a:ext cx="1987296" cy="502920"/>
          </a:xfrm>
          <a:solidFill>
            <a:schemeClr val="accent3"/>
          </a:solidFill>
        </p:spPr>
        <p:txBody>
          <a:bodyPr>
            <a:noAutofit/>
          </a:bodyPr>
          <a:lstStyle>
            <a:lvl1pPr marL="0" indent="0">
              <a:buNone/>
              <a:defRPr sz="1200">
                <a:noFill/>
              </a:defRPr>
            </a:lvl1pPr>
          </a:lstStyle>
          <a:p>
            <a:pPr lvl="0"/>
            <a:r>
              <a:rPr lang="en-US" dirty="0"/>
              <a:t>Click to edit Master text styles</a:t>
            </a:r>
          </a:p>
        </p:txBody>
      </p:sp>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AF211A54-748F-71FD-8701-AE68B04A5A19}"/>
              </a:ext>
            </a:extLst>
          </p:cNvPr>
          <p:cNvSpPr>
            <a:spLocks noGrp="1"/>
          </p:cNvSpPr>
          <p:nvPr>
            <p:ph type="body" idx="1"/>
          </p:nvPr>
        </p:nvSpPr>
        <p:spPr>
          <a:xfrm>
            <a:off x="630936"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a:extLst>
              <a:ext uri="{FF2B5EF4-FFF2-40B4-BE49-F238E27FC236}">
                <a16:creationId xmlns:a16="http://schemas.microsoft.com/office/drawing/2014/main" id="{30FF5B42-8E52-2B78-7C88-39A811D7A960}"/>
              </a:ext>
            </a:extLst>
          </p:cNvPr>
          <p:cNvSpPr>
            <a:spLocks noGrp="1"/>
          </p:cNvSpPr>
          <p:nvPr>
            <p:ph type="body" sz="quarter" idx="3"/>
          </p:nvPr>
        </p:nvSpPr>
        <p:spPr>
          <a:xfrm>
            <a:off x="3054096"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itle 9">
            <a:extLst>
              <a:ext uri="{FF2B5EF4-FFF2-40B4-BE49-F238E27FC236}">
                <a16:creationId xmlns:a16="http://schemas.microsoft.com/office/drawing/2014/main" id="{FB569F4F-40C0-2BAE-2F80-0B6BF70B4999}"/>
              </a:ext>
            </a:extLst>
          </p:cNvPr>
          <p:cNvSpPr>
            <a:spLocks noGrp="1"/>
          </p:cNvSpPr>
          <p:nvPr>
            <p:ph type="title"/>
          </p:nvPr>
        </p:nvSpPr>
        <p:spPr/>
        <p:txBody>
          <a:bodyPr/>
          <a:lstStyle/>
          <a:p>
            <a:r>
              <a:rPr lang="en-US"/>
              <a:t>Click to edit Master title style</a:t>
            </a:r>
          </a:p>
        </p:txBody>
      </p:sp>
      <p:sp>
        <p:nvSpPr>
          <p:cNvPr id="15" name="Text Placeholder 14">
            <a:extLst>
              <a:ext uri="{FF2B5EF4-FFF2-40B4-BE49-F238E27FC236}">
                <a16:creationId xmlns:a16="http://schemas.microsoft.com/office/drawing/2014/main" id="{3F862698-31B6-3C3C-7B04-A5AB06659947}"/>
              </a:ext>
            </a:extLst>
          </p:cNvPr>
          <p:cNvSpPr>
            <a:spLocks noGrp="1" noChangeAspect="1"/>
          </p:cNvSpPr>
          <p:nvPr>
            <p:ph type="body" sz="quarter" idx="15" hasCustomPrompt="1"/>
          </p:nvPr>
        </p:nvSpPr>
        <p:spPr>
          <a:xfrm>
            <a:off x="722376"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19" name="Text Placeholder 14">
            <a:extLst>
              <a:ext uri="{FF2B5EF4-FFF2-40B4-BE49-F238E27FC236}">
                <a16:creationId xmlns:a16="http://schemas.microsoft.com/office/drawing/2014/main" id="{12F0E6AE-7B40-CC7A-BAB7-B5963027CE13}"/>
              </a:ext>
            </a:extLst>
          </p:cNvPr>
          <p:cNvSpPr>
            <a:spLocks noGrp="1" noChangeAspect="1"/>
          </p:cNvSpPr>
          <p:nvPr>
            <p:ph type="body" sz="quarter" idx="16" hasCustomPrompt="1"/>
          </p:nvPr>
        </p:nvSpPr>
        <p:spPr>
          <a:xfrm>
            <a:off x="3163824"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1" name="Text Placeholder 14">
            <a:extLst>
              <a:ext uri="{FF2B5EF4-FFF2-40B4-BE49-F238E27FC236}">
                <a16:creationId xmlns:a16="http://schemas.microsoft.com/office/drawing/2014/main" id="{F19DE03C-9C3C-ED9E-7938-68DC59591962}"/>
              </a:ext>
            </a:extLst>
          </p:cNvPr>
          <p:cNvSpPr>
            <a:spLocks noGrp="1" noChangeAspect="1"/>
          </p:cNvSpPr>
          <p:nvPr>
            <p:ph type="body" sz="quarter" idx="17" hasCustomPrompt="1"/>
          </p:nvPr>
        </p:nvSpPr>
        <p:spPr>
          <a:xfrm>
            <a:off x="5596128"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3" name="Text Placeholder 14">
            <a:extLst>
              <a:ext uri="{FF2B5EF4-FFF2-40B4-BE49-F238E27FC236}">
                <a16:creationId xmlns:a16="http://schemas.microsoft.com/office/drawing/2014/main" id="{D15E2928-BFA0-AA75-6EC4-69EFDD615540}"/>
              </a:ext>
            </a:extLst>
          </p:cNvPr>
          <p:cNvSpPr>
            <a:spLocks noGrp="1" noChangeAspect="1"/>
          </p:cNvSpPr>
          <p:nvPr>
            <p:ph type="body" sz="quarter" idx="18" hasCustomPrompt="1"/>
          </p:nvPr>
        </p:nvSpPr>
        <p:spPr>
          <a:xfrm>
            <a:off x="8028432"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5" name="Text Placeholder 14">
            <a:extLst>
              <a:ext uri="{FF2B5EF4-FFF2-40B4-BE49-F238E27FC236}">
                <a16:creationId xmlns:a16="http://schemas.microsoft.com/office/drawing/2014/main" id="{B1000C26-BF38-857C-8EB7-C84E4425628C}"/>
              </a:ext>
            </a:extLst>
          </p:cNvPr>
          <p:cNvSpPr>
            <a:spLocks noGrp="1" noChangeAspect="1"/>
          </p:cNvSpPr>
          <p:nvPr>
            <p:ph type="body" sz="quarter" idx="19" hasCustomPrompt="1"/>
          </p:nvPr>
        </p:nvSpPr>
        <p:spPr>
          <a:xfrm>
            <a:off x="10460736"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6" name="Text Placeholder 4">
            <a:extLst>
              <a:ext uri="{FF2B5EF4-FFF2-40B4-BE49-F238E27FC236}">
                <a16:creationId xmlns:a16="http://schemas.microsoft.com/office/drawing/2014/main" id="{7A3AFB34-A509-98A0-B6AB-3BC35F16DDD2}"/>
              </a:ext>
            </a:extLst>
          </p:cNvPr>
          <p:cNvSpPr>
            <a:spLocks noGrp="1"/>
          </p:cNvSpPr>
          <p:nvPr>
            <p:ph type="body" sz="quarter" idx="20"/>
          </p:nvPr>
        </p:nvSpPr>
        <p:spPr>
          <a:xfrm>
            <a:off x="5504688"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7" name="Text Placeholder 4">
            <a:extLst>
              <a:ext uri="{FF2B5EF4-FFF2-40B4-BE49-F238E27FC236}">
                <a16:creationId xmlns:a16="http://schemas.microsoft.com/office/drawing/2014/main" id="{B4CAD471-FB12-ACCA-9D4A-E01322DC61A0}"/>
              </a:ext>
            </a:extLst>
          </p:cNvPr>
          <p:cNvSpPr>
            <a:spLocks noGrp="1"/>
          </p:cNvSpPr>
          <p:nvPr>
            <p:ph type="body" sz="quarter" idx="21"/>
          </p:nvPr>
        </p:nvSpPr>
        <p:spPr>
          <a:xfrm>
            <a:off x="7918704"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8" name="Text Placeholder 4">
            <a:extLst>
              <a:ext uri="{FF2B5EF4-FFF2-40B4-BE49-F238E27FC236}">
                <a16:creationId xmlns:a16="http://schemas.microsoft.com/office/drawing/2014/main" id="{B7FF2DDC-689F-CE60-97C8-8575DBB2C068}"/>
              </a:ext>
            </a:extLst>
          </p:cNvPr>
          <p:cNvSpPr>
            <a:spLocks noGrp="1"/>
          </p:cNvSpPr>
          <p:nvPr>
            <p:ph type="body" sz="quarter" idx="22"/>
          </p:nvPr>
        </p:nvSpPr>
        <p:spPr>
          <a:xfrm>
            <a:off x="10369296" y="4041648"/>
            <a:ext cx="156362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6" name="Footer Placeholder 35">
            <a:extLst>
              <a:ext uri="{FF2B5EF4-FFF2-40B4-BE49-F238E27FC236}">
                <a16:creationId xmlns:a16="http://schemas.microsoft.com/office/drawing/2014/main" id="{A2666B74-0A69-6162-5AD3-4561A8EE5514}"/>
              </a:ext>
            </a:extLst>
          </p:cNvPr>
          <p:cNvSpPr>
            <a:spLocks noGrp="1"/>
          </p:cNvSpPr>
          <p:nvPr>
            <p:ph type="ftr" sz="quarter" idx="27"/>
          </p:nvPr>
        </p:nvSpPr>
        <p:spPr/>
        <p:txBody>
          <a:bodyPr/>
          <a:lstStyle/>
          <a:p>
            <a:endParaRPr lang="en-US" dirty="0"/>
          </a:p>
        </p:txBody>
      </p:sp>
      <p:sp>
        <p:nvSpPr>
          <p:cNvPr id="2" name="Text Placeholder 9">
            <a:extLst>
              <a:ext uri="{FF2B5EF4-FFF2-40B4-BE49-F238E27FC236}">
                <a16:creationId xmlns:a16="http://schemas.microsoft.com/office/drawing/2014/main" id="{78FC7A6E-EB75-1109-AB97-8091F2C9FF89}"/>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 name="Slide Number Placeholder 9">
            <a:extLst>
              <a:ext uri="{FF2B5EF4-FFF2-40B4-BE49-F238E27FC236}">
                <a16:creationId xmlns:a16="http://schemas.microsoft.com/office/drawing/2014/main" id="{3882992B-56C1-1B1D-6308-47369A0DF03F}"/>
              </a:ext>
            </a:extLst>
          </p:cNvPr>
          <p:cNvSpPr>
            <a:spLocks noGrp="1"/>
          </p:cNvSpPr>
          <p:nvPr>
            <p:ph type="sldNum" sz="quarter" idx="28"/>
          </p:nvPr>
        </p:nvSpPr>
        <p:spPr>
          <a:xfrm>
            <a:off x="1651903" y="809244"/>
            <a:ext cx="941832" cy="621792"/>
          </a:xfrm>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2309024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9F44A91D-CC57-69D8-3CC1-3538FCB6BBA4}"/>
              </a:ext>
            </a:extLst>
          </p:cNvPr>
          <p:cNvPicPr>
            <a:picLocks noChangeAspect="1"/>
          </p:cNvPicPr>
          <p:nvPr userDrawn="1"/>
        </p:nvPicPr>
        <p:blipFill>
          <a:blip r:embed="rId2">
            <a:extLst>
              <a:ext uri="{96DAC541-7B7A-43D3-8B79-37D633B846F1}">
                <asvg:svgBlip xmlns:asvg="http://schemas.microsoft.com/office/drawing/2016/SVG/main" r:embed="rId3"/>
              </a:ext>
            </a:extLst>
          </a:blip>
          <a:srcRect r="77662" b="48541"/>
          <a:stretch>
            <a:fillRect/>
          </a:stretch>
        </p:blipFill>
        <p:spPr>
          <a:xfrm flipV="1">
            <a:off x="10376194" y="1"/>
            <a:ext cx="1815806" cy="3829511"/>
          </a:xfrm>
          <a:custGeom>
            <a:avLst/>
            <a:gdLst>
              <a:gd name="connsiteX0" fmla="*/ 0 w 1815806"/>
              <a:gd name="connsiteY0" fmla="*/ 3829511 h 3829511"/>
              <a:gd name="connsiteX1" fmla="*/ 1815806 w 1815806"/>
              <a:gd name="connsiteY1" fmla="*/ 3829511 h 3829511"/>
              <a:gd name="connsiteX2" fmla="*/ 1815806 w 1815806"/>
              <a:gd name="connsiteY2" fmla="*/ 0 h 3829511"/>
              <a:gd name="connsiteX3" fmla="*/ 0 w 1815806"/>
              <a:gd name="connsiteY3" fmla="*/ 0 h 3829511"/>
            </a:gdLst>
            <a:ahLst/>
            <a:cxnLst>
              <a:cxn ang="0">
                <a:pos x="connsiteX0" y="connsiteY0"/>
              </a:cxn>
              <a:cxn ang="0">
                <a:pos x="connsiteX1" y="connsiteY1"/>
              </a:cxn>
              <a:cxn ang="0">
                <a:pos x="connsiteX2" y="connsiteY2"/>
              </a:cxn>
              <a:cxn ang="0">
                <a:pos x="connsiteX3" y="connsiteY3"/>
              </a:cxn>
            </a:cxnLst>
            <a:rect l="l" t="t" r="r" b="b"/>
            <a:pathLst>
              <a:path w="1815806" h="3829511">
                <a:moveTo>
                  <a:pt x="0" y="3829511"/>
                </a:moveTo>
                <a:lnTo>
                  <a:pt x="1815806" y="3829511"/>
                </a:lnTo>
                <a:lnTo>
                  <a:pt x="1815806" y="0"/>
                </a:lnTo>
                <a:lnTo>
                  <a:pt x="0" y="0"/>
                </a:lnTo>
                <a:close/>
              </a:path>
            </a:pathLst>
          </a:custGeom>
        </p:spPr>
      </p:pic>
      <p:pic>
        <p:nvPicPr>
          <p:cNvPr id="16" name="Graphic 15">
            <a:extLst>
              <a:ext uri="{FF2B5EF4-FFF2-40B4-BE49-F238E27FC236}">
                <a16:creationId xmlns:a16="http://schemas.microsoft.com/office/drawing/2014/main" id="{5AB0AC87-A4CD-F667-74B2-52047C1E6FB5}"/>
              </a:ext>
            </a:extLst>
          </p:cNvPr>
          <p:cNvPicPr>
            <a:picLocks noChangeAspect="1"/>
          </p:cNvPicPr>
          <p:nvPr userDrawn="1"/>
        </p:nvPicPr>
        <p:blipFill>
          <a:blip r:embed="rId4">
            <a:extLst>
              <a:ext uri="{96DAC541-7B7A-43D3-8B79-37D633B846F1}">
                <asvg:svgBlip xmlns:asvg="http://schemas.microsoft.com/office/drawing/2016/SVG/main" r:embed="rId5"/>
              </a:ext>
            </a:extLst>
          </a:blip>
          <a:srcRect r="85638" b="45150"/>
          <a:stretch>
            <a:fillRect/>
          </a:stretch>
        </p:blipFill>
        <p:spPr>
          <a:xfrm flipV="1">
            <a:off x="10887888" y="1"/>
            <a:ext cx="1304112" cy="3289795"/>
          </a:xfrm>
          <a:custGeom>
            <a:avLst/>
            <a:gdLst>
              <a:gd name="connsiteX0" fmla="*/ 0 w 1304112"/>
              <a:gd name="connsiteY0" fmla="*/ 3289795 h 3289795"/>
              <a:gd name="connsiteX1" fmla="*/ 1304112 w 1304112"/>
              <a:gd name="connsiteY1" fmla="*/ 3289795 h 3289795"/>
              <a:gd name="connsiteX2" fmla="*/ 1304112 w 1304112"/>
              <a:gd name="connsiteY2" fmla="*/ 0 h 3289795"/>
              <a:gd name="connsiteX3" fmla="*/ 0 w 1304112"/>
              <a:gd name="connsiteY3" fmla="*/ 0 h 3289795"/>
            </a:gdLst>
            <a:ahLst/>
            <a:cxnLst>
              <a:cxn ang="0">
                <a:pos x="connsiteX0" y="connsiteY0"/>
              </a:cxn>
              <a:cxn ang="0">
                <a:pos x="connsiteX1" y="connsiteY1"/>
              </a:cxn>
              <a:cxn ang="0">
                <a:pos x="connsiteX2" y="connsiteY2"/>
              </a:cxn>
              <a:cxn ang="0">
                <a:pos x="connsiteX3" y="connsiteY3"/>
              </a:cxn>
            </a:cxnLst>
            <a:rect l="l" t="t" r="r" b="b"/>
            <a:pathLst>
              <a:path w="1304112" h="3289795">
                <a:moveTo>
                  <a:pt x="0" y="3289795"/>
                </a:moveTo>
                <a:lnTo>
                  <a:pt x="1304112" y="3289795"/>
                </a:lnTo>
                <a:lnTo>
                  <a:pt x="1304112" y="0"/>
                </a:lnTo>
                <a:lnTo>
                  <a:pt x="0" y="0"/>
                </a:lnTo>
                <a:close/>
              </a:path>
            </a:pathLst>
          </a:custGeom>
        </p:spPr>
      </p:pic>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55">
            <a:extLst>
              <a:ext uri="{FF2B5EF4-FFF2-40B4-BE49-F238E27FC236}">
                <a16:creationId xmlns:a16="http://schemas.microsoft.com/office/drawing/2014/main" id="{5DF0CA69-CF45-9850-4F85-B4C3BF2141B4}"/>
              </a:ext>
            </a:extLst>
          </p:cNvPr>
          <p:cNvSpPr/>
          <p:nvPr userDrawn="1"/>
        </p:nvSpPr>
        <p:spPr>
          <a:xfrm>
            <a:off x="-7736" y="6082871"/>
            <a:ext cx="12199737" cy="493110"/>
          </a:xfrm>
          <a:custGeom>
            <a:avLst/>
            <a:gdLst>
              <a:gd name="connsiteX0" fmla="*/ 25897 w 12199737"/>
              <a:gd name="connsiteY0" fmla="*/ 0 h 493110"/>
              <a:gd name="connsiteX1" fmla="*/ 12199737 w 12199737"/>
              <a:gd name="connsiteY1" fmla="*/ 0 h 493110"/>
              <a:gd name="connsiteX2" fmla="*/ 12199737 w 12199737"/>
              <a:gd name="connsiteY2" fmla="*/ 493110 h 493110"/>
              <a:gd name="connsiteX3" fmla="*/ 25897 w 12199737"/>
              <a:gd name="connsiteY3" fmla="*/ 493109 h 493110"/>
              <a:gd name="connsiteX4" fmla="*/ 0 w 12199737"/>
              <a:gd name="connsiteY4" fmla="*/ 490499 h 493110"/>
              <a:gd name="connsiteX5" fmla="*/ 0 w 12199737"/>
              <a:gd name="connsiteY5" fmla="*/ 2611 h 493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9737" h="493110">
                <a:moveTo>
                  <a:pt x="25897" y="0"/>
                </a:moveTo>
                <a:lnTo>
                  <a:pt x="12199737" y="0"/>
                </a:lnTo>
                <a:lnTo>
                  <a:pt x="12199737" y="493110"/>
                </a:lnTo>
                <a:lnTo>
                  <a:pt x="25897" y="493109"/>
                </a:lnTo>
                <a:lnTo>
                  <a:pt x="0" y="490499"/>
                </a:lnTo>
                <a:lnTo>
                  <a:pt x="0" y="261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Oval 19">
            <a:extLst>
              <a:ext uri="{FF2B5EF4-FFF2-40B4-BE49-F238E27FC236}">
                <a16:creationId xmlns:a16="http://schemas.microsoft.com/office/drawing/2014/main" id="{AFE865D6-FFF0-8547-C225-4EA40D12981C}"/>
              </a:ext>
            </a:extLst>
          </p:cNvPr>
          <p:cNvSpPr/>
          <p:nvPr userDrawn="1"/>
        </p:nvSpPr>
        <p:spPr>
          <a:xfrm>
            <a:off x="10745496" y="2712720"/>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BC43A4F4-14CD-C1BC-076B-D3EC524E9072}"/>
              </a:ext>
            </a:extLst>
          </p:cNvPr>
          <p:cNvSpPr/>
          <p:nvPr userDrawn="1"/>
        </p:nvSpPr>
        <p:spPr>
          <a:xfrm>
            <a:off x="11336726" y="2288311"/>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F59C9BF2-FA96-FBA2-CC60-3024E983F26F}"/>
              </a:ext>
            </a:extLst>
          </p:cNvPr>
          <p:cNvSpPr/>
          <p:nvPr userDrawn="1"/>
        </p:nvSpPr>
        <p:spPr>
          <a:xfrm>
            <a:off x="825032" y="6142636"/>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AF211A54-748F-71FD-8701-AE68B04A5A19}"/>
              </a:ext>
            </a:extLst>
          </p:cNvPr>
          <p:cNvSpPr>
            <a:spLocks noGrp="1"/>
          </p:cNvSpPr>
          <p:nvPr>
            <p:ph type="body" idx="1"/>
          </p:nvPr>
        </p:nvSpPr>
        <p:spPr>
          <a:xfrm>
            <a:off x="1572768" y="2148840"/>
            <a:ext cx="3566160" cy="649224"/>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1108F8E6-CFD8-798A-9C2F-F6AC425444CA}"/>
              </a:ext>
            </a:extLst>
          </p:cNvPr>
          <p:cNvSpPr>
            <a:spLocks noGrp="1"/>
          </p:cNvSpPr>
          <p:nvPr>
            <p:ph sz="half" idx="2"/>
          </p:nvPr>
        </p:nvSpPr>
        <p:spPr>
          <a:xfrm>
            <a:off x="1298448" y="2788920"/>
            <a:ext cx="4352544" cy="2002536"/>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0FF5B42-8E52-2B78-7C88-39A811D7A960}"/>
              </a:ext>
            </a:extLst>
          </p:cNvPr>
          <p:cNvSpPr>
            <a:spLocks noGrp="1"/>
          </p:cNvSpPr>
          <p:nvPr>
            <p:ph type="body" sz="quarter" idx="3"/>
          </p:nvPr>
        </p:nvSpPr>
        <p:spPr>
          <a:xfrm>
            <a:off x="6035040" y="2148840"/>
            <a:ext cx="3566160" cy="649224"/>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0AB633-C7A8-E90B-901E-7E3FCE2D54D4}"/>
              </a:ext>
            </a:extLst>
          </p:cNvPr>
          <p:cNvSpPr>
            <a:spLocks noGrp="1"/>
          </p:cNvSpPr>
          <p:nvPr>
            <p:ph sz="quarter" idx="4"/>
          </p:nvPr>
        </p:nvSpPr>
        <p:spPr>
          <a:xfrm>
            <a:off x="5760720" y="2788920"/>
            <a:ext cx="4352544" cy="2002536"/>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a:extLst>
              <a:ext uri="{FF2B5EF4-FFF2-40B4-BE49-F238E27FC236}">
                <a16:creationId xmlns:a16="http://schemas.microsoft.com/office/drawing/2014/main" id="{FB569F4F-40C0-2BAE-2F80-0B6BF70B4999}"/>
              </a:ext>
            </a:extLst>
          </p:cNvPr>
          <p:cNvSpPr>
            <a:spLocks noGrp="1"/>
          </p:cNvSpPr>
          <p:nvPr>
            <p:ph type="title"/>
          </p:nvPr>
        </p:nvSpPr>
        <p:spPr/>
        <p:txBody>
          <a:bodyPr/>
          <a:lstStyle/>
          <a:p>
            <a:r>
              <a:rPr lang="en-US"/>
              <a:t>Click to edit Master title style</a:t>
            </a:r>
          </a:p>
        </p:txBody>
      </p:sp>
      <p:sp>
        <p:nvSpPr>
          <p:cNvPr id="19" name="Text Placeholder 9">
            <a:extLst>
              <a:ext uri="{FF2B5EF4-FFF2-40B4-BE49-F238E27FC236}">
                <a16:creationId xmlns:a16="http://schemas.microsoft.com/office/drawing/2014/main" id="{F38E5EFA-258F-AF45-F3FE-029FC106765E}"/>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21" name="Footer Placeholder 20">
            <a:extLst>
              <a:ext uri="{FF2B5EF4-FFF2-40B4-BE49-F238E27FC236}">
                <a16:creationId xmlns:a16="http://schemas.microsoft.com/office/drawing/2014/main" id="{D44511B0-E2E3-43E3-E867-BD59B58CA925}"/>
              </a:ext>
            </a:extLst>
          </p:cNvPr>
          <p:cNvSpPr>
            <a:spLocks noGrp="1"/>
          </p:cNvSpPr>
          <p:nvPr>
            <p:ph type="ftr" sz="quarter" idx="14"/>
          </p:nvPr>
        </p:nvSpPr>
        <p:spPr/>
        <p:txBody>
          <a:bodyPr/>
          <a:lstStyle/>
          <a:p>
            <a:endParaRPr lang="en-US" dirty="0"/>
          </a:p>
        </p:txBody>
      </p:sp>
      <p:sp>
        <p:nvSpPr>
          <p:cNvPr id="23" name="Slide Number Placeholder 22">
            <a:extLst>
              <a:ext uri="{FF2B5EF4-FFF2-40B4-BE49-F238E27FC236}">
                <a16:creationId xmlns:a16="http://schemas.microsoft.com/office/drawing/2014/main" id="{9FE5CA81-EC6E-7E1A-302A-32C7DC50B8AB}"/>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752812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AF211A54-748F-71FD-8701-AE68B04A5A19}"/>
              </a:ext>
            </a:extLst>
          </p:cNvPr>
          <p:cNvSpPr>
            <a:spLocks noGrp="1"/>
          </p:cNvSpPr>
          <p:nvPr>
            <p:ph type="body" idx="1"/>
          </p:nvPr>
        </p:nvSpPr>
        <p:spPr>
          <a:xfrm>
            <a:off x="1572768" y="2148840"/>
            <a:ext cx="3218688" cy="365760"/>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1108F8E6-CFD8-798A-9C2F-F6AC425444CA}"/>
              </a:ext>
            </a:extLst>
          </p:cNvPr>
          <p:cNvSpPr>
            <a:spLocks noGrp="1"/>
          </p:cNvSpPr>
          <p:nvPr>
            <p:ph sz="half" idx="2"/>
          </p:nvPr>
        </p:nvSpPr>
        <p:spPr>
          <a:xfrm>
            <a:off x="1298448" y="2788920"/>
            <a:ext cx="3163824" cy="3291840"/>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0FF5B42-8E52-2B78-7C88-39A811D7A960}"/>
              </a:ext>
            </a:extLst>
          </p:cNvPr>
          <p:cNvSpPr>
            <a:spLocks noGrp="1"/>
          </p:cNvSpPr>
          <p:nvPr>
            <p:ph type="body" sz="quarter" idx="3"/>
          </p:nvPr>
        </p:nvSpPr>
        <p:spPr>
          <a:xfrm>
            <a:off x="5349240" y="2148840"/>
            <a:ext cx="3218688" cy="365760"/>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40AB633-C7A8-E90B-901E-7E3FCE2D54D4}"/>
              </a:ext>
            </a:extLst>
          </p:cNvPr>
          <p:cNvSpPr>
            <a:spLocks noGrp="1"/>
          </p:cNvSpPr>
          <p:nvPr>
            <p:ph sz="quarter" idx="4"/>
          </p:nvPr>
        </p:nvSpPr>
        <p:spPr>
          <a:xfrm>
            <a:off x="5074920" y="2788920"/>
            <a:ext cx="3163824" cy="3291840"/>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9">
            <a:extLst>
              <a:ext uri="{FF2B5EF4-FFF2-40B4-BE49-F238E27FC236}">
                <a16:creationId xmlns:a16="http://schemas.microsoft.com/office/drawing/2014/main" id="{FB569F4F-40C0-2BAE-2F80-0B6BF70B4999}"/>
              </a:ext>
            </a:extLst>
          </p:cNvPr>
          <p:cNvSpPr>
            <a:spLocks noGrp="1"/>
          </p:cNvSpPr>
          <p:nvPr>
            <p:ph type="title"/>
          </p:nvPr>
        </p:nvSpPr>
        <p:spPr/>
        <p:txBody>
          <a:bodyPr/>
          <a:lstStyle/>
          <a:p>
            <a:r>
              <a:rPr lang="en-US"/>
              <a:t>Click to edit Master title style</a:t>
            </a:r>
          </a:p>
        </p:txBody>
      </p:sp>
      <p:sp>
        <p:nvSpPr>
          <p:cNvPr id="19" name="Text Placeholder 9">
            <a:extLst>
              <a:ext uri="{FF2B5EF4-FFF2-40B4-BE49-F238E27FC236}">
                <a16:creationId xmlns:a16="http://schemas.microsoft.com/office/drawing/2014/main" id="{F38E5EFA-258F-AF45-F3FE-029FC106765E}"/>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21" name="Footer Placeholder 20">
            <a:extLst>
              <a:ext uri="{FF2B5EF4-FFF2-40B4-BE49-F238E27FC236}">
                <a16:creationId xmlns:a16="http://schemas.microsoft.com/office/drawing/2014/main" id="{D44511B0-E2E3-43E3-E867-BD59B58CA925}"/>
              </a:ext>
            </a:extLst>
          </p:cNvPr>
          <p:cNvSpPr>
            <a:spLocks noGrp="1"/>
          </p:cNvSpPr>
          <p:nvPr>
            <p:ph type="ftr" sz="quarter" idx="14"/>
          </p:nvPr>
        </p:nvSpPr>
        <p:spPr/>
        <p:txBody>
          <a:bodyPr/>
          <a:lstStyle/>
          <a:p>
            <a:endParaRPr lang="en-US" dirty="0"/>
          </a:p>
        </p:txBody>
      </p:sp>
      <p:sp>
        <p:nvSpPr>
          <p:cNvPr id="23" name="Slide Number Placeholder 22">
            <a:extLst>
              <a:ext uri="{FF2B5EF4-FFF2-40B4-BE49-F238E27FC236}">
                <a16:creationId xmlns:a16="http://schemas.microsoft.com/office/drawing/2014/main" id="{9FE5CA81-EC6E-7E1A-302A-32C7DC50B8AB}"/>
              </a:ext>
            </a:extLst>
          </p:cNvPr>
          <p:cNvSpPr>
            <a:spLocks noGrp="1"/>
          </p:cNvSpPr>
          <p:nvPr>
            <p:ph type="sldNum" sz="quarter" idx="15"/>
          </p:nvPr>
        </p:nvSpPr>
        <p:spPr/>
        <p:txBody>
          <a:bodyPr/>
          <a:lstStyle/>
          <a:p>
            <a:fld id="{CC43B8D3-9A08-F84C-9DD4-44948BA52D4B}" type="slidenum">
              <a:rPr lang="en-US" smtClean="0"/>
              <a:pPr/>
              <a:t>‹#›</a:t>
            </a:fld>
            <a:endParaRPr lang="en-US" dirty="0"/>
          </a:p>
        </p:txBody>
      </p:sp>
      <p:pic>
        <p:nvPicPr>
          <p:cNvPr id="2" name="Graphic 1">
            <a:extLst>
              <a:ext uri="{FF2B5EF4-FFF2-40B4-BE49-F238E27FC236}">
                <a16:creationId xmlns:a16="http://schemas.microsoft.com/office/drawing/2014/main" id="{E38DCAB8-FF04-8225-502A-9415422E45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4165" t="86663"/>
          <a:stretch/>
        </p:blipFill>
        <p:spPr>
          <a:xfrm flipH="1" flipV="1">
            <a:off x="7732664" y="5943369"/>
            <a:ext cx="4459335" cy="914630"/>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7" name="Oval 6">
            <a:extLst>
              <a:ext uri="{FF2B5EF4-FFF2-40B4-BE49-F238E27FC236}">
                <a16:creationId xmlns:a16="http://schemas.microsoft.com/office/drawing/2014/main" id="{D37B56B1-1773-120E-5DF7-ADC768615C86}"/>
              </a:ext>
            </a:extLst>
          </p:cNvPr>
          <p:cNvSpPr/>
          <p:nvPr userDrawn="1"/>
        </p:nvSpPr>
        <p:spPr>
          <a:xfrm>
            <a:off x="10012200" y="5977940"/>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4">
            <a:extLst>
              <a:ext uri="{FF2B5EF4-FFF2-40B4-BE49-F238E27FC236}">
                <a16:creationId xmlns:a16="http://schemas.microsoft.com/office/drawing/2014/main" id="{BA05B6D8-31AC-001B-57B4-132C0A9BED34}"/>
              </a:ext>
            </a:extLst>
          </p:cNvPr>
          <p:cNvSpPr>
            <a:spLocks noGrp="1"/>
          </p:cNvSpPr>
          <p:nvPr>
            <p:ph type="body" sz="quarter" idx="16"/>
          </p:nvPr>
        </p:nvSpPr>
        <p:spPr>
          <a:xfrm>
            <a:off x="8851392" y="2148840"/>
            <a:ext cx="3218688" cy="365760"/>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Content Placeholder 5">
            <a:extLst>
              <a:ext uri="{FF2B5EF4-FFF2-40B4-BE49-F238E27FC236}">
                <a16:creationId xmlns:a16="http://schemas.microsoft.com/office/drawing/2014/main" id="{56DC4DB0-B5C2-72F4-A891-0281DDB80FCB}"/>
              </a:ext>
            </a:extLst>
          </p:cNvPr>
          <p:cNvSpPr>
            <a:spLocks noGrp="1"/>
          </p:cNvSpPr>
          <p:nvPr>
            <p:ph sz="quarter" idx="17"/>
          </p:nvPr>
        </p:nvSpPr>
        <p:spPr>
          <a:xfrm>
            <a:off x="8567928" y="2788920"/>
            <a:ext cx="3163824" cy="3291840"/>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5535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0" name="Graphic 22">
            <a:extLst>
              <a:ext uri="{FF2B5EF4-FFF2-40B4-BE49-F238E27FC236}">
                <a16:creationId xmlns:a16="http://schemas.microsoft.com/office/drawing/2014/main" id="{8508C9A2-89A3-8585-F561-54AF27E76C2E}"/>
              </a:ext>
            </a:extLst>
          </p:cNvPr>
          <p:cNvSpPr/>
          <p:nvPr/>
        </p:nvSpPr>
        <p:spPr>
          <a:xfrm>
            <a:off x="8963354" y="3545840"/>
            <a:ext cx="2556181" cy="2641600"/>
          </a:xfrm>
          <a:custGeom>
            <a:avLst/>
            <a:gdLst>
              <a:gd name="connsiteX0" fmla="*/ 11417928 w 11417635"/>
              <a:gd name="connsiteY0" fmla="*/ 16489276 h 17685280"/>
              <a:gd name="connsiteX1" fmla="*/ 10219543 w 11417635"/>
              <a:gd name="connsiteY1" fmla="*/ 17687536 h 17685280"/>
              <a:gd name="connsiteX2" fmla="*/ 1198684 w 11417635"/>
              <a:gd name="connsiteY2" fmla="*/ 17687536 h 17685280"/>
              <a:gd name="connsiteX3" fmla="*/ 293 w 11417635"/>
              <a:gd name="connsiteY3" fmla="*/ 16489276 h 17685280"/>
              <a:gd name="connsiteX4" fmla="*/ 293 w 11417635"/>
              <a:gd name="connsiteY4" fmla="*/ 1200514 h 17685280"/>
              <a:gd name="connsiteX5" fmla="*/ 1198684 w 11417635"/>
              <a:gd name="connsiteY5" fmla="*/ 2255 h 17685280"/>
              <a:gd name="connsiteX6" fmla="*/ 10219543 w 11417635"/>
              <a:gd name="connsiteY6" fmla="*/ 2255 h 17685280"/>
              <a:gd name="connsiteX7" fmla="*/ 11417928 w 11417635"/>
              <a:gd name="connsiteY7" fmla="*/ 1200514 h 17685280"/>
              <a:gd name="connsiteX0" fmla="*/ 11417635 w 11417635"/>
              <a:gd name="connsiteY0" fmla="*/ 16501248 h 17699508"/>
              <a:gd name="connsiteX1" fmla="*/ 10219250 w 11417635"/>
              <a:gd name="connsiteY1" fmla="*/ 17699508 h 17699508"/>
              <a:gd name="connsiteX2" fmla="*/ 1198391 w 11417635"/>
              <a:gd name="connsiteY2" fmla="*/ 17699508 h 17699508"/>
              <a:gd name="connsiteX3" fmla="*/ 0 w 11417635"/>
              <a:gd name="connsiteY3" fmla="*/ 16501248 h 17699508"/>
              <a:gd name="connsiteX4" fmla="*/ 0 w 11417635"/>
              <a:gd name="connsiteY4" fmla="*/ 1212486 h 17699508"/>
              <a:gd name="connsiteX5" fmla="*/ 1198391 w 11417635"/>
              <a:gd name="connsiteY5" fmla="*/ 14227 h 17699508"/>
              <a:gd name="connsiteX6" fmla="*/ 3548686 w 11417635"/>
              <a:gd name="connsiteY6" fmla="*/ 0 h 17699508"/>
              <a:gd name="connsiteX7" fmla="*/ 10219250 w 11417635"/>
              <a:gd name="connsiteY7" fmla="*/ 14227 h 17699508"/>
              <a:gd name="connsiteX8" fmla="*/ 11417635 w 11417635"/>
              <a:gd name="connsiteY8" fmla="*/ 1212486 h 17699508"/>
              <a:gd name="connsiteX9" fmla="*/ 11417635 w 11417635"/>
              <a:gd name="connsiteY9" fmla="*/ 16501248 h 17699508"/>
              <a:gd name="connsiteX0" fmla="*/ 11417635 w 11509075"/>
              <a:gd name="connsiteY0" fmla="*/ 1212486 h 17699508"/>
              <a:gd name="connsiteX1" fmla="*/ 11417635 w 11509075"/>
              <a:gd name="connsiteY1" fmla="*/ 16501248 h 17699508"/>
              <a:gd name="connsiteX2" fmla="*/ 10219250 w 11509075"/>
              <a:gd name="connsiteY2" fmla="*/ 17699508 h 17699508"/>
              <a:gd name="connsiteX3" fmla="*/ 1198391 w 11509075"/>
              <a:gd name="connsiteY3" fmla="*/ 17699508 h 17699508"/>
              <a:gd name="connsiteX4" fmla="*/ 0 w 11509075"/>
              <a:gd name="connsiteY4" fmla="*/ 16501248 h 17699508"/>
              <a:gd name="connsiteX5" fmla="*/ 0 w 11509075"/>
              <a:gd name="connsiteY5" fmla="*/ 1212486 h 17699508"/>
              <a:gd name="connsiteX6" fmla="*/ 1198391 w 11509075"/>
              <a:gd name="connsiteY6" fmla="*/ 14227 h 17699508"/>
              <a:gd name="connsiteX7" fmla="*/ 3548686 w 11509075"/>
              <a:gd name="connsiteY7" fmla="*/ 0 h 17699508"/>
              <a:gd name="connsiteX8" fmla="*/ 10219250 w 11509075"/>
              <a:gd name="connsiteY8" fmla="*/ 14227 h 17699508"/>
              <a:gd name="connsiteX9" fmla="*/ 11509075 w 11509075"/>
              <a:gd name="connsiteY9" fmla="*/ 1303926 h 17699508"/>
              <a:gd name="connsiteX0" fmla="*/ 11417635 w 11417635"/>
              <a:gd name="connsiteY0" fmla="*/ 1212486 h 17699508"/>
              <a:gd name="connsiteX1" fmla="*/ 11417635 w 11417635"/>
              <a:gd name="connsiteY1" fmla="*/ 16501248 h 17699508"/>
              <a:gd name="connsiteX2" fmla="*/ 10219250 w 11417635"/>
              <a:gd name="connsiteY2" fmla="*/ 17699508 h 17699508"/>
              <a:gd name="connsiteX3" fmla="*/ 1198391 w 11417635"/>
              <a:gd name="connsiteY3" fmla="*/ 17699508 h 17699508"/>
              <a:gd name="connsiteX4" fmla="*/ 0 w 11417635"/>
              <a:gd name="connsiteY4" fmla="*/ 16501248 h 17699508"/>
              <a:gd name="connsiteX5" fmla="*/ 0 w 11417635"/>
              <a:gd name="connsiteY5" fmla="*/ 1212486 h 17699508"/>
              <a:gd name="connsiteX6" fmla="*/ 1198391 w 11417635"/>
              <a:gd name="connsiteY6" fmla="*/ 14227 h 17699508"/>
              <a:gd name="connsiteX7" fmla="*/ 3548686 w 11417635"/>
              <a:gd name="connsiteY7" fmla="*/ 0 h 17699508"/>
              <a:gd name="connsiteX8" fmla="*/ 10219250 w 11417635"/>
              <a:gd name="connsiteY8" fmla="*/ 14227 h 17699508"/>
              <a:gd name="connsiteX0" fmla="*/ 11417635 w 11417635"/>
              <a:gd name="connsiteY0" fmla="*/ 1212486 h 17699508"/>
              <a:gd name="connsiteX1" fmla="*/ 11417635 w 11417635"/>
              <a:gd name="connsiteY1" fmla="*/ 16501248 h 17699508"/>
              <a:gd name="connsiteX2" fmla="*/ 10219250 w 11417635"/>
              <a:gd name="connsiteY2" fmla="*/ 17699508 h 17699508"/>
              <a:gd name="connsiteX3" fmla="*/ 1198391 w 11417635"/>
              <a:gd name="connsiteY3" fmla="*/ 17699508 h 17699508"/>
              <a:gd name="connsiteX4" fmla="*/ 0 w 11417635"/>
              <a:gd name="connsiteY4" fmla="*/ 16501248 h 17699508"/>
              <a:gd name="connsiteX5" fmla="*/ 0 w 11417635"/>
              <a:gd name="connsiteY5" fmla="*/ 1212486 h 17699508"/>
              <a:gd name="connsiteX6" fmla="*/ 1198391 w 11417635"/>
              <a:gd name="connsiteY6" fmla="*/ 14227 h 17699508"/>
              <a:gd name="connsiteX7" fmla="*/ 3548686 w 11417635"/>
              <a:gd name="connsiteY7" fmla="*/ 0 h 17699508"/>
              <a:gd name="connsiteX0" fmla="*/ 11417635 w 11417635"/>
              <a:gd name="connsiteY0" fmla="*/ 16501248 h 17699508"/>
              <a:gd name="connsiteX1" fmla="*/ 10219250 w 11417635"/>
              <a:gd name="connsiteY1" fmla="*/ 17699508 h 17699508"/>
              <a:gd name="connsiteX2" fmla="*/ 1198391 w 11417635"/>
              <a:gd name="connsiteY2" fmla="*/ 17699508 h 17699508"/>
              <a:gd name="connsiteX3" fmla="*/ 0 w 11417635"/>
              <a:gd name="connsiteY3" fmla="*/ 16501248 h 17699508"/>
              <a:gd name="connsiteX4" fmla="*/ 0 w 11417635"/>
              <a:gd name="connsiteY4" fmla="*/ 1212486 h 17699508"/>
              <a:gd name="connsiteX5" fmla="*/ 1198391 w 11417635"/>
              <a:gd name="connsiteY5" fmla="*/ 14227 h 17699508"/>
              <a:gd name="connsiteX6" fmla="*/ 3548686 w 11417635"/>
              <a:gd name="connsiteY6" fmla="*/ 0 h 17699508"/>
              <a:gd name="connsiteX0" fmla="*/ 11419870 w 11419870"/>
              <a:gd name="connsiteY0" fmla="*/ 16501248 h 17699508"/>
              <a:gd name="connsiteX1" fmla="*/ 10221485 w 11419870"/>
              <a:gd name="connsiteY1" fmla="*/ 17699508 h 17699508"/>
              <a:gd name="connsiteX2" fmla="*/ 1200626 w 11419870"/>
              <a:gd name="connsiteY2" fmla="*/ 17699508 h 17699508"/>
              <a:gd name="connsiteX3" fmla="*/ 2235 w 11419870"/>
              <a:gd name="connsiteY3" fmla="*/ 16501248 h 17699508"/>
              <a:gd name="connsiteX4" fmla="*/ 0 w 11419870"/>
              <a:gd name="connsiteY4" fmla="*/ 3002280 h 17699508"/>
              <a:gd name="connsiteX5" fmla="*/ 2235 w 11419870"/>
              <a:gd name="connsiteY5" fmla="*/ 1212486 h 17699508"/>
              <a:gd name="connsiteX6" fmla="*/ 1200626 w 11419870"/>
              <a:gd name="connsiteY6" fmla="*/ 14227 h 17699508"/>
              <a:gd name="connsiteX7" fmla="*/ 3550921 w 11419870"/>
              <a:gd name="connsiteY7" fmla="*/ 0 h 17699508"/>
              <a:gd name="connsiteX0" fmla="*/ 11419870 w 11419870"/>
              <a:gd name="connsiteY0" fmla="*/ 16501248 h 17699508"/>
              <a:gd name="connsiteX1" fmla="*/ 10221485 w 11419870"/>
              <a:gd name="connsiteY1" fmla="*/ 17699508 h 17699508"/>
              <a:gd name="connsiteX2" fmla="*/ 1200626 w 11419870"/>
              <a:gd name="connsiteY2" fmla="*/ 17699508 h 17699508"/>
              <a:gd name="connsiteX3" fmla="*/ 2235 w 11419870"/>
              <a:gd name="connsiteY3" fmla="*/ 16501248 h 17699508"/>
              <a:gd name="connsiteX4" fmla="*/ 0 w 11419870"/>
              <a:gd name="connsiteY4" fmla="*/ 3947160 h 17699508"/>
              <a:gd name="connsiteX5" fmla="*/ 0 w 11419870"/>
              <a:gd name="connsiteY5" fmla="*/ 3002280 h 17699508"/>
              <a:gd name="connsiteX6" fmla="*/ 2235 w 11419870"/>
              <a:gd name="connsiteY6" fmla="*/ 1212486 h 17699508"/>
              <a:gd name="connsiteX7" fmla="*/ 1200626 w 11419870"/>
              <a:gd name="connsiteY7" fmla="*/ 14227 h 17699508"/>
              <a:gd name="connsiteX8" fmla="*/ 3550921 w 11419870"/>
              <a:gd name="connsiteY8" fmla="*/ 0 h 17699508"/>
              <a:gd name="connsiteX0" fmla="*/ 10221485 w 10221485"/>
              <a:gd name="connsiteY0" fmla="*/ 17699508 h 17699508"/>
              <a:gd name="connsiteX1" fmla="*/ 1200626 w 10221485"/>
              <a:gd name="connsiteY1" fmla="*/ 17699508 h 17699508"/>
              <a:gd name="connsiteX2" fmla="*/ 2235 w 10221485"/>
              <a:gd name="connsiteY2" fmla="*/ 16501248 h 17699508"/>
              <a:gd name="connsiteX3" fmla="*/ 0 w 10221485"/>
              <a:gd name="connsiteY3" fmla="*/ 3947160 h 17699508"/>
              <a:gd name="connsiteX4" fmla="*/ 0 w 10221485"/>
              <a:gd name="connsiteY4" fmla="*/ 3002280 h 17699508"/>
              <a:gd name="connsiteX5" fmla="*/ 2235 w 10221485"/>
              <a:gd name="connsiteY5" fmla="*/ 1212486 h 17699508"/>
              <a:gd name="connsiteX6" fmla="*/ 1200626 w 10221485"/>
              <a:gd name="connsiteY6" fmla="*/ 14227 h 17699508"/>
              <a:gd name="connsiteX7" fmla="*/ 3550921 w 10221485"/>
              <a:gd name="connsiteY7" fmla="*/ 0 h 17699508"/>
              <a:gd name="connsiteX0" fmla="*/ 1200626 w 3550921"/>
              <a:gd name="connsiteY0" fmla="*/ 17699508 h 17699508"/>
              <a:gd name="connsiteX1" fmla="*/ 2235 w 3550921"/>
              <a:gd name="connsiteY1" fmla="*/ 16501248 h 17699508"/>
              <a:gd name="connsiteX2" fmla="*/ 0 w 3550921"/>
              <a:gd name="connsiteY2" fmla="*/ 3947160 h 17699508"/>
              <a:gd name="connsiteX3" fmla="*/ 0 w 3550921"/>
              <a:gd name="connsiteY3" fmla="*/ 3002280 h 17699508"/>
              <a:gd name="connsiteX4" fmla="*/ 2235 w 3550921"/>
              <a:gd name="connsiteY4" fmla="*/ 1212486 h 17699508"/>
              <a:gd name="connsiteX5" fmla="*/ 1200626 w 3550921"/>
              <a:gd name="connsiteY5" fmla="*/ 14227 h 17699508"/>
              <a:gd name="connsiteX6" fmla="*/ 3550921 w 3550921"/>
              <a:gd name="connsiteY6" fmla="*/ 0 h 17699508"/>
              <a:gd name="connsiteX0" fmla="*/ 2235 w 3550921"/>
              <a:gd name="connsiteY0" fmla="*/ 16501248 h 16501248"/>
              <a:gd name="connsiteX1" fmla="*/ 0 w 3550921"/>
              <a:gd name="connsiteY1" fmla="*/ 3947160 h 16501248"/>
              <a:gd name="connsiteX2" fmla="*/ 0 w 3550921"/>
              <a:gd name="connsiteY2" fmla="*/ 3002280 h 16501248"/>
              <a:gd name="connsiteX3" fmla="*/ 2235 w 3550921"/>
              <a:gd name="connsiteY3" fmla="*/ 1212486 h 16501248"/>
              <a:gd name="connsiteX4" fmla="*/ 1200626 w 3550921"/>
              <a:gd name="connsiteY4" fmla="*/ 14227 h 16501248"/>
              <a:gd name="connsiteX5" fmla="*/ 3550921 w 3550921"/>
              <a:gd name="connsiteY5" fmla="*/ 0 h 16501248"/>
              <a:gd name="connsiteX0" fmla="*/ 0 w 3550921"/>
              <a:gd name="connsiteY0" fmla="*/ 3947160 h 3947160"/>
              <a:gd name="connsiteX1" fmla="*/ 0 w 3550921"/>
              <a:gd name="connsiteY1" fmla="*/ 3002280 h 3947160"/>
              <a:gd name="connsiteX2" fmla="*/ 2235 w 3550921"/>
              <a:gd name="connsiteY2" fmla="*/ 1212486 h 3947160"/>
              <a:gd name="connsiteX3" fmla="*/ 1200626 w 3550921"/>
              <a:gd name="connsiteY3" fmla="*/ 14227 h 3947160"/>
              <a:gd name="connsiteX4" fmla="*/ 3550921 w 3550921"/>
              <a:gd name="connsiteY4" fmla="*/ 0 h 3947160"/>
              <a:gd name="connsiteX0" fmla="*/ 0 w 3550921"/>
              <a:gd name="connsiteY0" fmla="*/ 3002280 h 3002280"/>
              <a:gd name="connsiteX1" fmla="*/ 2235 w 3550921"/>
              <a:gd name="connsiteY1" fmla="*/ 1212486 h 3002280"/>
              <a:gd name="connsiteX2" fmla="*/ 1200626 w 3550921"/>
              <a:gd name="connsiteY2" fmla="*/ 14227 h 3002280"/>
              <a:gd name="connsiteX3" fmla="*/ 3550921 w 3550921"/>
              <a:gd name="connsiteY3" fmla="*/ 0 h 3002280"/>
              <a:gd name="connsiteX0" fmla="*/ 2845 w 3548686"/>
              <a:gd name="connsiteY0" fmla="*/ 2799080 h 2799080"/>
              <a:gd name="connsiteX1" fmla="*/ 0 w 3548686"/>
              <a:gd name="connsiteY1" fmla="*/ 1212486 h 2799080"/>
              <a:gd name="connsiteX2" fmla="*/ 1198391 w 3548686"/>
              <a:gd name="connsiteY2" fmla="*/ 14227 h 2799080"/>
              <a:gd name="connsiteX3" fmla="*/ 3548686 w 3548686"/>
              <a:gd name="connsiteY3" fmla="*/ 0 h 2799080"/>
              <a:gd name="connsiteX0" fmla="*/ 2845 w 3548686"/>
              <a:gd name="connsiteY0" fmla="*/ 2707640 h 2707640"/>
              <a:gd name="connsiteX1" fmla="*/ 0 w 3548686"/>
              <a:gd name="connsiteY1" fmla="*/ 1212486 h 2707640"/>
              <a:gd name="connsiteX2" fmla="*/ 1198391 w 3548686"/>
              <a:gd name="connsiteY2" fmla="*/ 14227 h 2707640"/>
              <a:gd name="connsiteX3" fmla="*/ 3548686 w 3548686"/>
              <a:gd name="connsiteY3" fmla="*/ 0 h 2707640"/>
              <a:gd name="connsiteX0" fmla="*/ 2845 w 3548686"/>
              <a:gd name="connsiteY0" fmla="*/ 2667000 h 2667000"/>
              <a:gd name="connsiteX1" fmla="*/ 0 w 3548686"/>
              <a:gd name="connsiteY1" fmla="*/ 1212486 h 2667000"/>
              <a:gd name="connsiteX2" fmla="*/ 1198391 w 3548686"/>
              <a:gd name="connsiteY2" fmla="*/ 14227 h 2667000"/>
              <a:gd name="connsiteX3" fmla="*/ 3548686 w 3548686"/>
              <a:gd name="connsiteY3" fmla="*/ 0 h 2667000"/>
              <a:gd name="connsiteX0" fmla="*/ 2845 w 3548686"/>
              <a:gd name="connsiteY0" fmla="*/ 2651760 h 2651760"/>
              <a:gd name="connsiteX1" fmla="*/ 0 w 3548686"/>
              <a:gd name="connsiteY1" fmla="*/ 1212486 h 2651760"/>
              <a:gd name="connsiteX2" fmla="*/ 1198391 w 3548686"/>
              <a:gd name="connsiteY2" fmla="*/ 14227 h 2651760"/>
              <a:gd name="connsiteX3" fmla="*/ 3548686 w 3548686"/>
              <a:gd name="connsiteY3" fmla="*/ 0 h 2651760"/>
              <a:gd name="connsiteX0" fmla="*/ 2845 w 3020366"/>
              <a:gd name="connsiteY0" fmla="*/ 2651760 h 2651760"/>
              <a:gd name="connsiteX1" fmla="*/ 0 w 3020366"/>
              <a:gd name="connsiteY1" fmla="*/ 1212486 h 2651760"/>
              <a:gd name="connsiteX2" fmla="*/ 1198391 w 3020366"/>
              <a:gd name="connsiteY2" fmla="*/ 14227 h 2651760"/>
              <a:gd name="connsiteX3" fmla="*/ 3020366 w 3020366"/>
              <a:gd name="connsiteY3" fmla="*/ 0 h 2651760"/>
              <a:gd name="connsiteX0" fmla="*/ 2845 w 2883206"/>
              <a:gd name="connsiteY0" fmla="*/ 2651760 h 2651760"/>
              <a:gd name="connsiteX1" fmla="*/ 0 w 2883206"/>
              <a:gd name="connsiteY1" fmla="*/ 1212486 h 2651760"/>
              <a:gd name="connsiteX2" fmla="*/ 1198391 w 2883206"/>
              <a:gd name="connsiteY2" fmla="*/ 14227 h 2651760"/>
              <a:gd name="connsiteX3" fmla="*/ 2883206 w 2883206"/>
              <a:gd name="connsiteY3" fmla="*/ 0 h 2651760"/>
              <a:gd name="connsiteX0" fmla="*/ 2845 w 2796846"/>
              <a:gd name="connsiteY0" fmla="*/ 2651760 h 2651760"/>
              <a:gd name="connsiteX1" fmla="*/ 0 w 2796846"/>
              <a:gd name="connsiteY1" fmla="*/ 1212486 h 2651760"/>
              <a:gd name="connsiteX2" fmla="*/ 1198391 w 2796846"/>
              <a:gd name="connsiteY2" fmla="*/ 14227 h 2651760"/>
              <a:gd name="connsiteX3" fmla="*/ 2796846 w 2796846"/>
              <a:gd name="connsiteY3" fmla="*/ 0 h 2651760"/>
              <a:gd name="connsiteX0" fmla="*/ 2845 w 2735886"/>
              <a:gd name="connsiteY0" fmla="*/ 2656840 h 2656840"/>
              <a:gd name="connsiteX1" fmla="*/ 0 w 2735886"/>
              <a:gd name="connsiteY1" fmla="*/ 1217566 h 2656840"/>
              <a:gd name="connsiteX2" fmla="*/ 1198391 w 2735886"/>
              <a:gd name="connsiteY2" fmla="*/ 19307 h 2656840"/>
              <a:gd name="connsiteX3" fmla="*/ 2735886 w 2735886"/>
              <a:gd name="connsiteY3" fmla="*/ 0 h 2656840"/>
              <a:gd name="connsiteX0" fmla="*/ 2845 w 2674926"/>
              <a:gd name="connsiteY0" fmla="*/ 2651760 h 2651760"/>
              <a:gd name="connsiteX1" fmla="*/ 0 w 2674926"/>
              <a:gd name="connsiteY1" fmla="*/ 1212486 h 2651760"/>
              <a:gd name="connsiteX2" fmla="*/ 1198391 w 2674926"/>
              <a:gd name="connsiteY2" fmla="*/ 14227 h 2651760"/>
              <a:gd name="connsiteX3" fmla="*/ 2674926 w 2674926"/>
              <a:gd name="connsiteY3" fmla="*/ 0 h 2651760"/>
              <a:gd name="connsiteX0" fmla="*/ 2845 w 2674926"/>
              <a:gd name="connsiteY0" fmla="*/ 2651760 h 2651760"/>
              <a:gd name="connsiteX1" fmla="*/ 0 w 2674926"/>
              <a:gd name="connsiteY1" fmla="*/ 1212486 h 2651760"/>
              <a:gd name="connsiteX2" fmla="*/ 1198391 w 2674926"/>
              <a:gd name="connsiteY2" fmla="*/ 14227 h 2651760"/>
              <a:gd name="connsiteX3" fmla="*/ 2674926 w 2674926"/>
              <a:gd name="connsiteY3" fmla="*/ 0 h 2651760"/>
              <a:gd name="connsiteX0" fmla="*/ 2845 w 2644446"/>
              <a:gd name="connsiteY0" fmla="*/ 2651760 h 2651760"/>
              <a:gd name="connsiteX1" fmla="*/ 0 w 2644446"/>
              <a:gd name="connsiteY1" fmla="*/ 1212486 h 2651760"/>
              <a:gd name="connsiteX2" fmla="*/ 1198391 w 2644446"/>
              <a:gd name="connsiteY2" fmla="*/ 14227 h 2651760"/>
              <a:gd name="connsiteX3" fmla="*/ 2644446 w 2644446"/>
              <a:gd name="connsiteY3" fmla="*/ 0 h 2651760"/>
              <a:gd name="connsiteX0" fmla="*/ 2845 w 2608886"/>
              <a:gd name="connsiteY0" fmla="*/ 2651760 h 2651760"/>
              <a:gd name="connsiteX1" fmla="*/ 0 w 2608886"/>
              <a:gd name="connsiteY1" fmla="*/ 1212486 h 2651760"/>
              <a:gd name="connsiteX2" fmla="*/ 1198391 w 2608886"/>
              <a:gd name="connsiteY2" fmla="*/ 14227 h 2651760"/>
              <a:gd name="connsiteX3" fmla="*/ 2608886 w 2608886"/>
              <a:gd name="connsiteY3" fmla="*/ 0 h 2651760"/>
              <a:gd name="connsiteX0" fmla="*/ 2845 w 2598726"/>
              <a:gd name="connsiteY0" fmla="*/ 2646680 h 2646680"/>
              <a:gd name="connsiteX1" fmla="*/ 0 w 2598726"/>
              <a:gd name="connsiteY1" fmla="*/ 1207406 h 2646680"/>
              <a:gd name="connsiteX2" fmla="*/ 1198391 w 2598726"/>
              <a:gd name="connsiteY2" fmla="*/ 9147 h 2646680"/>
              <a:gd name="connsiteX3" fmla="*/ 2598726 w 2598726"/>
              <a:gd name="connsiteY3" fmla="*/ 0 h 2646680"/>
              <a:gd name="connsiteX0" fmla="*/ 2845 w 2558086"/>
              <a:gd name="connsiteY0" fmla="*/ 2641600 h 2641600"/>
              <a:gd name="connsiteX1" fmla="*/ 0 w 2558086"/>
              <a:gd name="connsiteY1" fmla="*/ 1202326 h 2641600"/>
              <a:gd name="connsiteX2" fmla="*/ 1198391 w 2558086"/>
              <a:gd name="connsiteY2" fmla="*/ 4067 h 2641600"/>
              <a:gd name="connsiteX3" fmla="*/ 2558086 w 2558086"/>
              <a:gd name="connsiteY3" fmla="*/ 0 h 2641600"/>
              <a:gd name="connsiteX0" fmla="*/ 2845 w 2556181"/>
              <a:gd name="connsiteY0" fmla="*/ 2641600 h 2641600"/>
              <a:gd name="connsiteX1" fmla="*/ 0 w 2556181"/>
              <a:gd name="connsiteY1" fmla="*/ 1202326 h 2641600"/>
              <a:gd name="connsiteX2" fmla="*/ 1198391 w 2556181"/>
              <a:gd name="connsiteY2" fmla="*/ 4067 h 2641600"/>
              <a:gd name="connsiteX3" fmla="*/ 2556181 w 2556181"/>
              <a:gd name="connsiteY3" fmla="*/ 0 h 2641600"/>
            </a:gdLst>
            <a:ahLst/>
            <a:cxnLst>
              <a:cxn ang="0">
                <a:pos x="connsiteX0" y="connsiteY0"/>
              </a:cxn>
              <a:cxn ang="0">
                <a:pos x="connsiteX1" y="connsiteY1"/>
              </a:cxn>
              <a:cxn ang="0">
                <a:pos x="connsiteX2" y="connsiteY2"/>
              </a:cxn>
              <a:cxn ang="0">
                <a:pos x="connsiteX3" y="connsiteY3"/>
              </a:cxn>
            </a:cxnLst>
            <a:rect l="l" t="t" r="r" b="b"/>
            <a:pathLst>
              <a:path w="2556181" h="2641600">
                <a:moveTo>
                  <a:pt x="2845" y="2641600"/>
                </a:moveTo>
                <a:cubicBezTo>
                  <a:pt x="1897" y="2112735"/>
                  <a:pt x="948" y="1731191"/>
                  <a:pt x="0" y="1202326"/>
                </a:cubicBezTo>
                <a:cubicBezTo>
                  <a:pt x="0" y="540519"/>
                  <a:pt x="536541" y="4067"/>
                  <a:pt x="1198391" y="4067"/>
                </a:cubicBezTo>
                <a:lnTo>
                  <a:pt x="2556181" y="0"/>
                </a:lnTo>
              </a:path>
            </a:pathLst>
          </a:custGeom>
          <a:noFill/>
          <a:ln w="1356897" cap="sq">
            <a:solidFill>
              <a:schemeClr val="accent4">
                <a:alpha val="89000"/>
              </a:schemeClr>
            </a:solidFill>
            <a:prstDash val="solid"/>
            <a:round/>
          </a:ln>
        </p:spPr>
        <p:txBody>
          <a:bodyPr rtlCol="0" anchor="ctr"/>
          <a:lstStyle/>
          <a:p>
            <a:endParaRPr lang="en-US" dirty="0"/>
          </a:p>
        </p:txBody>
      </p:sp>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1600200" y="2121408"/>
            <a:ext cx="6510528" cy="3578352"/>
          </a:xfrm>
        </p:spPr>
        <p:txBody>
          <a:bodyPr/>
          <a:lstStyle>
            <a:lvl1pPr marL="0" indent="0">
              <a:buNone/>
              <a:defRPr sz="1800"/>
            </a:lvl1pPr>
            <a:lvl2pPr marL="283464">
              <a:defRPr sz="1800"/>
            </a:lvl2pPr>
            <a:lvl3pPr marL="566928">
              <a:defRPr sz="1600"/>
            </a:lvl3pPr>
            <a:lvl4pPr marL="758952">
              <a:defRPr sz="1400"/>
            </a:lvl4pPr>
            <a:lvl5pPr marL="1042416">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a:extLst>
              <a:ext uri="{FF2B5EF4-FFF2-40B4-BE49-F238E27FC236}">
                <a16:creationId xmlns:a16="http://schemas.microsoft.com/office/drawing/2014/main" id="{E3602100-4B1B-08F9-3FE3-A39515512D51}"/>
              </a:ext>
            </a:extLst>
          </p:cNvPr>
          <p:cNvSpPr>
            <a:spLocks noGrp="1"/>
          </p:cNvSpPr>
          <p:nvPr>
            <p:ph type="body" sz="quarter" idx="13" hasCustomPrompt="1"/>
          </p:nvPr>
        </p:nvSpPr>
        <p:spPr>
          <a:xfrm>
            <a:off x="1815806" y="793971"/>
            <a:ext cx="621792" cy="621792"/>
          </a:xfrm>
          <a:prstGeom prst="ellipse">
            <a:avLst/>
          </a:prstGeom>
          <a:solidFill>
            <a:schemeClr val="accent3"/>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5" name="Graphic 24">
            <a:extLst>
              <a:ext uri="{FF2B5EF4-FFF2-40B4-BE49-F238E27FC236}">
                <a16:creationId xmlns:a16="http://schemas.microsoft.com/office/drawing/2014/main" id="{3A387C14-96A1-A53F-B0C4-8C320C0E434B}"/>
              </a:ext>
            </a:extLst>
          </p:cNvPr>
          <p:cNvSpPr/>
          <p:nvPr/>
        </p:nvSpPr>
        <p:spPr>
          <a:xfrm>
            <a:off x="8928734" y="3558489"/>
            <a:ext cx="3162299" cy="3196641"/>
          </a:xfrm>
          <a:custGeom>
            <a:avLst/>
            <a:gdLst>
              <a:gd name="connsiteX0" fmla="*/ -3730 w 9166847"/>
              <a:gd name="connsiteY0" fmla="*/ 5764965 h 5765688"/>
              <a:gd name="connsiteX1" fmla="*/ -3730 w 9166847"/>
              <a:gd name="connsiteY1" fmla="*/ 1152444 h 5765688"/>
              <a:gd name="connsiteX2" fmla="*/ 1189314 w 9166847"/>
              <a:gd name="connsiteY2" fmla="*/ -724 h 5765688"/>
              <a:gd name="connsiteX3" fmla="*/ 9163118 w 9166847"/>
              <a:gd name="connsiteY3" fmla="*/ 36857 h 5765688"/>
              <a:gd name="connsiteX0" fmla="*/ 0 w 9166848"/>
              <a:gd name="connsiteY0" fmla="*/ 5765689 h 5765689"/>
              <a:gd name="connsiteX1" fmla="*/ 0 w 9166848"/>
              <a:gd name="connsiteY1" fmla="*/ 1153168 h 5765689"/>
              <a:gd name="connsiteX2" fmla="*/ 1193044 w 9166848"/>
              <a:gd name="connsiteY2" fmla="*/ 0 h 5765689"/>
              <a:gd name="connsiteX3" fmla="*/ 2736923 w 9166848"/>
              <a:gd name="connsiteY3" fmla="*/ 1574 h 5765689"/>
              <a:gd name="connsiteX4" fmla="*/ 9166848 w 9166848"/>
              <a:gd name="connsiteY4" fmla="*/ 37581 h 5765689"/>
              <a:gd name="connsiteX0" fmla="*/ 0 w 9166848"/>
              <a:gd name="connsiteY0" fmla="*/ 5765689 h 5765689"/>
              <a:gd name="connsiteX1" fmla="*/ 0 w 9166848"/>
              <a:gd name="connsiteY1" fmla="*/ 1153168 h 5765689"/>
              <a:gd name="connsiteX2" fmla="*/ 1193044 w 9166848"/>
              <a:gd name="connsiteY2" fmla="*/ 0 h 5765689"/>
              <a:gd name="connsiteX3" fmla="*/ 2736923 w 9166848"/>
              <a:gd name="connsiteY3" fmla="*/ 1574 h 5765689"/>
              <a:gd name="connsiteX4" fmla="*/ 3169739 w 9166848"/>
              <a:gd name="connsiteY4" fmla="*/ 7671 h 5765689"/>
              <a:gd name="connsiteX5" fmla="*/ 9166848 w 9166848"/>
              <a:gd name="connsiteY5" fmla="*/ 37581 h 5765689"/>
              <a:gd name="connsiteX0" fmla="*/ 0 w 3169739"/>
              <a:gd name="connsiteY0" fmla="*/ 5765689 h 5765689"/>
              <a:gd name="connsiteX1" fmla="*/ 0 w 3169739"/>
              <a:gd name="connsiteY1" fmla="*/ 1153168 h 5765689"/>
              <a:gd name="connsiteX2" fmla="*/ 1193044 w 3169739"/>
              <a:gd name="connsiteY2" fmla="*/ 0 h 5765689"/>
              <a:gd name="connsiteX3" fmla="*/ 2736923 w 3169739"/>
              <a:gd name="connsiteY3" fmla="*/ 1574 h 5765689"/>
              <a:gd name="connsiteX4" fmla="*/ 3169739 w 3169739"/>
              <a:gd name="connsiteY4" fmla="*/ 7671 h 5765689"/>
              <a:gd name="connsiteX0" fmla="*/ 0 w 3160214"/>
              <a:gd name="connsiteY0" fmla="*/ 5765689 h 5765689"/>
              <a:gd name="connsiteX1" fmla="*/ 0 w 3160214"/>
              <a:gd name="connsiteY1" fmla="*/ 1153168 h 5765689"/>
              <a:gd name="connsiteX2" fmla="*/ 1193044 w 3160214"/>
              <a:gd name="connsiteY2" fmla="*/ 0 h 5765689"/>
              <a:gd name="connsiteX3" fmla="*/ 2736923 w 3160214"/>
              <a:gd name="connsiteY3" fmla="*/ 1574 h 5765689"/>
              <a:gd name="connsiteX4" fmla="*/ 3160214 w 3160214"/>
              <a:gd name="connsiteY4" fmla="*/ 7671 h 5765689"/>
              <a:gd name="connsiteX0" fmla="*/ 2085 w 3162299"/>
              <a:gd name="connsiteY0" fmla="*/ 5765689 h 5765689"/>
              <a:gd name="connsiteX1" fmla="*/ 0 w 3162299"/>
              <a:gd name="connsiteY1" fmla="*/ 3173781 h 5765689"/>
              <a:gd name="connsiteX2" fmla="*/ 2085 w 3162299"/>
              <a:gd name="connsiteY2" fmla="*/ 1153168 h 5765689"/>
              <a:gd name="connsiteX3" fmla="*/ 1195129 w 3162299"/>
              <a:gd name="connsiteY3" fmla="*/ 0 h 5765689"/>
              <a:gd name="connsiteX4" fmla="*/ 2739008 w 3162299"/>
              <a:gd name="connsiteY4" fmla="*/ 1574 h 5765689"/>
              <a:gd name="connsiteX5" fmla="*/ 3162299 w 3162299"/>
              <a:gd name="connsiteY5" fmla="*/ 7671 h 5765689"/>
              <a:gd name="connsiteX0" fmla="*/ 0 w 3162299"/>
              <a:gd name="connsiteY0" fmla="*/ 3173781 h 3173781"/>
              <a:gd name="connsiteX1" fmla="*/ 2085 w 3162299"/>
              <a:gd name="connsiteY1" fmla="*/ 1153168 h 3173781"/>
              <a:gd name="connsiteX2" fmla="*/ 1195129 w 3162299"/>
              <a:gd name="connsiteY2" fmla="*/ 0 h 3173781"/>
              <a:gd name="connsiteX3" fmla="*/ 2739008 w 3162299"/>
              <a:gd name="connsiteY3" fmla="*/ 1574 h 3173781"/>
              <a:gd name="connsiteX4" fmla="*/ 3162299 w 3162299"/>
              <a:gd name="connsiteY4" fmla="*/ 7671 h 3173781"/>
              <a:gd name="connsiteX0" fmla="*/ 0 w 3162299"/>
              <a:gd name="connsiteY0" fmla="*/ 3196641 h 3196641"/>
              <a:gd name="connsiteX1" fmla="*/ 2085 w 3162299"/>
              <a:gd name="connsiteY1" fmla="*/ 1153168 h 3196641"/>
              <a:gd name="connsiteX2" fmla="*/ 1195129 w 3162299"/>
              <a:gd name="connsiteY2" fmla="*/ 0 h 3196641"/>
              <a:gd name="connsiteX3" fmla="*/ 2739008 w 3162299"/>
              <a:gd name="connsiteY3" fmla="*/ 1574 h 3196641"/>
              <a:gd name="connsiteX4" fmla="*/ 3162299 w 3162299"/>
              <a:gd name="connsiteY4" fmla="*/ 7671 h 3196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99" h="3196641">
                <a:moveTo>
                  <a:pt x="0" y="3196641"/>
                </a:moveTo>
                <a:lnTo>
                  <a:pt x="2085" y="1153168"/>
                </a:lnTo>
                <a:cubicBezTo>
                  <a:pt x="2085" y="516291"/>
                  <a:pt x="536218" y="0"/>
                  <a:pt x="1195129" y="0"/>
                </a:cubicBezTo>
                <a:lnTo>
                  <a:pt x="2739008" y="1574"/>
                </a:lnTo>
                <a:lnTo>
                  <a:pt x="3162299" y="7671"/>
                </a:lnTo>
              </a:path>
            </a:pathLst>
          </a:custGeom>
          <a:noFill/>
          <a:ln w="225588" cap="sq">
            <a:solidFill>
              <a:srgbClr val="FDF9E2"/>
            </a:solidFill>
            <a:prstDash val="solid"/>
            <a:miter/>
          </a:ln>
        </p:spPr>
        <p:txBody>
          <a:bodyPr rtlCol="0" anchor="ctr"/>
          <a:lstStyle/>
          <a:p>
            <a:endParaRPr lang="en-US" dirty="0"/>
          </a:p>
        </p:txBody>
      </p:sp>
      <p:sp>
        <p:nvSpPr>
          <p:cNvPr id="29" name="Oval 28">
            <a:extLst>
              <a:ext uri="{FF2B5EF4-FFF2-40B4-BE49-F238E27FC236}">
                <a16:creationId xmlns:a16="http://schemas.microsoft.com/office/drawing/2014/main" id="{09E9B68F-058D-E637-2550-5DA70E3D0D41}"/>
              </a:ext>
            </a:extLst>
          </p:cNvPr>
          <p:cNvSpPr/>
          <p:nvPr userDrawn="1"/>
        </p:nvSpPr>
        <p:spPr>
          <a:xfrm>
            <a:off x="10310340" y="2011478"/>
            <a:ext cx="1628275" cy="1628275"/>
          </a:xfrm>
          <a:prstGeom prst="ellipse">
            <a:avLst/>
          </a:prstGeom>
          <a:solidFill>
            <a:schemeClr val="accent6">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pic>
        <p:nvPicPr>
          <p:cNvPr id="34" name="Graphic 33">
            <a:extLst>
              <a:ext uri="{FF2B5EF4-FFF2-40B4-BE49-F238E27FC236}">
                <a16:creationId xmlns:a16="http://schemas.microsoft.com/office/drawing/2014/main" id="{6188A037-6B9F-861E-36A7-10311D612729}"/>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972" r="31496"/>
          <a:stretch>
            <a:fillRect/>
          </a:stretch>
        </p:blipFill>
        <p:spPr>
          <a:xfrm>
            <a:off x="12700" y="6051321"/>
            <a:ext cx="12192000" cy="528377"/>
          </a:xfrm>
          <a:custGeom>
            <a:avLst/>
            <a:gdLst>
              <a:gd name="connsiteX0" fmla="*/ 0 w 6858000"/>
              <a:gd name="connsiteY0" fmla="*/ 400156 h 400156"/>
              <a:gd name="connsiteX1" fmla="*/ 0 w 6858000"/>
              <a:gd name="connsiteY1" fmla="*/ 0 h 400156"/>
              <a:gd name="connsiteX2" fmla="*/ 6858000 w 6858000"/>
              <a:gd name="connsiteY2" fmla="*/ 0 h 400156"/>
              <a:gd name="connsiteX3" fmla="*/ 6858000 w 6858000"/>
              <a:gd name="connsiteY3" fmla="*/ 400156 h 400156"/>
            </a:gdLst>
            <a:ahLst/>
            <a:cxnLst>
              <a:cxn ang="0">
                <a:pos x="connsiteX0" y="connsiteY0"/>
              </a:cxn>
              <a:cxn ang="0">
                <a:pos x="connsiteX1" y="connsiteY1"/>
              </a:cxn>
              <a:cxn ang="0">
                <a:pos x="connsiteX2" y="connsiteY2"/>
              </a:cxn>
              <a:cxn ang="0">
                <a:pos x="connsiteX3" y="connsiteY3"/>
              </a:cxn>
            </a:cxnLst>
            <a:rect l="l" t="t" r="r" b="b"/>
            <a:pathLst>
              <a:path w="6858000" h="400156">
                <a:moveTo>
                  <a:pt x="0" y="400156"/>
                </a:moveTo>
                <a:lnTo>
                  <a:pt x="0" y="0"/>
                </a:lnTo>
                <a:lnTo>
                  <a:pt x="6858000" y="0"/>
                </a:lnTo>
                <a:lnTo>
                  <a:pt x="6858000" y="400156"/>
                </a:lnTo>
                <a:close/>
              </a:path>
            </a:pathLst>
          </a:custGeom>
        </p:spPr>
      </p:pic>
      <p:sp>
        <p:nvSpPr>
          <p:cNvPr id="36" name="Oval 35">
            <a:extLst>
              <a:ext uri="{FF2B5EF4-FFF2-40B4-BE49-F238E27FC236}">
                <a16:creationId xmlns:a16="http://schemas.microsoft.com/office/drawing/2014/main" id="{1C9183AD-9166-27E4-F8C4-4AAE1C7F0BB9}"/>
              </a:ext>
            </a:extLst>
          </p:cNvPr>
          <p:cNvSpPr/>
          <p:nvPr userDrawn="1"/>
        </p:nvSpPr>
        <p:spPr>
          <a:xfrm>
            <a:off x="9130046" y="6134101"/>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DFED6151-9FDE-FB42-89FC-0347B6A3276D}"/>
              </a:ext>
            </a:extLst>
          </p:cNvPr>
          <p:cNvSpPr/>
          <p:nvPr userDrawn="1"/>
        </p:nvSpPr>
        <p:spPr>
          <a:xfrm>
            <a:off x="8385329" y="6134101"/>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ooter Placeholder 45">
            <a:extLst>
              <a:ext uri="{FF2B5EF4-FFF2-40B4-BE49-F238E27FC236}">
                <a16:creationId xmlns:a16="http://schemas.microsoft.com/office/drawing/2014/main" id="{41E6D8BC-2E14-B95F-1E2F-30FF6EE3AEB3}"/>
              </a:ext>
            </a:extLst>
          </p:cNvPr>
          <p:cNvSpPr>
            <a:spLocks noGrp="1"/>
          </p:cNvSpPr>
          <p:nvPr>
            <p:ph type="ftr" sz="quarter" idx="14"/>
          </p:nvPr>
        </p:nvSpPr>
        <p:spPr/>
        <p:txBody>
          <a:bodyPr/>
          <a:lstStyle/>
          <a:p>
            <a:endParaRPr lang="en-US" dirty="0"/>
          </a:p>
        </p:txBody>
      </p:sp>
      <p:sp>
        <p:nvSpPr>
          <p:cNvPr id="47" name="Slide Number Placeholder 46">
            <a:extLst>
              <a:ext uri="{FF2B5EF4-FFF2-40B4-BE49-F238E27FC236}">
                <a16:creationId xmlns:a16="http://schemas.microsoft.com/office/drawing/2014/main" id="{89B6F428-7A93-4AA9-C12A-2A93DFEAF0B6}"/>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580811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44" name="Graphic 43">
            <a:extLst>
              <a:ext uri="{FF2B5EF4-FFF2-40B4-BE49-F238E27FC236}">
                <a16:creationId xmlns:a16="http://schemas.microsoft.com/office/drawing/2014/main" id="{94240F9C-F2B6-6263-0817-7E0809D9DF3A}"/>
              </a:ext>
            </a:extLst>
          </p:cNvPr>
          <p:cNvPicPr>
            <a:picLocks noChangeAspect="1"/>
          </p:cNvPicPr>
          <p:nvPr userDrawn="1"/>
        </p:nvPicPr>
        <p:blipFill>
          <a:blip r:embed="rId2">
            <a:extLst>
              <a:ext uri="{96DAC541-7B7A-43D3-8B79-37D633B846F1}">
                <asvg:svgBlip xmlns:asvg="http://schemas.microsoft.com/office/drawing/2016/SVG/main" r:embed="rId3"/>
              </a:ext>
            </a:extLst>
          </a:blip>
          <a:srcRect b="85327"/>
          <a:stretch>
            <a:fillRect/>
          </a:stretch>
        </p:blipFill>
        <p:spPr>
          <a:xfrm rot="16200000">
            <a:off x="8348893" y="2856018"/>
            <a:ext cx="6718341" cy="1006304"/>
          </a:xfrm>
          <a:custGeom>
            <a:avLst/>
            <a:gdLst>
              <a:gd name="connsiteX0" fmla="*/ 0 w 6718341"/>
              <a:gd name="connsiteY0" fmla="*/ 0 h 1006304"/>
              <a:gd name="connsiteX1" fmla="*/ 6718341 w 6718341"/>
              <a:gd name="connsiteY1" fmla="*/ 0 h 1006304"/>
              <a:gd name="connsiteX2" fmla="*/ 6718341 w 6718341"/>
              <a:gd name="connsiteY2" fmla="*/ 1006304 h 1006304"/>
              <a:gd name="connsiteX3" fmla="*/ 0 w 6718341"/>
              <a:gd name="connsiteY3" fmla="*/ 1006304 h 1006304"/>
            </a:gdLst>
            <a:ahLst/>
            <a:cxnLst>
              <a:cxn ang="0">
                <a:pos x="connsiteX0" y="connsiteY0"/>
              </a:cxn>
              <a:cxn ang="0">
                <a:pos x="connsiteX1" y="connsiteY1"/>
              </a:cxn>
              <a:cxn ang="0">
                <a:pos x="connsiteX2" y="connsiteY2"/>
              </a:cxn>
              <a:cxn ang="0">
                <a:pos x="connsiteX3" y="connsiteY3"/>
              </a:cxn>
            </a:cxnLst>
            <a:rect l="l" t="t" r="r" b="b"/>
            <a:pathLst>
              <a:path w="6718341" h="1006304">
                <a:moveTo>
                  <a:pt x="0" y="0"/>
                </a:moveTo>
                <a:lnTo>
                  <a:pt x="6718341" y="0"/>
                </a:lnTo>
                <a:lnTo>
                  <a:pt x="6718341" y="1006304"/>
                </a:lnTo>
                <a:lnTo>
                  <a:pt x="0" y="1006304"/>
                </a:lnTo>
                <a:close/>
              </a:path>
            </a:pathLst>
          </a:custGeom>
        </p:spPr>
      </p:pic>
      <p:sp>
        <p:nvSpPr>
          <p:cNvPr id="50" name="Oval 49">
            <a:extLst>
              <a:ext uri="{FF2B5EF4-FFF2-40B4-BE49-F238E27FC236}">
                <a16:creationId xmlns:a16="http://schemas.microsoft.com/office/drawing/2014/main" id="{024F3BA7-5767-DA19-90B2-79087CCD234A}"/>
              </a:ext>
            </a:extLst>
          </p:cNvPr>
          <p:cNvSpPr/>
          <p:nvPr userDrawn="1"/>
        </p:nvSpPr>
        <p:spPr>
          <a:xfrm>
            <a:off x="11280648" y="107998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75941C3B-69D9-2131-DE98-77882C6B492E}"/>
              </a:ext>
            </a:extLst>
          </p:cNvPr>
          <p:cNvSpPr/>
          <p:nvPr userDrawn="1"/>
        </p:nvSpPr>
        <p:spPr>
          <a:xfrm>
            <a:off x="9885091" y="4608699"/>
            <a:ext cx="1628275" cy="1628275"/>
          </a:xfrm>
          <a:prstGeom prst="ellipse">
            <a:avLst/>
          </a:prstGeom>
          <a:solidFill>
            <a:schemeClr val="accent3">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pic>
        <p:nvPicPr>
          <p:cNvPr id="72" name="Graphic 71">
            <a:extLst>
              <a:ext uri="{FF2B5EF4-FFF2-40B4-BE49-F238E27FC236}">
                <a16:creationId xmlns:a16="http://schemas.microsoft.com/office/drawing/2014/main" id="{F2C371ED-FE8B-10E6-6B09-AB1AF954AAF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4820" t="41526" b="3152"/>
          <a:stretch/>
        </p:blipFill>
        <p:spPr>
          <a:xfrm>
            <a:off x="-63921" y="5642"/>
            <a:ext cx="3769859" cy="6852356"/>
          </a:xfrm>
          <a:custGeom>
            <a:avLst/>
            <a:gdLst>
              <a:gd name="connsiteX0" fmla="*/ 0 w 3769859"/>
              <a:gd name="connsiteY0" fmla="*/ 0 h 6852356"/>
              <a:gd name="connsiteX1" fmla="*/ 3769859 w 3769859"/>
              <a:gd name="connsiteY1" fmla="*/ 0 h 6852356"/>
              <a:gd name="connsiteX2" fmla="*/ 3769859 w 3769859"/>
              <a:gd name="connsiteY2" fmla="*/ 6852356 h 6852356"/>
              <a:gd name="connsiteX3" fmla="*/ 0 w 3769859"/>
              <a:gd name="connsiteY3" fmla="*/ 6852356 h 6852356"/>
            </a:gdLst>
            <a:ahLst/>
            <a:cxnLst>
              <a:cxn ang="0">
                <a:pos x="connsiteX0" y="connsiteY0"/>
              </a:cxn>
              <a:cxn ang="0">
                <a:pos x="connsiteX1" y="connsiteY1"/>
              </a:cxn>
              <a:cxn ang="0">
                <a:pos x="connsiteX2" y="connsiteY2"/>
              </a:cxn>
              <a:cxn ang="0">
                <a:pos x="connsiteX3" y="connsiteY3"/>
              </a:cxn>
            </a:cxnLst>
            <a:rect l="l" t="t" r="r" b="b"/>
            <a:pathLst>
              <a:path w="3769859" h="6852356">
                <a:moveTo>
                  <a:pt x="0" y="0"/>
                </a:moveTo>
                <a:lnTo>
                  <a:pt x="3769859" y="0"/>
                </a:lnTo>
                <a:lnTo>
                  <a:pt x="3769859" y="6852356"/>
                </a:lnTo>
                <a:lnTo>
                  <a:pt x="0" y="6852356"/>
                </a:lnTo>
                <a:close/>
              </a:path>
            </a:pathLst>
          </a:custGeom>
        </p:spPr>
      </p:pic>
      <p:pic>
        <p:nvPicPr>
          <p:cNvPr id="57" name="Graphic 56">
            <a:extLst>
              <a:ext uri="{FF2B5EF4-FFF2-40B4-BE49-F238E27FC236}">
                <a16:creationId xmlns:a16="http://schemas.microsoft.com/office/drawing/2014/main" id="{E6DDC0DD-511A-395D-6DF6-B3EBA937EF97}"/>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633" b="65821"/>
          <a:stretch>
            <a:fillRect/>
          </a:stretch>
        </p:blipFill>
        <p:spPr>
          <a:xfrm flipV="1">
            <a:off x="5869" y="1"/>
            <a:ext cx="5332115" cy="2343995"/>
          </a:xfrm>
          <a:custGeom>
            <a:avLst/>
            <a:gdLst>
              <a:gd name="connsiteX0" fmla="*/ 0 w 5332115"/>
              <a:gd name="connsiteY0" fmla="*/ 2343995 h 2343995"/>
              <a:gd name="connsiteX1" fmla="*/ 5332115 w 5332115"/>
              <a:gd name="connsiteY1" fmla="*/ 2343995 h 2343995"/>
              <a:gd name="connsiteX2" fmla="*/ 5332115 w 5332115"/>
              <a:gd name="connsiteY2" fmla="*/ 0 h 2343995"/>
              <a:gd name="connsiteX3" fmla="*/ 0 w 5332115"/>
              <a:gd name="connsiteY3" fmla="*/ 0 h 2343995"/>
            </a:gdLst>
            <a:ahLst/>
            <a:cxnLst>
              <a:cxn ang="0">
                <a:pos x="connsiteX0" y="connsiteY0"/>
              </a:cxn>
              <a:cxn ang="0">
                <a:pos x="connsiteX1" y="connsiteY1"/>
              </a:cxn>
              <a:cxn ang="0">
                <a:pos x="connsiteX2" y="connsiteY2"/>
              </a:cxn>
              <a:cxn ang="0">
                <a:pos x="connsiteX3" y="connsiteY3"/>
              </a:cxn>
            </a:cxnLst>
            <a:rect l="l" t="t" r="r" b="b"/>
            <a:pathLst>
              <a:path w="5332115" h="2343995">
                <a:moveTo>
                  <a:pt x="0" y="2343995"/>
                </a:moveTo>
                <a:lnTo>
                  <a:pt x="5332115" y="2343995"/>
                </a:lnTo>
                <a:lnTo>
                  <a:pt x="5332115" y="0"/>
                </a:lnTo>
                <a:lnTo>
                  <a:pt x="0" y="0"/>
                </a:lnTo>
                <a:close/>
              </a:path>
            </a:pathLst>
          </a:custGeom>
        </p:spPr>
      </p:pic>
      <p:pic>
        <p:nvPicPr>
          <p:cNvPr id="60" name="Graphic 59">
            <a:extLst>
              <a:ext uri="{FF2B5EF4-FFF2-40B4-BE49-F238E27FC236}">
                <a16:creationId xmlns:a16="http://schemas.microsoft.com/office/drawing/2014/main" id="{A03A29F6-2DC7-B284-F21B-10BBEECC0526}"/>
              </a:ext>
            </a:extLst>
          </p:cNvPr>
          <p:cNvPicPr>
            <a:picLocks noChangeAspect="1"/>
          </p:cNvPicPr>
          <p:nvPr userDrawn="1"/>
        </p:nvPicPr>
        <p:blipFill>
          <a:blip r:embed="rId6">
            <a:extLst>
              <a:ext uri="{96DAC541-7B7A-43D3-8B79-37D633B846F1}">
                <asvg:svgBlip xmlns:asvg="http://schemas.microsoft.com/office/drawing/2016/SVG/main" r:embed="rId7"/>
              </a:ext>
            </a:extLst>
          </a:blip>
          <a:srcRect l="14165" t="77500"/>
          <a:stretch>
            <a:fillRect/>
          </a:stretch>
        </p:blipFill>
        <p:spPr>
          <a:xfrm>
            <a:off x="-16872" y="-29980"/>
            <a:ext cx="4459335" cy="1601124"/>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64" name="Oval 63">
            <a:extLst>
              <a:ext uri="{FF2B5EF4-FFF2-40B4-BE49-F238E27FC236}">
                <a16:creationId xmlns:a16="http://schemas.microsoft.com/office/drawing/2014/main" id="{5E42667F-7399-2294-D94B-CB84510A0E95}"/>
              </a:ext>
            </a:extLst>
          </p:cNvPr>
          <p:cNvSpPr/>
          <p:nvPr userDrawn="1"/>
        </p:nvSpPr>
        <p:spPr>
          <a:xfrm>
            <a:off x="3261092" y="189001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hidden="1">
            <a:extLst>
              <a:ext uri="{FF2B5EF4-FFF2-40B4-BE49-F238E27FC236}">
                <a16:creationId xmlns:a16="http://schemas.microsoft.com/office/drawing/2014/main" id="{422E8005-83A8-3555-6EFB-842E78C629DF}"/>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162"/>
          <a:stretch/>
        </p:blipFill>
        <p:spPr>
          <a:xfrm>
            <a:off x="-6187440" y="1779373"/>
            <a:ext cx="20888725" cy="4583992"/>
          </a:xfrm>
          <a:custGeom>
            <a:avLst/>
            <a:gdLst>
              <a:gd name="connsiteX0" fmla="*/ 6153662 w 20854947"/>
              <a:gd name="connsiteY0" fmla="*/ 0 h 4583992"/>
              <a:gd name="connsiteX1" fmla="*/ 20854947 w 20854947"/>
              <a:gd name="connsiteY1" fmla="*/ 0 h 4583992"/>
              <a:gd name="connsiteX2" fmla="*/ 20854947 w 20854947"/>
              <a:gd name="connsiteY2" fmla="*/ 2190264 h 4583992"/>
              <a:gd name="connsiteX3" fmla="*/ 18345663 w 20854947"/>
              <a:gd name="connsiteY3" fmla="*/ 2190264 h 4583992"/>
              <a:gd name="connsiteX4" fmla="*/ 18345663 w 20854947"/>
              <a:gd name="connsiteY4" fmla="*/ 4583992 h 4583992"/>
              <a:gd name="connsiteX5" fmla="*/ 0 w 20854947"/>
              <a:gd name="connsiteY5" fmla="*/ 4583992 h 4583992"/>
              <a:gd name="connsiteX6" fmla="*/ 0 w 20854947"/>
              <a:gd name="connsiteY6" fmla="*/ 4313374 h 4583992"/>
              <a:gd name="connsiteX7" fmla="*/ 6153662 w 20854947"/>
              <a:gd name="connsiteY7" fmla="*/ 4313374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54947" h="4583992">
                <a:moveTo>
                  <a:pt x="6153662" y="0"/>
                </a:moveTo>
                <a:lnTo>
                  <a:pt x="20854947" y="0"/>
                </a:lnTo>
                <a:lnTo>
                  <a:pt x="20854947" y="2190264"/>
                </a:lnTo>
                <a:lnTo>
                  <a:pt x="18345663" y="2190264"/>
                </a:lnTo>
                <a:lnTo>
                  <a:pt x="18345663" y="4583992"/>
                </a:lnTo>
                <a:lnTo>
                  <a:pt x="0" y="4583992"/>
                </a:lnTo>
                <a:lnTo>
                  <a:pt x="0" y="4313374"/>
                </a:lnTo>
                <a:lnTo>
                  <a:pt x="6153662" y="4313374"/>
                </a:lnTo>
                <a:close/>
              </a:path>
            </a:pathLst>
          </a:custGeom>
        </p:spPr>
      </p:pic>
      <p:sp>
        <p:nvSpPr>
          <p:cNvPr id="73" name="Title 1">
            <a:extLst>
              <a:ext uri="{FF2B5EF4-FFF2-40B4-BE49-F238E27FC236}">
                <a16:creationId xmlns:a16="http://schemas.microsoft.com/office/drawing/2014/main" id="{11BE7A0F-8563-C84F-54DB-CF04C6DAD8AC}"/>
              </a:ext>
            </a:extLst>
          </p:cNvPr>
          <p:cNvSpPr>
            <a:spLocks noGrp="1"/>
          </p:cNvSpPr>
          <p:nvPr>
            <p:ph type="title"/>
          </p:nvPr>
        </p:nvSpPr>
        <p:spPr>
          <a:xfrm>
            <a:off x="5985583" y="2214823"/>
            <a:ext cx="3769859" cy="1975104"/>
          </a:xfrm>
        </p:spPr>
        <p:txBody>
          <a:bodyPr anchor="b">
            <a:no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CE354F95-4CC9-871D-2B3D-873AB0B21342}"/>
              </a:ext>
            </a:extLst>
          </p:cNvPr>
          <p:cNvSpPr>
            <a:spLocks noGrp="1"/>
          </p:cNvSpPr>
          <p:nvPr>
            <p:ph type="body" idx="1"/>
          </p:nvPr>
        </p:nvSpPr>
        <p:spPr>
          <a:xfrm>
            <a:off x="5996231" y="4278235"/>
            <a:ext cx="3081528" cy="1170432"/>
          </a:xfrm>
        </p:spPr>
        <p:txBody>
          <a:bodyPr>
            <a:normAutofit/>
          </a:bodyPr>
          <a:lstStyle>
            <a:lvl1pPr marL="0" indent="0">
              <a:lnSpc>
                <a:spcPct val="90000"/>
              </a:lnSpc>
              <a:spcBef>
                <a:spcPts val="10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72760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 Placeholder 9">
            <a:extLst>
              <a:ext uri="{FF2B5EF4-FFF2-40B4-BE49-F238E27FC236}">
                <a16:creationId xmlns:a16="http://schemas.microsoft.com/office/drawing/2014/main" id="{F45380E4-4280-4D6A-412C-BEC95C8CA786}"/>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6" name="Title 5">
            <a:extLst>
              <a:ext uri="{FF2B5EF4-FFF2-40B4-BE49-F238E27FC236}">
                <a16:creationId xmlns:a16="http://schemas.microsoft.com/office/drawing/2014/main" id="{1E2DEC6B-E418-F7FA-5D06-66914BE64098}"/>
              </a:ext>
            </a:extLst>
          </p:cNvPr>
          <p:cNvSpPr>
            <a:spLocks noGrp="1"/>
          </p:cNvSpPr>
          <p:nvPr>
            <p:ph type="title"/>
          </p:nvPr>
        </p:nvSpPr>
        <p:spPr/>
        <p:txBody>
          <a:bodyPr/>
          <a:lstStyle/>
          <a:p>
            <a:r>
              <a:rPr lang="en-US"/>
              <a:t>Click to edit Master title style</a:t>
            </a:r>
          </a:p>
        </p:txBody>
      </p:sp>
      <p:sp>
        <p:nvSpPr>
          <p:cNvPr id="22" name="Footer Placeholder 21">
            <a:extLst>
              <a:ext uri="{FF2B5EF4-FFF2-40B4-BE49-F238E27FC236}">
                <a16:creationId xmlns:a16="http://schemas.microsoft.com/office/drawing/2014/main" id="{CDBC6FA3-472C-62C4-429A-28029D228DD1}"/>
              </a:ext>
            </a:extLst>
          </p:cNvPr>
          <p:cNvSpPr>
            <a:spLocks noGrp="1"/>
          </p:cNvSpPr>
          <p:nvPr>
            <p:ph type="ftr" sz="quarter" idx="14"/>
          </p:nvPr>
        </p:nvSpPr>
        <p:spPr/>
        <p:txBody>
          <a:bodyPr/>
          <a:lstStyle/>
          <a:p>
            <a:endParaRPr lang="en-US" dirty="0"/>
          </a:p>
        </p:txBody>
      </p:sp>
      <p:sp>
        <p:nvSpPr>
          <p:cNvPr id="23" name="Slide Number Placeholder 22">
            <a:extLst>
              <a:ext uri="{FF2B5EF4-FFF2-40B4-BE49-F238E27FC236}">
                <a16:creationId xmlns:a16="http://schemas.microsoft.com/office/drawing/2014/main" id="{F0B4C4FF-8EF1-767D-7C77-03D625E4B321}"/>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29923964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ext Placeholder 9">
            <a:extLst>
              <a:ext uri="{FF2B5EF4-FFF2-40B4-BE49-F238E27FC236}">
                <a16:creationId xmlns:a16="http://schemas.microsoft.com/office/drawing/2014/main" id="{A48C42A6-E4A3-57E4-DBFE-86C89D6D36CD}"/>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5" name="Footer Placeholder 4">
            <a:extLst>
              <a:ext uri="{FF2B5EF4-FFF2-40B4-BE49-F238E27FC236}">
                <a16:creationId xmlns:a16="http://schemas.microsoft.com/office/drawing/2014/main" id="{D90272D4-D364-93D2-A948-9DD478627EAA}"/>
              </a:ext>
            </a:extLst>
          </p:cNvPr>
          <p:cNvSpPr>
            <a:spLocks noGrp="1"/>
          </p:cNvSpPr>
          <p:nvPr>
            <p:ph type="ftr" sz="quarter" idx="10"/>
          </p:nvPr>
        </p:nvSpPr>
        <p:spPr/>
        <p:txBody>
          <a:bodyPr/>
          <a:lstStyle/>
          <a:p>
            <a:endParaRPr lang="en-US" dirty="0"/>
          </a:p>
        </p:txBody>
      </p:sp>
      <p:sp>
        <p:nvSpPr>
          <p:cNvPr id="6" name="Slide Number Placeholder 5">
            <a:extLst>
              <a:ext uri="{FF2B5EF4-FFF2-40B4-BE49-F238E27FC236}">
                <a16:creationId xmlns:a16="http://schemas.microsoft.com/office/drawing/2014/main" id="{164DD4E5-F3CE-6199-31DD-1C03C409E0CC}"/>
              </a:ext>
            </a:extLst>
          </p:cNvPr>
          <p:cNvSpPr>
            <a:spLocks noGrp="1"/>
          </p:cNvSpPr>
          <p:nvPr>
            <p:ph type="sldNum" sz="quarter" idx="11"/>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71712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Text Placeholder 9">
            <a:extLst>
              <a:ext uri="{FF2B5EF4-FFF2-40B4-BE49-F238E27FC236}">
                <a16:creationId xmlns:a16="http://schemas.microsoft.com/office/drawing/2014/main" id="{3FA20FC2-E959-7E20-4647-E505BD8BE4F6}"/>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3" name="Content Placeholder 2">
            <a:extLst>
              <a:ext uri="{FF2B5EF4-FFF2-40B4-BE49-F238E27FC236}">
                <a16:creationId xmlns:a16="http://schemas.microsoft.com/office/drawing/2014/main" id="{F9A56E61-4EF1-44C9-6CC9-6876765A738C}"/>
              </a:ext>
            </a:extLst>
          </p:cNvPr>
          <p:cNvSpPr>
            <a:spLocks noGrp="1"/>
          </p:cNvSpPr>
          <p:nvPr>
            <p:ph idx="1"/>
          </p:nvPr>
        </p:nvSpPr>
        <p:spPr>
          <a:xfrm>
            <a:off x="5183188" y="2057400"/>
            <a:ext cx="6172200" cy="40690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A7802A7-DF1B-DE1B-4EA4-055C59350761}"/>
              </a:ext>
            </a:extLst>
          </p:cNvPr>
          <p:cNvSpPr>
            <a:spLocks noGrp="1"/>
          </p:cNvSpPr>
          <p:nvPr>
            <p:ph type="body" sz="half" idx="2"/>
          </p:nvPr>
        </p:nvSpPr>
        <p:spPr>
          <a:xfrm>
            <a:off x="839788" y="2057400"/>
            <a:ext cx="3932237" cy="40690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Title 7">
            <a:extLst>
              <a:ext uri="{FF2B5EF4-FFF2-40B4-BE49-F238E27FC236}">
                <a16:creationId xmlns:a16="http://schemas.microsoft.com/office/drawing/2014/main" id="{FB2F4222-9F0A-A7FE-DFA4-39F2D1A27DA7}"/>
              </a:ext>
            </a:extLst>
          </p:cNvPr>
          <p:cNvSpPr>
            <a:spLocks noGrp="1"/>
          </p:cNvSpPr>
          <p:nvPr>
            <p:ph type="title"/>
          </p:nvPr>
        </p:nvSpPr>
        <p:spPr/>
        <p:txBody>
          <a:bodyPr/>
          <a:lstStyle/>
          <a:p>
            <a:r>
              <a:rPr lang="en-US"/>
              <a:t>Click to edit Master title style</a:t>
            </a:r>
          </a:p>
        </p:txBody>
      </p:sp>
      <p:sp>
        <p:nvSpPr>
          <p:cNvPr id="10" name="Footer Placeholder 9">
            <a:extLst>
              <a:ext uri="{FF2B5EF4-FFF2-40B4-BE49-F238E27FC236}">
                <a16:creationId xmlns:a16="http://schemas.microsoft.com/office/drawing/2014/main" id="{A9174264-0D17-CF28-8778-3DD02FD42C48}"/>
              </a:ext>
            </a:extLst>
          </p:cNvPr>
          <p:cNvSpPr>
            <a:spLocks noGrp="1"/>
          </p:cNvSpPr>
          <p:nvPr>
            <p:ph type="ftr" sz="quarter" idx="14"/>
          </p:nvPr>
        </p:nvSpPr>
        <p:spPr/>
        <p:txBody>
          <a:bodyPr/>
          <a:lstStyle/>
          <a:p>
            <a:endParaRPr lang="en-US" dirty="0"/>
          </a:p>
        </p:txBody>
      </p:sp>
      <p:sp>
        <p:nvSpPr>
          <p:cNvPr id="11" name="Slide Number Placeholder 10">
            <a:extLst>
              <a:ext uri="{FF2B5EF4-FFF2-40B4-BE49-F238E27FC236}">
                <a16:creationId xmlns:a16="http://schemas.microsoft.com/office/drawing/2014/main" id="{4FFFA002-049D-7794-5114-044DA2B571DB}"/>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3249912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7F9A3535-D85B-F023-B8C0-28D2FEAAD9E0}"/>
              </a:ext>
            </a:extLst>
          </p:cNvPr>
          <p:cNvGrpSpPr/>
          <p:nvPr userDrawn="1"/>
        </p:nvGrpSpPr>
        <p:grpSpPr>
          <a:xfrm>
            <a:off x="1" y="3827512"/>
            <a:ext cx="12198945" cy="3030489"/>
            <a:chOff x="1" y="3827512"/>
            <a:chExt cx="12198945" cy="3030489"/>
          </a:xfrm>
        </p:grpSpPr>
        <p:sp>
          <p:nvSpPr>
            <p:cNvPr id="57" name="Freeform: Shape 56">
              <a:extLst>
                <a:ext uri="{FF2B5EF4-FFF2-40B4-BE49-F238E27FC236}">
                  <a16:creationId xmlns:a16="http://schemas.microsoft.com/office/drawing/2014/main" id="{C11C7D54-0954-B838-DA12-86EA86543A54}"/>
                </a:ext>
              </a:extLst>
            </p:cNvPr>
            <p:cNvSpPr/>
            <p:nvPr userDrawn="1"/>
          </p:nvSpPr>
          <p:spPr>
            <a:xfrm>
              <a:off x="11488761" y="5133340"/>
              <a:ext cx="521208" cy="1724660"/>
            </a:xfrm>
            <a:custGeom>
              <a:avLst/>
              <a:gdLst>
                <a:gd name="connsiteX0" fmla="*/ 834 w 513332"/>
                <a:gd name="connsiteY0" fmla="*/ -1393 h 1623974"/>
                <a:gd name="connsiteX1" fmla="*/ 514166 w 513332"/>
                <a:gd name="connsiteY1" fmla="*/ -1393 h 1623974"/>
                <a:gd name="connsiteX2" fmla="*/ 514166 w 513332"/>
                <a:gd name="connsiteY2" fmla="*/ 1622582 h 1623974"/>
                <a:gd name="connsiteX3" fmla="*/ 834 w 513332"/>
                <a:gd name="connsiteY3" fmla="*/ 1622582 h 1623974"/>
              </a:gdLst>
              <a:ahLst/>
              <a:cxnLst>
                <a:cxn ang="0">
                  <a:pos x="connsiteX0" y="connsiteY0"/>
                </a:cxn>
                <a:cxn ang="0">
                  <a:pos x="connsiteX1" y="connsiteY1"/>
                </a:cxn>
                <a:cxn ang="0">
                  <a:pos x="connsiteX2" y="connsiteY2"/>
                </a:cxn>
                <a:cxn ang="0">
                  <a:pos x="connsiteX3" y="connsiteY3"/>
                </a:cxn>
              </a:cxnLst>
              <a:rect l="l" t="t" r="r" b="b"/>
              <a:pathLst>
                <a:path w="513332" h="1623974">
                  <a:moveTo>
                    <a:pt x="834" y="-1393"/>
                  </a:moveTo>
                  <a:lnTo>
                    <a:pt x="514166" y="-1393"/>
                  </a:lnTo>
                  <a:lnTo>
                    <a:pt x="514166" y="1622582"/>
                  </a:lnTo>
                  <a:lnTo>
                    <a:pt x="834" y="1622582"/>
                  </a:lnTo>
                  <a:close/>
                </a:path>
              </a:pathLst>
            </a:custGeom>
            <a:solidFill>
              <a:schemeClr val="accent1"/>
            </a:solidFill>
            <a:ln w="2820" cap="flat">
              <a:solidFill>
                <a:schemeClr val="accent1"/>
              </a:solidFill>
              <a:prstDash val="solid"/>
              <a:miter/>
            </a:ln>
          </p:spPr>
          <p:txBody>
            <a:bodyPr rtlCol="0" anchor="ctr"/>
            <a:lstStyle/>
            <a:p>
              <a:endParaRPr lang="en-US" dirty="0"/>
            </a:p>
          </p:txBody>
        </p:sp>
        <p:pic>
          <p:nvPicPr>
            <p:cNvPr id="55" name="Graphic 54">
              <a:extLst>
                <a:ext uri="{FF2B5EF4-FFF2-40B4-BE49-F238E27FC236}">
                  <a16:creationId xmlns:a16="http://schemas.microsoft.com/office/drawing/2014/main" id="{E49D87C6-232E-E91C-0D76-756637414E88}"/>
                </a:ext>
              </a:extLst>
            </p:cNvPr>
            <p:cNvPicPr>
              <a:picLocks noChangeAspect="1"/>
            </p:cNvPicPr>
            <p:nvPr userDrawn="1"/>
          </p:nvPicPr>
          <p:blipFill>
            <a:blip r:embed="rId2">
              <a:extLst>
                <a:ext uri="{96DAC541-7B7A-43D3-8B79-37D633B846F1}">
                  <asvg:svgBlip xmlns:asvg="http://schemas.microsoft.com/office/drawing/2016/SVG/main" r:embed="rId3"/>
                </a:ext>
              </a:extLst>
            </a:blip>
            <a:srcRect l="9291" r="42583" b="30832"/>
            <a:stretch>
              <a:fillRect/>
            </a:stretch>
          </p:blipFill>
          <p:spPr>
            <a:xfrm>
              <a:off x="1" y="3827512"/>
              <a:ext cx="12198945" cy="3030489"/>
            </a:xfrm>
            <a:custGeom>
              <a:avLst/>
              <a:gdLst>
                <a:gd name="connsiteX0" fmla="*/ 0 w 12198945"/>
                <a:gd name="connsiteY0" fmla="*/ 0 h 3030489"/>
                <a:gd name="connsiteX1" fmla="*/ 12198945 w 12198945"/>
                <a:gd name="connsiteY1" fmla="*/ 0 h 3030489"/>
                <a:gd name="connsiteX2" fmla="*/ 12198945 w 12198945"/>
                <a:gd name="connsiteY2" fmla="*/ 1369519 h 3030489"/>
                <a:gd name="connsiteX3" fmla="*/ 11240822 w 12198945"/>
                <a:gd name="connsiteY3" fmla="*/ 1369519 h 3030489"/>
                <a:gd name="connsiteX4" fmla="*/ 11240822 w 12198945"/>
                <a:gd name="connsiteY4" fmla="*/ 3030489 h 3030489"/>
                <a:gd name="connsiteX5" fmla="*/ 0 w 12198945"/>
                <a:gd name="connsiteY5" fmla="*/ 3030489 h 303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8945" h="3030489">
                  <a:moveTo>
                    <a:pt x="0" y="0"/>
                  </a:moveTo>
                  <a:lnTo>
                    <a:pt x="12198945" y="0"/>
                  </a:lnTo>
                  <a:lnTo>
                    <a:pt x="12198945" y="1369519"/>
                  </a:lnTo>
                  <a:lnTo>
                    <a:pt x="11240822" y="1369519"/>
                  </a:lnTo>
                  <a:lnTo>
                    <a:pt x="11240822" y="3030489"/>
                  </a:lnTo>
                  <a:lnTo>
                    <a:pt x="0" y="3030489"/>
                  </a:lnTo>
                  <a:close/>
                </a:path>
              </a:pathLst>
            </a:custGeom>
          </p:spPr>
        </p:pic>
      </p:grpSp>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1600200" y="2121408"/>
            <a:ext cx="6510528" cy="3578352"/>
          </a:xfrm>
        </p:spPr>
        <p:txBody>
          <a:bodyPr/>
          <a:lstStyle>
            <a:lvl1pPr marL="0" indent="0">
              <a:buNone/>
              <a:defRPr sz="1800"/>
            </a:lvl1pPr>
            <a:lvl2pPr marL="283464">
              <a:defRPr sz="1800"/>
            </a:lvl2pPr>
            <a:lvl3pPr marL="566928">
              <a:defRPr sz="1600"/>
            </a:lvl3pPr>
            <a:lvl4pPr marL="758952">
              <a:defRPr sz="1400"/>
            </a:lvl4pPr>
            <a:lvl5pPr marL="1042416">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a:extLst>
              <a:ext uri="{FF2B5EF4-FFF2-40B4-BE49-F238E27FC236}">
                <a16:creationId xmlns:a16="http://schemas.microsoft.com/office/drawing/2014/main" id="{E3602100-4B1B-08F9-3FE3-A39515512D51}"/>
              </a:ext>
            </a:extLst>
          </p:cNvPr>
          <p:cNvSpPr>
            <a:spLocks noGrp="1"/>
          </p:cNvSpPr>
          <p:nvPr>
            <p:ph type="body" sz="quarter" idx="13" hasCustomPrompt="1"/>
          </p:nvPr>
        </p:nvSpPr>
        <p:spPr>
          <a:xfrm>
            <a:off x="1815806" y="793971"/>
            <a:ext cx="621792" cy="621792"/>
          </a:xfrm>
          <a:prstGeom prst="ellipse">
            <a:avLst/>
          </a:prstGeom>
          <a:solidFill>
            <a:schemeClr val="accent1"/>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11" name="Freeform 65">
            <a:extLst>
              <a:ext uri="{FF2B5EF4-FFF2-40B4-BE49-F238E27FC236}">
                <a16:creationId xmlns:a16="http://schemas.microsoft.com/office/drawing/2014/main" id="{232AA84F-639D-A24B-BB67-2694CC069C65}"/>
              </a:ext>
            </a:extLst>
          </p:cNvPr>
          <p:cNvSpPr/>
          <p:nvPr/>
        </p:nvSpPr>
        <p:spPr>
          <a:xfrm>
            <a:off x="838989" y="5178370"/>
            <a:ext cx="2157098" cy="1679630"/>
          </a:xfrm>
          <a:custGeom>
            <a:avLst/>
            <a:gdLst>
              <a:gd name="connsiteX0" fmla="*/ 1078549 w 2157098"/>
              <a:gd name="connsiteY0" fmla="*/ 0 h 1679630"/>
              <a:gd name="connsiteX1" fmla="*/ 2157098 w 2157098"/>
              <a:gd name="connsiteY1" fmla="*/ 1078549 h 1679630"/>
              <a:gd name="connsiteX2" fmla="*/ 2072341 w 2157098"/>
              <a:gd name="connsiteY2" fmla="*/ 1498369 h 1679630"/>
              <a:gd name="connsiteX3" fmla="*/ 1973955 w 2157098"/>
              <a:gd name="connsiteY3" fmla="*/ 1679630 h 1679630"/>
              <a:gd name="connsiteX4" fmla="*/ 183143 w 2157098"/>
              <a:gd name="connsiteY4" fmla="*/ 1679630 h 1679630"/>
              <a:gd name="connsiteX5" fmla="*/ 84758 w 2157098"/>
              <a:gd name="connsiteY5" fmla="*/ 1498369 h 1679630"/>
              <a:gd name="connsiteX6" fmla="*/ 0 w 2157098"/>
              <a:gd name="connsiteY6" fmla="*/ 1078549 h 1679630"/>
              <a:gd name="connsiteX7" fmla="*/ 1078549 w 2157098"/>
              <a:gd name="connsiteY7" fmla="*/ 0 h 167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098" h="1679630">
                <a:moveTo>
                  <a:pt x="1078549" y="0"/>
                </a:moveTo>
                <a:cubicBezTo>
                  <a:pt x="1674215" y="0"/>
                  <a:pt x="2157098" y="482883"/>
                  <a:pt x="2157098" y="1078549"/>
                </a:cubicBezTo>
                <a:cubicBezTo>
                  <a:pt x="2157098" y="1227466"/>
                  <a:pt x="2126918" y="1369333"/>
                  <a:pt x="2072341" y="1498369"/>
                </a:cubicBezTo>
                <a:lnTo>
                  <a:pt x="1973955" y="1679630"/>
                </a:lnTo>
                <a:lnTo>
                  <a:pt x="183143" y="1679630"/>
                </a:lnTo>
                <a:lnTo>
                  <a:pt x="84758" y="1498369"/>
                </a:lnTo>
                <a:cubicBezTo>
                  <a:pt x="30180" y="1369333"/>
                  <a:pt x="0" y="1227466"/>
                  <a:pt x="0" y="1078549"/>
                </a:cubicBezTo>
                <a:cubicBezTo>
                  <a:pt x="0" y="482883"/>
                  <a:pt x="482883" y="0"/>
                  <a:pt x="1078549" y="0"/>
                </a:cubicBezTo>
                <a:close/>
              </a:path>
            </a:pathLst>
          </a:custGeom>
          <a:solidFill>
            <a:schemeClr val="accent4">
              <a:alpha val="8321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4"/>
              </a:solidFill>
            </a:endParaRPr>
          </a:p>
        </p:txBody>
      </p:sp>
      <p:sp>
        <p:nvSpPr>
          <p:cNvPr id="13" name="Oval 12">
            <a:extLst>
              <a:ext uri="{FF2B5EF4-FFF2-40B4-BE49-F238E27FC236}">
                <a16:creationId xmlns:a16="http://schemas.microsoft.com/office/drawing/2014/main" id="{439B8E7B-82C3-F9D6-9E34-8F76C40C8539}"/>
              </a:ext>
            </a:extLst>
          </p:cNvPr>
          <p:cNvSpPr/>
          <p:nvPr/>
        </p:nvSpPr>
        <p:spPr>
          <a:xfrm>
            <a:off x="9626717" y="499091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Footer Placeholder 59">
            <a:extLst>
              <a:ext uri="{FF2B5EF4-FFF2-40B4-BE49-F238E27FC236}">
                <a16:creationId xmlns:a16="http://schemas.microsoft.com/office/drawing/2014/main" id="{EACDB755-CEBA-6C68-443D-525463E80DAB}"/>
              </a:ext>
            </a:extLst>
          </p:cNvPr>
          <p:cNvSpPr>
            <a:spLocks noGrp="1"/>
          </p:cNvSpPr>
          <p:nvPr>
            <p:ph type="ftr" sz="quarter" idx="15"/>
          </p:nvPr>
        </p:nvSpPr>
        <p:spPr/>
        <p:txBody>
          <a:bodyPr/>
          <a:lstStyle/>
          <a:p>
            <a:endParaRPr lang="en-US" dirty="0"/>
          </a:p>
        </p:txBody>
      </p:sp>
      <p:sp>
        <p:nvSpPr>
          <p:cNvPr id="61" name="Slide Number Placeholder 60">
            <a:extLst>
              <a:ext uri="{FF2B5EF4-FFF2-40B4-BE49-F238E27FC236}">
                <a16:creationId xmlns:a16="http://schemas.microsoft.com/office/drawing/2014/main" id="{307D0F4E-2944-C947-2B6E-0547303F2566}"/>
              </a:ext>
            </a:extLst>
          </p:cNvPr>
          <p:cNvSpPr>
            <a:spLocks noGrp="1"/>
          </p:cNvSpPr>
          <p:nvPr>
            <p:ph type="sldNum" sz="quarter" idx="16"/>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9082399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Text Placeholder 9">
            <a:extLst>
              <a:ext uri="{FF2B5EF4-FFF2-40B4-BE49-F238E27FC236}">
                <a16:creationId xmlns:a16="http://schemas.microsoft.com/office/drawing/2014/main" id="{F54A2A46-C45B-ED08-EE41-CEC7D354733A}"/>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3" name="Picture Placeholder 2">
            <a:extLst>
              <a:ext uri="{FF2B5EF4-FFF2-40B4-BE49-F238E27FC236}">
                <a16:creationId xmlns:a16="http://schemas.microsoft.com/office/drawing/2014/main" id="{3AA4EA03-DC7A-CC5C-0E56-20FDFBD152A4}"/>
              </a:ext>
            </a:extLst>
          </p:cNvPr>
          <p:cNvSpPr>
            <a:spLocks noGrp="1"/>
          </p:cNvSpPr>
          <p:nvPr>
            <p:ph type="pic" idx="1"/>
          </p:nvPr>
        </p:nvSpPr>
        <p:spPr>
          <a:xfrm>
            <a:off x="5180012" y="1725930"/>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53A30CC9-5F1C-933D-A4C9-7DCE2F039E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Footer Placeholder 7">
            <a:extLst>
              <a:ext uri="{FF2B5EF4-FFF2-40B4-BE49-F238E27FC236}">
                <a16:creationId xmlns:a16="http://schemas.microsoft.com/office/drawing/2014/main" id="{04304BF9-EDC8-7868-84C1-6CCB690381DB}"/>
              </a:ext>
            </a:extLst>
          </p:cNvPr>
          <p:cNvSpPr>
            <a:spLocks noGrp="1"/>
          </p:cNvSpPr>
          <p:nvPr>
            <p:ph type="ftr" sz="quarter" idx="10"/>
          </p:nvPr>
        </p:nvSpPr>
        <p:spPr/>
        <p:txBody>
          <a:bodyPr/>
          <a:lstStyle/>
          <a:p>
            <a:endParaRPr lang="en-US" dirty="0"/>
          </a:p>
        </p:txBody>
      </p:sp>
      <p:sp>
        <p:nvSpPr>
          <p:cNvPr id="9" name="Slide Number Placeholder 8">
            <a:extLst>
              <a:ext uri="{FF2B5EF4-FFF2-40B4-BE49-F238E27FC236}">
                <a16:creationId xmlns:a16="http://schemas.microsoft.com/office/drawing/2014/main" id="{37FE0970-0DB3-2D10-BEAE-54A52070A1FE}"/>
              </a:ext>
            </a:extLst>
          </p:cNvPr>
          <p:cNvSpPr>
            <a:spLocks noGrp="1"/>
          </p:cNvSpPr>
          <p:nvPr>
            <p:ph type="sldNum" sz="quarter" idx="11"/>
          </p:nvPr>
        </p:nvSpPr>
        <p:spPr/>
        <p:txBody>
          <a:bodyPr/>
          <a:lstStyle/>
          <a:p>
            <a:fld id="{CC43B8D3-9A08-F84C-9DD4-44948BA52D4B}" type="slidenum">
              <a:rPr lang="en-US" smtClean="0"/>
              <a:pPr/>
              <a:t>‹#›</a:t>
            </a:fld>
            <a:endParaRPr lang="en-US" dirty="0"/>
          </a:p>
        </p:txBody>
      </p:sp>
      <p:sp>
        <p:nvSpPr>
          <p:cNvPr id="10" name="Title 9">
            <a:extLst>
              <a:ext uri="{FF2B5EF4-FFF2-40B4-BE49-F238E27FC236}">
                <a16:creationId xmlns:a16="http://schemas.microsoft.com/office/drawing/2014/main" id="{FC668391-E0E0-74A5-F96F-B67ECAE86D3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11728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a:xfrm>
            <a:off x="603504" y="438912"/>
            <a:ext cx="8762246" cy="1325880"/>
          </a:xfrm>
        </p:spPr>
        <p:txBody>
          <a:bodyPr/>
          <a:lstStyle>
            <a:lvl1pPr>
              <a:defRPr sz="6600"/>
            </a:lvl1pPr>
          </a:lstStyle>
          <a:p>
            <a:r>
              <a:rPr lang="en-US" dirty="0"/>
              <a:t>Click to edit Master title style</a:t>
            </a:r>
          </a:p>
        </p:txBody>
      </p:sp>
      <p:sp>
        <p:nvSpPr>
          <p:cNvPr id="8" name="Text Placeholder 7">
            <a:extLst>
              <a:ext uri="{FF2B5EF4-FFF2-40B4-BE49-F238E27FC236}">
                <a16:creationId xmlns:a16="http://schemas.microsoft.com/office/drawing/2014/main" id="{A8596636-128C-4D64-E63E-16619F5CDF2C}"/>
              </a:ext>
            </a:extLst>
          </p:cNvPr>
          <p:cNvSpPr>
            <a:spLocks noGrp="1"/>
          </p:cNvSpPr>
          <p:nvPr>
            <p:ph type="body" sz="quarter" idx="13"/>
          </p:nvPr>
        </p:nvSpPr>
        <p:spPr>
          <a:xfrm>
            <a:off x="0" y="1892808"/>
            <a:ext cx="8659368" cy="749808"/>
          </a:xfrm>
          <a:solidFill>
            <a:schemeClr val="accent1">
              <a:lumMod val="75000"/>
            </a:schemeClr>
          </a:solidFill>
        </p:spPr>
        <p:txBody>
          <a:bodyPr lIns="713232" anchor="ctr">
            <a:noAutofit/>
          </a:bodyPr>
          <a:lstStyle>
            <a:lvl1pPr marL="0" indent="0">
              <a:buNone/>
              <a:defRPr sz="4000">
                <a:solidFill>
                  <a:schemeClr val="bg2"/>
                </a:solidFill>
              </a:defRPr>
            </a:lvl1pPr>
          </a:lstStyle>
          <a:p>
            <a:pPr lvl="0"/>
            <a:r>
              <a:rPr lang="en-US" dirty="0"/>
              <a:t>Click to edit Master text styles</a:t>
            </a:r>
          </a:p>
        </p:txBody>
      </p:sp>
      <p:sp>
        <p:nvSpPr>
          <p:cNvPr id="14" name="Text Placeholder 13">
            <a:extLst>
              <a:ext uri="{FF2B5EF4-FFF2-40B4-BE49-F238E27FC236}">
                <a16:creationId xmlns:a16="http://schemas.microsoft.com/office/drawing/2014/main" id="{D5E065C5-B7CB-9146-3A7C-A6F39CA9B231}"/>
              </a:ext>
            </a:extLst>
          </p:cNvPr>
          <p:cNvSpPr>
            <a:spLocks noGrp="1"/>
          </p:cNvSpPr>
          <p:nvPr>
            <p:ph type="body" sz="quarter" idx="18" hasCustomPrompt="1"/>
          </p:nvPr>
        </p:nvSpPr>
        <p:spPr>
          <a:xfrm>
            <a:off x="8183880" y="1792224"/>
            <a:ext cx="960120" cy="960120"/>
          </a:xfrm>
          <a:prstGeom prst="ellipse">
            <a:avLst/>
          </a:prstGeom>
          <a:solidFill>
            <a:schemeClr val="accent1">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9" name="Text Placeholder 7">
            <a:extLst>
              <a:ext uri="{FF2B5EF4-FFF2-40B4-BE49-F238E27FC236}">
                <a16:creationId xmlns:a16="http://schemas.microsoft.com/office/drawing/2014/main" id="{BD0306DB-B174-37A8-719D-C89F9EE1189F}"/>
              </a:ext>
            </a:extLst>
          </p:cNvPr>
          <p:cNvSpPr>
            <a:spLocks noGrp="1"/>
          </p:cNvSpPr>
          <p:nvPr>
            <p:ph type="body" sz="quarter" idx="14"/>
          </p:nvPr>
        </p:nvSpPr>
        <p:spPr>
          <a:xfrm>
            <a:off x="0" y="2891790"/>
            <a:ext cx="8659368" cy="749808"/>
          </a:xfrm>
          <a:solidFill>
            <a:schemeClr val="accent2">
              <a:lumMod val="75000"/>
            </a:schemeClr>
          </a:solidFill>
        </p:spPr>
        <p:txBody>
          <a:bodyPr lIns="713232" anchor="ctr">
            <a:noAutofit/>
          </a:bodyPr>
          <a:lstStyle>
            <a:lvl1pPr marL="0" indent="0">
              <a:buNone/>
              <a:defRPr sz="4000">
                <a:solidFill>
                  <a:schemeClr val="bg2"/>
                </a:solidFill>
              </a:defRPr>
            </a:lvl1pPr>
          </a:lstStyle>
          <a:p>
            <a:pPr lvl="0"/>
            <a:r>
              <a:rPr lang="en-US" dirty="0"/>
              <a:t>Click to edit Master text styles</a:t>
            </a:r>
          </a:p>
        </p:txBody>
      </p:sp>
      <p:sp>
        <p:nvSpPr>
          <p:cNvPr id="15" name="Text Placeholder 13">
            <a:extLst>
              <a:ext uri="{FF2B5EF4-FFF2-40B4-BE49-F238E27FC236}">
                <a16:creationId xmlns:a16="http://schemas.microsoft.com/office/drawing/2014/main" id="{D80DBC95-A30E-E3C3-6A02-0DE7F6995B64}"/>
              </a:ext>
            </a:extLst>
          </p:cNvPr>
          <p:cNvSpPr>
            <a:spLocks noGrp="1"/>
          </p:cNvSpPr>
          <p:nvPr>
            <p:ph type="body" sz="quarter" idx="19" hasCustomPrompt="1"/>
          </p:nvPr>
        </p:nvSpPr>
        <p:spPr>
          <a:xfrm>
            <a:off x="8183880" y="2784348"/>
            <a:ext cx="960120" cy="960120"/>
          </a:xfrm>
          <a:prstGeom prst="ellipse">
            <a:avLst/>
          </a:prstGeom>
          <a:solidFill>
            <a:schemeClr val="accent2">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10" name="Text Placeholder 7">
            <a:extLst>
              <a:ext uri="{FF2B5EF4-FFF2-40B4-BE49-F238E27FC236}">
                <a16:creationId xmlns:a16="http://schemas.microsoft.com/office/drawing/2014/main" id="{CFF0762B-1AD3-943D-F4CC-9D5CF5740539}"/>
              </a:ext>
            </a:extLst>
          </p:cNvPr>
          <p:cNvSpPr>
            <a:spLocks noGrp="1"/>
          </p:cNvSpPr>
          <p:nvPr>
            <p:ph type="body" sz="quarter" idx="15"/>
          </p:nvPr>
        </p:nvSpPr>
        <p:spPr>
          <a:xfrm>
            <a:off x="0" y="3890772"/>
            <a:ext cx="8659368" cy="749808"/>
          </a:xfrm>
          <a:solidFill>
            <a:schemeClr val="accent4">
              <a:lumMod val="75000"/>
            </a:schemeClr>
          </a:solidFill>
        </p:spPr>
        <p:txBody>
          <a:bodyPr lIns="713232" anchor="ctr">
            <a:noAutofit/>
          </a:bodyPr>
          <a:lstStyle>
            <a:lvl1pPr marL="0" indent="0">
              <a:buNone/>
              <a:defRPr sz="4000">
                <a:solidFill>
                  <a:schemeClr val="bg2"/>
                </a:solidFill>
              </a:defRPr>
            </a:lvl1pPr>
          </a:lstStyle>
          <a:p>
            <a:pPr lvl="0"/>
            <a:r>
              <a:rPr lang="en-US" dirty="0"/>
              <a:t>Click to edit Master text styles</a:t>
            </a:r>
          </a:p>
        </p:txBody>
      </p:sp>
      <p:sp>
        <p:nvSpPr>
          <p:cNvPr id="16" name="Text Placeholder 13">
            <a:extLst>
              <a:ext uri="{FF2B5EF4-FFF2-40B4-BE49-F238E27FC236}">
                <a16:creationId xmlns:a16="http://schemas.microsoft.com/office/drawing/2014/main" id="{51060427-2619-E83D-D977-65854C7AA35B}"/>
              </a:ext>
            </a:extLst>
          </p:cNvPr>
          <p:cNvSpPr>
            <a:spLocks noGrp="1"/>
          </p:cNvSpPr>
          <p:nvPr>
            <p:ph type="body" sz="quarter" idx="20" hasCustomPrompt="1"/>
          </p:nvPr>
        </p:nvSpPr>
        <p:spPr>
          <a:xfrm>
            <a:off x="8183880" y="3776472"/>
            <a:ext cx="960120" cy="960120"/>
          </a:xfrm>
          <a:prstGeom prst="ellipse">
            <a:avLst/>
          </a:prstGeom>
          <a:solidFill>
            <a:schemeClr val="accent4">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11" name="Text Placeholder 7">
            <a:extLst>
              <a:ext uri="{FF2B5EF4-FFF2-40B4-BE49-F238E27FC236}">
                <a16:creationId xmlns:a16="http://schemas.microsoft.com/office/drawing/2014/main" id="{8B28E366-646A-5633-0E0C-1BB99B27FDDB}"/>
              </a:ext>
            </a:extLst>
          </p:cNvPr>
          <p:cNvSpPr>
            <a:spLocks noGrp="1"/>
          </p:cNvSpPr>
          <p:nvPr>
            <p:ph type="body" sz="quarter" idx="16"/>
          </p:nvPr>
        </p:nvSpPr>
        <p:spPr>
          <a:xfrm>
            <a:off x="0" y="4889754"/>
            <a:ext cx="8659368" cy="749808"/>
          </a:xfrm>
          <a:solidFill>
            <a:schemeClr val="tx1">
              <a:lumMod val="90000"/>
              <a:lumOff val="10000"/>
            </a:schemeClr>
          </a:solidFill>
        </p:spPr>
        <p:txBody>
          <a:bodyPr lIns="713232" anchor="ctr">
            <a:noAutofit/>
          </a:bodyPr>
          <a:lstStyle>
            <a:lvl1pPr marL="0" indent="0">
              <a:buNone/>
              <a:defRPr sz="4000">
                <a:solidFill>
                  <a:schemeClr val="bg2"/>
                </a:solidFill>
              </a:defRPr>
            </a:lvl1pPr>
          </a:lstStyle>
          <a:p>
            <a:pPr lvl="0"/>
            <a:r>
              <a:rPr lang="en-US" dirty="0"/>
              <a:t>Click to edit Master text styles</a:t>
            </a:r>
          </a:p>
        </p:txBody>
      </p:sp>
      <p:sp>
        <p:nvSpPr>
          <p:cNvPr id="17" name="Text Placeholder 13">
            <a:extLst>
              <a:ext uri="{FF2B5EF4-FFF2-40B4-BE49-F238E27FC236}">
                <a16:creationId xmlns:a16="http://schemas.microsoft.com/office/drawing/2014/main" id="{2A38A746-8D71-1D08-BD7B-347D1E598542}"/>
              </a:ext>
            </a:extLst>
          </p:cNvPr>
          <p:cNvSpPr>
            <a:spLocks noGrp="1"/>
          </p:cNvSpPr>
          <p:nvPr>
            <p:ph type="body" sz="quarter" idx="21" hasCustomPrompt="1"/>
          </p:nvPr>
        </p:nvSpPr>
        <p:spPr>
          <a:xfrm>
            <a:off x="8183880" y="4768596"/>
            <a:ext cx="960120" cy="960120"/>
          </a:xfrm>
          <a:prstGeom prst="ellipse">
            <a:avLst/>
          </a:prstGeom>
          <a:solidFill>
            <a:schemeClr val="tx2"/>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12" name="Text Placeholder 7">
            <a:extLst>
              <a:ext uri="{FF2B5EF4-FFF2-40B4-BE49-F238E27FC236}">
                <a16:creationId xmlns:a16="http://schemas.microsoft.com/office/drawing/2014/main" id="{CB500DDB-4549-EAE1-1AA8-DBD382D2B9AB}"/>
              </a:ext>
            </a:extLst>
          </p:cNvPr>
          <p:cNvSpPr>
            <a:spLocks noGrp="1"/>
          </p:cNvSpPr>
          <p:nvPr>
            <p:ph type="body" sz="quarter" idx="17"/>
          </p:nvPr>
        </p:nvSpPr>
        <p:spPr>
          <a:xfrm>
            <a:off x="0" y="5888736"/>
            <a:ext cx="8659368" cy="749808"/>
          </a:xfrm>
          <a:solidFill>
            <a:schemeClr val="accent3">
              <a:lumMod val="75000"/>
            </a:schemeClr>
          </a:solidFill>
        </p:spPr>
        <p:txBody>
          <a:bodyPr lIns="713232" anchor="ctr">
            <a:noAutofit/>
          </a:bodyPr>
          <a:lstStyle>
            <a:lvl1pPr marL="0" indent="0">
              <a:buNone/>
              <a:defRPr sz="4000">
                <a:solidFill>
                  <a:schemeClr val="bg2"/>
                </a:solidFill>
              </a:defRPr>
            </a:lvl1pPr>
          </a:lstStyle>
          <a:p>
            <a:pPr lvl="0"/>
            <a:r>
              <a:rPr lang="en-US" dirty="0"/>
              <a:t>Click to edit Master text styles</a:t>
            </a:r>
          </a:p>
        </p:txBody>
      </p:sp>
      <p:sp>
        <p:nvSpPr>
          <p:cNvPr id="18" name="Text Placeholder 13">
            <a:extLst>
              <a:ext uri="{FF2B5EF4-FFF2-40B4-BE49-F238E27FC236}">
                <a16:creationId xmlns:a16="http://schemas.microsoft.com/office/drawing/2014/main" id="{EC619F49-49DD-DF7B-37A0-6104FF3C2B30}"/>
              </a:ext>
            </a:extLst>
          </p:cNvPr>
          <p:cNvSpPr>
            <a:spLocks noGrp="1"/>
          </p:cNvSpPr>
          <p:nvPr>
            <p:ph type="body" sz="quarter" idx="22" hasCustomPrompt="1"/>
          </p:nvPr>
        </p:nvSpPr>
        <p:spPr>
          <a:xfrm>
            <a:off x="8183880" y="5760720"/>
            <a:ext cx="960120" cy="960120"/>
          </a:xfrm>
          <a:prstGeom prst="ellipse">
            <a:avLst/>
          </a:prstGeom>
          <a:solidFill>
            <a:schemeClr val="accent3">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Tree>
    <p:extLst>
      <p:ext uri="{BB962C8B-B14F-4D97-AF65-F5344CB8AC3E}">
        <p14:creationId xmlns:p14="http://schemas.microsoft.com/office/powerpoint/2010/main" val="3161961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3" name="Freeform: Shape 22" hidden="1">
            <a:extLst>
              <a:ext uri="{FF2B5EF4-FFF2-40B4-BE49-F238E27FC236}">
                <a16:creationId xmlns:a16="http://schemas.microsoft.com/office/drawing/2014/main" id="{25EA7C35-FF1A-FBFD-05A2-718EB0D16B65}"/>
              </a:ext>
            </a:extLst>
          </p:cNvPr>
          <p:cNvSpPr/>
          <p:nvPr/>
        </p:nvSpPr>
        <p:spPr>
          <a:xfrm>
            <a:off x="233681" y="2011679"/>
            <a:ext cx="3195438" cy="3286867"/>
          </a:xfrm>
          <a:custGeom>
            <a:avLst/>
            <a:gdLst>
              <a:gd name="connsiteX0" fmla="*/ 2213 w 9357201"/>
              <a:gd name="connsiteY0" fmla="*/ -650 h 3276674"/>
              <a:gd name="connsiteX1" fmla="*/ 8009370 w 9357201"/>
              <a:gd name="connsiteY1" fmla="*/ -650 h 3276674"/>
              <a:gd name="connsiteX2" fmla="*/ 9359415 w 9357201"/>
              <a:gd name="connsiteY2" fmla="*/ 1355860 h 3276674"/>
              <a:gd name="connsiteX3" fmla="*/ 9359415 w 9357201"/>
              <a:gd name="connsiteY3" fmla="*/ 3276024 h 3276674"/>
              <a:gd name="connsiteX0" fmla="*/ 0 w 9357202"/>
              <a:gd name="connsiteY0" fmla="*/ 33 h 3276707"/>
              <a:gd name="connsiteX1" fmla="*/ 5765524 w 9357202"/>
              <a:gd name="connsiteY1" fmla="*/ 0 h 3276707"/>
              <a:gd name="connsiteX2" fmla="*/ 8007157 w 9357202"/>
              <a:gd name="connsiteY2" fmla="*/ 33 h 3276707"/>
              <a:gd name="connsiteX3" fmla="*/ 9357202 w 9357202"/>
              <a:gd name="connsiteY3" fmla="*/ 1356543 h 3276707"/>
              <a:gd name="connsiteX4" fmla="*/ 9357202 w 9357202"/>
              <a:gd name="connsiteY4" fmla="*/ 3276707 h 3276707"/>
              <a:gd name="connsiteX0" fmla="*/ 0 w 3591678"/>
              <a:gd name="connsiteY0" fmla="*/ 0 h 3276707"/>
              <a:gd name="connsiteX1" fmla="*/ 2241633 w 3591678"/>
              <a:gd name="connsiteY1" fmla="*/ 33 h 3276707"/>
              <a:gd name="connsiteX2" fmla="*/ 3591678 w 3591678"/>
              <a:gd name="connsiteY2" fmla="*/ 1356543 h 3276707"/>
              <a:gd name="connsiteX3" fmla="*/ 3591678 w 3591678"/>
              <a:gd name="connsiteY3" fmla="*/ 3276707 h 3276707"/>
              <a:gd name="connsiteX0" fmla="*/ 0 w 3408798"/>
              <a:gd name="connsiteY0" fmla="*/ 0 h 3276707"/>
              <a:gd name="connsiteX1" fmla="*/ 2058753 w 3408798"/>
              <a:gd name="connsiteY1" fmla="*/ 33 h 3276707"/>
              <a:gd name="connsiteX2" fmla="*/ 3408798 w 3408798"/>
              <a:gd name="connsiteY2" fmla="*/ 1356543 h 3276707"/>
              <a:gd name="connsiteX3" fmla="*/ 3408798 w 3408798"/>
              <a:gd name="connsiteY3" fmla="*/ 3276707 h 3276707"/>
              <a:gd name="connsiteX0" fmla="*/ 0 w 3225918"/>
              <a:gd name="connsiteY0" fmla="*/ 0 h 3286867"/>
              <a:gd name="connsiteX1" fmla="*/ 1875873 w 3225918"/>
              <a:gd name="connsiteY1" fmla="*/ 10193 h 3286867"/>
              <a:gd name="connsiteX2" fmla="*/ 3225918 w 3225918"/>
              <a:gd name="connsiteY2" fmla="*/ 1366703 h 3286867"/>
              <a:gd name="connsiteX3" fmla="*/ 3225918 w 3225918"/>
              <a:gd name="connsiteY3" fmla="*/ 3286867 h 3286867"/>
              <a:gd name="connsiteX0" fmla="*/ 0 w 3195438"/>
              <a:gd name="connsiteY0" fmla="*/ 0 h 3286867"/>
              <a:gd name="connsiteX1" fmla="*/ 1845393 w 3195438"/>
              <a:gd name="connsiteY1" fmla="*/ 10193 h 3286867"/>
              <a:gd name="connsiteX2" fmla="*/ 3195438 w 3195438"/>
              <a:gd name="connsiteY2" fmla="*/ 1366703 h 3286867"/>
              <a:gd name="connsiteX3" fmla="*/ 3195438 w 3195438"/>
              <a:gd name="connsiteY3" fmla="*/ 3286867 h 3286867"/>
            </a:gdLst>
            <a:ahLst/>
            <a:cxnLst>
              <a:cxn ang="0">
                <a:pos x="connsiteX0" y="connsiteY0"/>
              </a:cxn>
              <a:cxn ang="0">
                <a:pos x="connsiteX1" y="connsiteY1"/>
              </a:cxn>
              <a:cxn ang="0">
                <a:pos x="connsiteX2" y="connsiteY2"/>
              </a:cxn>
              <a:cxn ang="0">
                <a:pos x="connsiteX3" y="connsiteY3"/>
              </a:cxn>
            </a:cxnLst>
            <a:rect l="l" t="t" r="r" b="b"/>
            <a:pathLst>
              <a:path w="3195438" h="3286867">
                <a:moveTo>
                  <a:pt x="0" y="0"/>
                </a:moveTo>
                <a:lnTo>
                  <a:pt x="1845393" y="10193"/>
                </a:lnTo>
                <a:cubicBezTo>
                  <a:pt x="2591000" y="10193"/>
                  <a:pt x="3195438" y="617523"/>
                  <a:pt x="3195438" y="1366703"/>
                </a:cubicBezTo>
                <a:lnTo>
                  <a:pt x="3195438" y="3286867"/>
                </a:lnTo>
              </a:path>
            </a:pathLst>
          </a:custGeom>
          <a:noFill/>
          <a:ln w="510466" cap="sq">
            <a:solidFill>
              <a:srgbClr val="00AA59"/>
            </a:solidFill>
            <a:prstDash val="solid"/>
            <a:round/>
          </a:ln>
        </p:spPr>
        <p:txBody>
          <a:bodyPr rtlCol="0" anchor="ctr"/>
          <a:lstStyle/>
          <a:p>
            <a:endParaRPr lang="en-US" dirty="0"/>
          </a:p>
        </p:txBody>
      </p:sp>
      <p:sp>
        <p:nvSpPr>
          <p:cNvPr id="24" name="Freeform: Shape 23" hidden="1">
            <a:extLst>
              <a:ext uri="{FF2B5EF4-FFF2-40B4-BE49-F238E27FC236}">
                <a16:creationId xmlns:a16="http://schemas.microsoft.com/office/drawing/2014/main" id="{B09E8213-E4A1-3E30-9198-8B68ABEE82B8}"/>
              </a:ext>
            </a:extLst>
          </p:cNvPr>
          <p:cNvSpPr/>
          <p:nvPr/>
        </p:nvSpPr>
        <p:spPr>
          <a:xfrm>
            <a:off x="3429117" y="4725899"/>
            <a:ext cx="8510941" cy="1366196"/>
          </a:xfrm>
          <a:custGeom>
            <a:avLst/>
            <a:gdLst>
              <a:gd name="connsiteX0" fmla="*/ 10980107 w 10977893"/>
              <a:gd name="connsiteY0" fmla="*/ -650 h 1365979"/>
              <a:gd name="connsiteX1" fmla="*/ 10980107 w 10977893"/>
              <a:gd name="connsiteY1" fmla="*/ 789104 h 1365979"/>
              <a:gd name="connsiteX2" fmla="*/ 10357989 w 10977893"/>
              <a:gd name="connsiteY2" fmla="*/ 1365329 h 1365979"/>
              <a:gd name="connsiteX3" fmla="*/ 624331 w 10977893"/>
              <a:gd name="connsiteY3" fmla="*/ 1365329 h 1365979"/>
              <a:gd name="connsiteX4" fmla="*/ 2213 w 10977893"/>
              <a:gd name="connsiteY4" fmla="*/ 789104 h 1365979"/>
              <a:gd name="connsiteX5" fmla="*/ 2213 w 10977893"/>
              <a:gd name="connsiteY5" fmla="*/ -650 h 1365979"/>
              <a:gd name="connsiteX0" fmla="*/ 10977894 w 10977894"/>
              <a:gd name="connsiteY0" fmla="*/ 0 h 1365979"/>
              <a:gd name="connsiteX1" fmla="*/ 10977894 w 10977894"/>
              <a:gd name="connsiteY1" fmla="*/ 789754 h 1365979"/>
              <a:gd name="connsiteX2" fmla="*/ 10355776 w 10977894"/>
              <a:gd name="connsiteY2" fmla="*/ 1365979 h 1365979"/>
              <a:gd name="connsiteX3" fmla="*/ 8724301 w 10977894"/>
              <a:gd name="connsiteY3" fmla="*/ 1362386 h 1365979"/>
              <a:gd name="connsiteX4" fmla="*/ 622118 w 10977894"/>
              <a:gd name="connsiteY4" fmla="*/ 1365979 h 1365979"/>
              <a:gd name="connsiteX5" fmla="*/ 0 w 10977894"/>
              <a:gd name="connsiteY5" fmla="*/ 789754 h 1365979"/>
              <a:gd name="connsiteX6" fmla="*/ 0 w 10977894"/>
              <a:gd name="connsiteY6" fmla="*/ 0 h 1365979"/>
              <a:gd name="connsiteX0" fmla="*/ 10977894 w 10977894"/>
              <a:gd name="connsiteY0" fmla="*/ 789754 h 1365979"/>
              <a:gd name="connsiteX1" fmla="*/ 10355776 w 10977894"/>
              <a:gd name="connsiteY1" fmla="*/ 1365979 h 1365979"/>
              <a:gd name="connsiteX2" fmla="*/ 8724301 w 10977894"/>
              <a:gd name="connsiteY2" fmla="*/ 1362386 h 1365979"/>
              <a:gd name="connsiteX3" fmla="*/ 622118 w 10977894"/>
              <a:gd name="connsiteY3" fmla="*/ 1365979 h 1365979"/>
              <a:gd name="connsiteX4" fmla="*/ 0 w 10977894"/>
              <a:gd name="connsiteY4" fmla="*/ 789754 h 1365979"/>
              <a:gd name="connsiteX5" fmla="*/ 0 w 10977894"/>
              <a:gd name="connsiteY5" fmla="*/ 0 h 1365979"/>
              <a:gd name="connsiteX0" fmla="*/ 10355776 w 10355776"/>
              <a:gd name="connsiteY0" fmla="*/ 1365979 h 1365979"/>
              <a:gd name="connsiteX1" fmla="*/ 8724301 w 10355776"/>
              <a:gd name="connsiteY1" fmla="*/ 1362386 h 1365979"/>
              <a:gd name="connsiteX2" fmla="*/ 622118 w 10355776"/>
              <a:gd name="connsiteY2" fmla="*/ 1365979 h 1365979"/>
              <a:gd name="connsiteX3" fmla="*/ 0 w 10355776"/>
              <a:gd name="connsiteY3" fmla="*/ 789754 h 1365979"/>
              <a:gd name="connsiteX4" fmla="*/ 0 w 10355776"/>
              <a:gd name="connsiteY4" fmla="*/ 0 h 1365979"/>
              <a:gd name="connsiteX0" fmla="*/ 8724301 w 8724301"/>
              <a:gd name="connsiteY0" fmla="*/ 1362386 h 1365979"/>
              <a:gd name="connsiteX1" fmla="*/ 622118 w 8724301"/>
              <a:gd name="connsiteY1" fmla="*/ 1365979 h 1365979"/>
              <a:gd name="connsiteX2" fmla="*/ 0 w 8724301"/>
              <a:gd name="connsiteY2" fmla="*/ 789754 h 1365979"/>
              <a:gd name="connsiteX3" fmla="*/ 0 w 8724301"/>
              <a:gd name="connsiteY3" fmla="*/ 0 h 1365979"/>
              <a:gd name="connsiteX0" fmla="*/ 8510941 w 8510941"/>
              <a:gd name="connsiteY0" fmla="*/ 1366196 h 1366196"/>
              <a:gd name="connsiteX1" fmla="*/ 622118 w 8510941"/>
              <a:gd name="connsiteY1" fmla="*/ 1365979 h 1366196"/>
              <a:gd name="connsiteX2" fmla="*/ 0 w 8510941"/>
              <a:gd name="connsiteY2" fmla="*/ 789754 h 1366196"/>
              <a:gd name="connsiteX3" fmla="*/ 0 w 8510941"/>
              <a:gd name="connsiteY3" fmla="*/ 0 h 1366196"/>
            </a:gdLst>
            <a:ahLst/>
            <a:cxnLst>
              <a:cxn ang="0">
                <a:pos x="connsiteX0" y="connsiteY0"/>
              </a:cxn>
              <a:cxn ang="0">
                <a:pos x="connsiteX1" y="connsiteY1"/>
              </a:cxn>
              <a:cxn ang="0">
                <a:pos x="connsiteX2" y="connsiteY2"/>
              </a:cxn>
              <a:cxn ang="0">
                <a:pos x="connsiteX3" y="connsiteY3"/>
              </a:cxn>
            </a:cxnLst>
            <a:rect l="l" t="t" r="r" b="b"/>
            <a:pathLst>
              <a:path w="8510941" h="1366196">
                <a:moveTo>
                  <a:pt x="8510941" y="1366196"/>
                </a:moveTo>
                <a:lnTo>
                  <a:pt x="622118" y="1365979"/>
                </a:lnTo>
                <a:cubicBezTo>
                  <a:pt x="278520" y="1365979"/>
                  <a:pt x="0" y="1107979"/>
                  <a:pt x="0" y="789754"/>
                </a:cubicBezTo>
                <a:lnTo>
                  <a:pt x="0" y="0"/>
                </a:lnTo>
              </a:path>
            </a:pathLst>
          </a:custGeom>
          <a:noFill/>
          <a:ln w="510466" cap="sq">
            <a:solidFill>
              <a:srgbClr val="00AA59"/>
            </a:solidFill>
            <a:prstDash val="solid"/>
            <a:round/>
          </a:ln>
        </p:spPr>
        <p:txBody>
          <a:bodyPr rtlCol="0" anchor="ctr"/>
          <a:lstStyle/>
          <a:p>
            <a:endParaRPr lang="en-US" dirty="0"/>
          </a:p>
        </p:txBody>
      </p:sp>
      <p:pic>
        <p:nvPicPr>
          <p:cNvPr id="11" name="Graphic 10">
            <a:extLst>
              <a:ext uri="{FF2B5EF4-FFF2-40B4-BE49-F238E27FC236}">
                <a16:creationId xmlns:a16="http://schemas.microsoft.com/office/drawing/2014/main" id="{A67CFF6C-EDBA-8B95-5C93-0B4BB5939B82}"/>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29507" r="12032"/>
          <a:stretch/>
        </p:blipFill>
        <p:spPr>
          <a:xfrm>
            <a:off x="0" y="1779373"/>
            <a:ext cx="12192000" cy="4583992"/>
          </a:xfrm>
          <a:custGeom>
            <a:avLst/>
            <a:gdLst>
              <a:gd name="connsiteX0" fmla="*/ 0 w 12192000"/>
              <a:gd name="connsiteY0" fmla="*/ 0 h 4583992"/>
              <a:gd name="connsiteX1" fmla="*/ 12192000 w 12192000"/>
              <a:gd name="connsiteY1" fmla="*/ 0 h 4583992"/>
              <a:gd name="connsiteX2" fmla="*/ 12192000 w 12192000"/>
              <a:gd name="connsiteY2" fmla="*/ 2190264 h 4583992"/>
              <a:gd name="connsiteX3" fmla="*/ 12187938 w 12192000"/>
              <a:gd name="connsiteY3" fmla="*/ 2190264 h 4583992"/>
              <a:gd name="connsiteX4" fmla="*/ 12187938 w 12192000"/>
              <a:gd name="connsiteY4" fmla="*/ 4583992 h 4583992"/>
              <a:gd name="connsiteX5" fmla="*/ 0 w 12192000"/>
              <a:gd name="connsiteY5" fmla="*/ 4583992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583992">
                <a:moveTo>
                  <a:pt x="0" y="0"/>
                </a:moveTo>
                <a:lnTo>
                  <a:pt x="12192000" y="0"/>
                </a:lnTo>
                <a:lnTo>
                  <a:pt x="12192000" y="2190264"/>
                </a:lnTo>
                <a:lnTo>
                  <a:pt x="12187938" y="2190264"/>
                </a:lnTo>
                <a:lnTo>
                  <a:pt x="12187938" y="4583992"/>
                </a:lnTo>
                <a:lnTo>
                  <a:pt x="0" y="4583992"/>
                </a:lnTo>
                <a:close/>
              </a:path>
            </a:pathLst>
          </a:custGeom>
        </p:spPr>
      </p:pic>
      <p:sp>
        <p:nvSpPr>
          <p:cNvPr id="18" name="Oval 17">
            <a:extLst>
              <a:ext uri="{FF2B5EF4-FFF2-40B4-BE49-F238E27FC236}">
                <a16:creationId xmlns:a16="http://schemas.microsoft.com/office/drawing/2014/main" id="{1FEFD686-81C7-A517-F1C0-0C3D3EF340F2}"/>
              </a:ext>
            </a:extLst>
          </p:cNvPr>
          <p:cNvSpPr/>
          <p:nvPr/>
        </p:nvSpPr>
        <p:spPr>
          <a:xfrm>
            <a:off x="767250" y="3628115"/>
            <a:ext cx="1628275" cy="1628275"/>
          </a:xfrm>
          <a:prstGeom prst="ellipse">
            <a:avLst/>
          </a:prstGeom>
          <a:solidFill>
            <a:schemeClr val="accent4">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pic>
        <p:nvPicPr>
          <p:cNvPr id="10" name="Graphic 9">
            <a:extLst>
              <a:ext uri="{FF2B5EF4-FFF2-40B4-BE49-F238E27FC236}">
                <a16:creationId xmlns:a16="http://schemas.microsoft.com/office/drawing/2014/main" id="{6032612E-888F-3F52-2DF9-1A7FC1C338A3}"/>
              </a:ext>
            </a:extLst>
          </p:cNvPr>
          <p:cNvPicPr>
            <a:picLocks noChangeAspect="1"/>
          </p:cNvPicPr>
          <p:nvPr/>
        </p:nvPicPr>
        <p:blipFill>
          <a:blip r:embed="rId4">
            <a:extLst>
              <a:ext uri="{96DAC541-7B7A-43D3-8B79-37D633B846F1}">
                <asvg:svgBlip xmlns:asvg="http://schemas.microsoft.com/office/drawing/2016/SVG/main" r:embed="rId5"/>
              </a:ext>
            </a:extLst>
          </a:blip>
          <a:srcRect b="72707"/>
          <a:stretch>
            <a:fillRect/>
          </a:stretch>
        </p:blipFill>
        <p:spPr>
          <a:xfrm>
            <a:off x="5315713" y="5020135"/>
            <a:ext cx="6718341" cy="1871772"/>
          </a:xfrm>
          <a:custGeom>
            <a:avLst/>
            <a:gdLst>
              <a:gd name="connsiteX0" fmla="*/ 0 w 6718341"/>
              <a:gd name="connsiteY0" fmla="*/ 0 h 1871772"/>
              <a:gd name="connsiteX1" fmla="*/ 6718341 w 6718341"/>
              <a:gd name="connsiteY1" fmla="*/ 0 h 1871772"/>
              <a:gd name="connsiteX2" fmla="*/ 6718341 w 6718341"/>
              <a:gd name="connsiteY2" fmla="*/ 1871772 h 1871772"/>
              <a:gd name="connsiteX3" fmla="*/ 0 w 6718341"/>
              <a:gd name="connsiteY3" fmla="*/ 1871772 h 1871772"/>
            </a:gdLst>
            <a:ahLst/>
            <a:cxnLst>
              <a:cxn ang="0">
                <a:pos x="connsiteX0" y="connsiteY0"/>
              </a:cxn>
              <a:cxn ang="0">
                <a:pos x="connsiteX1" y="connsiteY1"/>
              </a:cxn>
              <a:cxn ang="0">
                <a:pos x="connsiteX2" y="connsiteY2"/>
              </a:cxn>
              <a:cxn ang="0">
                <a:pos x="connsiteX3" y="connsiteY3"/>
              </a:cxn>
            </a:cxnLst>
            <a:rect l="l" t="t" r="r" b="b"/>
            <a:pathLst>
              <a:path w="6718341" h="1871772">
                <a:moveTo>
                  <a:pt x="0" y="0"/>
                </a:moveTo>
                <a:lnTo>
                  <a:pt x="6718341" y="0"/>
                </a:lnTo>
                <a:lnTo>
                  <a:pt x="6718341" y="1871772"/>
                </a:lnTo>
                <a:lnTo>
                  <a:pt x="0" y="1871772"/>
                </a:lnTo>
                <a:close/>
              </a:path>
            </a:pathLst>
          </a:custGeom>
        </p:spPr>
      </p:pic>
      <p:sp>
        <p:nvSpPr>
          <p:cNvPr id="12" name="Oval 11">
            <a:extLst>
              <a:ext uri="{FF2B5EF4-FFF2-40B4-BE49-F238E27FC236}">
                <a16:creationId xmlns:a16="http://schemas.microsoft.com/office/drawing/2014/main" id="{3CA6479C-DB58-C182-DA46-646A89A79A6F}"/>
              </a:ext>
            </a:extLst>
          </p:cNvPr>
          <p:cNvSpPr/>
          <p:nvPr/>
        </p:nvSpPr>
        <p:spPr>
          <a:xfrm>
            <a:off x="11469607" y="5904458"/>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40F0BF7-907A-B0C3-5845-78EDA851891C}"/>
              </a:ext>
            </a:extLst>
          </p:cNvPr>
          <p:cNvSpPr/>
          <p:nvPr/>
        </p:nvSpPr>
        <p:spPr>
          <a:xfrm>
            <a:off x="3000866" y="2411479"/>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Graphic 15">
            <a:extLst>
              <a:ext uri="{FF2B5EF4-FFF2-40B4-BE49-F238E27FC236}">
                <a16:creationId xmlns:a16="http://schemas.microsoft.com/office/drawing/2014/main" id="{5D287EAB-26E8-C8AF-6CB0-D37B7CB370E0}"/>
              </a:ext>
            </a:extLst>
          </p:cNvPr>
          <p:cNvPicPr>
            <a:picLocks noChangeAspect="1"/>
          </p:cNvPicPr>
          <p:nvPr/>
        </p:nvPicPr>
        <p:blipFill>
          <a:blip r:embed="rId6">
            <a:extLst>
              <a:ext uri="{96DAC541-7B7A-43D3-8B79-37D633B846F1}">
                <asvg:svgBlip xmlns:asvg="http://schemas.microsoft.com/office/drawing/2016/SVG/main" r:embed="rId7"/>
              </a:ext>
            </a:extLst>
          </a:blip>
          <a:srcRect l="14165" t="77500"/>
          <a:stretch>
            <a:fillRect/>
          </a:stretch>
        </p:blipFill>
        <p:spPr>
          <a:xfrm flipH="1">
            <a:off x="7732665" y="0"/>
            <a:ext cx="4459335" cy="1543022"/>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2" name="Title 1">
            <a:extLst>
              <a:ext uri="{FF2B5EF4-FFF2-40B4-BE49-F238E27FC236}">
                <a16:creationId xmlns:a16="http://schemas.microsoft.com/office/drawing/2014/main" id="{5EF5323F-6D74-29FA-F04C-027DF28091E4}"/>
              </a:ext>
            </a:extLst>
          </p:cNvPr>
          <p:cNvSpPr>
            <a:spLocks noGrp="1"/>
          </p:cNvSpPr>
          <p:nvPr>
            <p:ph type="title"/>
          </p:nvPr>
        </p:nvSpPr>
        <p:spPr>
          <a:xfrm>
            <a:off x="5952744" y="2304288"/>
            <a:ext cx="5513832" cy="2432304"/>
          </a:xfrm>
        </p:spPr>
        <p:txBody>
          <a:bodyPr anchor="t">
            <a:no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CE354F95-4CC9-871D-2B3D-873AB0B21342}"/>
              </a:ext>
            </a:extLst>
          </p:cNvPr>
          <p:cNvSpPr>
            <a:spLocks noGrp="1"/>
          </p:cNvSpPr>
          <p:nvPr>
            <p:ph type="body" idx="1"/>
          </p:nvPr>
        </p:nvSpPr>
        <p:spPr>
          <a:xfrm>
            <a:off x="5952744" y="1885193"/>
            <a:ext cx="5943600" cy="41148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61099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a:xfrm>
            <a:off x="2597336" y="722376"/>
            <a:ext cx="8870656" cy="764982"/>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731520" y="2404872"/>
            <a:ext cx="10716768" cy="36301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accent2"/>
          </a:solidFill>
        </p:spPr>
        <p:txBody>
          <a:bodyPr lIns="0" tIns="0" rIns="0" bIns="0" anchor="ctr" anchorCtr="0">
            <a:noAutofit/>
          </a:bodyPr>
          <a:lstStyle>
            <a:lvl1pPr marL="0" indent="0" algn="ctr">
              <a:lnSpc>
                <a:spcPct val="100000"/>
              </a:lnSpc>
              <a:spcBef>
                <a:spcPts val="0"/>
              </a:spcBef>
              <a:buNone/>
              <a:defRPr sz="3200">
                <a:noFill/>
              </a:defRPr>
            </a:lvl1pPr>
          </a:lstStyle>
          <a:p>
            <a:pPr lvl="0"/>
            <a:r>
              <a:rPr lang="en-US" dirty="0"/>
              <a:t>X</a:t>
            </a:r>
          </a:p>
        </p:txBody>
      </p:sp>
      <p:sp>
        <p:nvSpPr>
          <p:cNvPr id="11" name="Footer Placeholder 10">
            <a:extLst>
              <a:ext uri="{FF2B5EF4-FFF2-40B4-BE49-F238E27FC236}">
                <a16:creationId xmlns:a16="http://schemas.microsoft.com/office/drawing/2014/main" id="{F33A32FC-3A65-2B5F-2625-0FE903CD37D4}"/>
              </a:ext>
            </a:extLst>
          </p:cNvPr>
          <p:cNvSpPr>
            <a:spLocks noGrp="1"/>
          </p:cNvSpPr>
          <p:nvPr>
            <p:ph type="ftr" sz="quarter" idx="14"/>
          </p:nvPr>
        </p:nvSpPr>
        <p:spPr/>
        <p:txBody>
          <a:bodyPr/>
          <a:lstStyle/>
          <a:p>
            <a:endParaRPr lang="en-US" dirty="0"/>
          </a:p>
        </p:txBody>
      </p:sp>
      <p:sp>
        <p:nvSpPr>
          <p:cNvPr id="12" name="Slide Number Placeholder 11">
            <a:extLst>
              <a:ext uri="{FF2B5EF4-FFF2-40B4-BE49-F238E27FC236}">
                <a16:creationId xmlns:a16="http://schemas.microsoft.com/office/drawing/2014/main" id="{7DFD42C5-F2A8-2017-93FA-4A8F8A7CB7B3}"/>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3060168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Table">
    <p:spTree>
      <p:nvGrpSpPr>
        <p:cNvPr id="1" name=""/>
        <p:cNvGrpSpPr/>
        <p:nvPr/>
      </p:nvGrpSpPr>
      <p:grpSpPr>
        <a:xfrm>
          <a:off x="0" y="0"/>
          <a:ext cx="0" cy="0"/>
          <a:chOff x="0" y="0"/>
          <a:chExt cx="0" cy="0"/>
        </a:xfrm>
      </p:grpSpPr>
      <p:pic>
        <p:nvPicPr>
          <p:cNvPr id="39" name="Graphic 38">
            <a:extLst>
              <a:ext uri="{FF2B5EF4-FFF2-40B4-BE49-F238E27FC236}">
                <a16:creationId xmlns:a16="http://schemas.microsoft.com/office/drawing/2014/main" id="{0FA7F5A0-ECAD-A574-6649-C54801870617}"/>
              </a:ext>
            </a:extLst>
          </p:cNvPr>
          <p:cNvPicPr>
            <a:picLocks noChangeAspect="1"/>
          </p:cNvPicPr>
          <p:nvPr userDrawn="1"/>
        </p:nvPicPr>
        <p:blipFill>
          <a:blip r:embed="rId2">
            <a:extLst>
              <a:ext uri="{96DAC541-7B7A-43D3-8B79-37D633B846F1}">
                <asvg:svgBlip xmlns:asvg="http://schemas.microsoft.com/office/drawing/2016/SVG/main" r:embed="rId3"/>
              </a:ext>
            </a:extLst>
          </a:blip>
          <a:srcRect t="26427" r="82873"/>
          <a:stretch>
            <a:fillRect/>
          </a:stretch>
        </p:blipFill>
        <p:spPr>
          <a:xfrm>
            <a:off x="9233628" y="1"/>
            <a:ext cx="2958372" cy="6105105"/>
          </a:xfrm>
          <a:custGeom>
            <a:avLst/>
            <a:gdLst>
              <a:gd name="connsiteX0" fmla="*/ 0 w 2958372"/>
              <a:gd name="connsiteY0" fmla="*/ 0 h 6105105"/>
              <a:gd name="connsiteX1" fmla="*/ 2958372 w 2958372"/>
              <a:gd name="connsiteY1" fmla="*/ 0 h 6105105"/>
              <a:gd name="connsiteX2" fmla="*/ 2958372 w 2958372"/>
              <a:gd name="connsiteY2" fmla="*/ 6105105 h 6105105"/>
              <a:gd name="connsiteX3" fmla="*/ 0 w 2958372"/>
              <a:gd name="connsiteY3" fmla="*/ 6105105 h 6105105"/>
            </a:gdLst>
            <a:ahLst/>
            <a:cxnLst>
              <a:cxn ang="0">
                <a:pos x="connsiteX0" y="connsiteY0"/>
              </a:cxn>
              <a:cxn ang="0">
                <a:pos x="connsiteX1" y="connsiteY1"/>
              </a:cxn>
              <a:cxn ang="0">
                <a:pos x="connsiteX2" y="connsiteY2"/>
              </a:cxn>
              <a:cxn ang="0">
                <a:pos x="connsiteX3" y="connsiteY3"/>
              </a:cxn>
            </a:cxnLst>
            <a:rect l="l" t="t" r="r" b="b"/>
            <a:pathLst>
              <a:path w="2958372" h="6105105">
                <a:moveTo>
                  <a:pt x="0" y="0"/>
                </a:moveTo>
                <a:lnTo>
                  <a:pt x="2958372" y="0"/>
                </a:lnTo>
                <a:lnTo>
                  <a:pt x="2958372" y="6105105"/>
                </a:lnTo>
                <a:lnTo>
                  <a:pt x="0" y="6105105"/>
                </a:lnTo>
                <a:close/>
              </a:path>
            </a:pathLst>
          </a:custGeom>
        </p:spPr>
      </p:pic>
      <p:sp>
        <p:nvSpPr>
          <p:cNvPr id="32" name="Rectangle 31">
            <a:extLst>
              <a:ext uri="{FF2B5EF4-FFF2-40B4-BE49-F238E27FC236}">
                <a16:creationId xmlns:a16="http://schemas.microsoft.com/office/drawing/2014/main" id="{98CD520B-B465-7A6D-37C4-8A060446902D}"/>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4C4684B3-A8D3-6A9A-C264-95DFAD1C3FCE}"/>
              </a:ext>
            </a:extLst>
          </p:cNvPr>
          <p:cNvSpPr/>
          <p:nvPr/>
        </p:nvSpPr>
        <p:spPr>
          <a:xfrm>
            <a:off x="9300014" y="263397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a:xfrm>
            <a:off x="2597336" y="722376"/>
            <a:ext cx="8870656" cy="7649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731520" y="2221992"/>
            <a:ext cx="8284464" cy="3986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accent4"/>
          </a:solidFill>
        </p:spPr>
        <p:txBody>
          <a:bodyPr lIns="0" tIns="0" rIns="0" bIns="0" anchor="ctr" anchorCtr="0">
            <a:noAutofit/>
          </a:bodyPr>
          <a:lstStyle>
            <a:lvl1pPr marL="0" indent="0" algn="ctr">
              <a:lnSpc>
                <a:spcPct val="100000"/>
              </a:lnSpc>
              <a:spcBef>
                <a:spcPts val="0"/>
              </a:spcBef>
              <a:buNone/>
              <a:defRPr sz="3200">
                <a:noFill/>
              </a:defRPr>
            </a:lvl1pPr>
          </a:lstStyle>
          <a:p>
            <a:pPr lvl="0"/>
            <a:r>
              <a:rPr lang="en-US" dirty="0"/>
              <a:t>X</a:t>
            </a:r>
          </a:p>
        </p:txBody>
      </p:sp>
      <p:sp>
        <p:nvSpPr>
          <p:cNvPr id="25" name="Rectangle 24">
            <a:extLst>
              <a:ext uri="{FF2B5EF4-FFF2-40B4-BE49-F238E27FC236}">
                <a16:creationId xmlns:a16="http://schemas.microsoft.com/office/drawing/2014/main" id="{CC1E68FE-16F1-5C98-AEF6-0EAB9EA632CA}"/>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ooter Placeholder 39">
            <a:extLst>
              <a:ext uri="{FF2B5EF4-FFF2-40B4-BE49-F238E27FC236}">
                <a16:creationId xmlns:a16="http://schemas.microsoft.com/office/drawing/2014/main" id="{8727F01E-45EF-F70F-2A04-1EA69A246344}"/>
              </a:ext>
            </a:extLst>
          </p:cNvPr>
          <p:cNvSpPr>
            <a:spLocks noGrp="1"/>
          </p:cNvSpPr>
          <p:nvPr>
            <p:ph type="ftr" sz="quarter" idx="14"/>
          </p:nvPr>
        </p:nvSpPr>
        <p:spPr/>
        <p:txBody>
          <a:bodyPr/>
          <a:lstStyle/>
          <a:p>
            <a:endParaRPr lang="en-US" dirty="0"/>
          </a:p>
        </p:txBody>
      </p:sp>
      <p:sp>
        <p:nvSpPr>
          <p:cNvPr id="41" name="Slide Number Placeholder 40">
            <a:extLst>
              <a:ext uri="{FF2B5EF4-FFF2-40B4-BE49-F238E27FC236}">
                <a16:creationId xmlns:a16="http://schemas.microsoft.com/office/drawing/2014/main" id="{C388A650-32E8-11EC-26EE-D260D1953D57}"/>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3453136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slide">
    <p:spTree>
      <p:nvGrpSpPr>
        <p:cNvPr id="1" name=""/>
        <p:cNvGrpSpPr/>
        <p:nvPr/>
      </p:nvGrpSpPr>
      <p:grpSpPr>
        <a:xfrm>
          <a:off x="0" y="0"/>
          <a:ext cx="0" cy="0"/>
          <a:chOff x="0" y="0"/>
          <a:chExt cx="0" cy="0"/>
        </a:xfrm>
      </p:grpSpPr>
      <p:pic>
        <p:nvPicPr>
          <p:cNvPr id="77" name="Graphic 76">
            <a:extLst>
              <a:ext uri="{FF2B5EF4-FFF2-40B4-BE49-F238E27FC236}">
                <a16:creationId xmlns:a16="http://schemas.microsoft.com/office/drawing/2014/main" id="{527CC80A-3410-5824-B06B-C4176A6BF4B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145" t="-169" r="45423" b="28675"/>
          <a:stretch/>
        </p:blipFill>
        <p:spPr>
          <a:xfrm>
            <a:off x="-1" y="3467101"/>
            <a:ext cx="12192001" cy="3390899"/>
          </a:xfrm>
          <a:custGeom>
            <a:avLst/>
            <a:gdLst>
              <a:gd name="connsiteX0" fmla="*/ 0 w 12192001"/>
              <a:gd name="connsiteY0" fmla="*/ 0 h 3390899"/>
              <a:gd name="connsiteX1" fmla="*/ 12192001 w 12192001"/>
              <a:gd name="connsiteY1" fmla="*/ 0 h 3390899"/>
              <a:gd name="connsiteX2" fmla="*/ 12192001 w 12192001"/>
              <a:gd name="connsiteY2" fmla="*/ 2324100 h 3390899"/>
              <a:gd name="connsiteX3" fmla="*/ 12192001 w 12192001"/>
              <a:gd name="connsiteY3" fmla="*/ 3390899 h 3390899"/>
              <a:gd name="connsiteX4" fmla="*/ 0 w 12192001"/>
              <a:gd name="connsiteY4" fmla="*/ 3390899 h 3390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1" h="3390899">
                <a:moveTo>
                  <a:pt x="0" y="0"/>
                </a:moveTo>
                <a:lnTo>
                  <a:pt x="12192001" y="0"/>
                </a:lnTo>
                <a:lnTo>
                  <a:pt x="12192001" y="2324100"/>
                </a:lnTo>
                <a:lnTo>
                  <a:pt x="12192001" y="3390899"/>
                </a:lnTo>
                <a:lnTo>
                  <a:pt x="0" y="3390899"/>
                </a:lnTo>
                <a:close/>
              </a:path>
            </a:pathLst>
          </a:custGeom>
        </p:spPr>
      </p:pic>
      <p:sp>
        <p:nvSpPr>
          <p:cNvPr id="53" name="Title 1">
            <a:extLst>
              <a:ext uri="{FF2B5EF4-FFF2-40B4-BE49-F238E27FC236}">
                <a16:creationId xmlns:a16="http://schemas.microsoft.com/office/drawing/2014/main" id="{CB607447-86F1-863F-176B-E0B78D2438E3}"/>
              </a:ext>
            </a:extLst>
          </p:cNvPr>
          <p:cNvSpPr>
            <a:spLocks noGrp="1"/>
          </p:cNvSpPr>
          <p:nvPr>
            <p:ph type="title"/>
          </p:nvPr>
        </p:nvSpPr>
        <p:spPr>
          <a:xfrm>
            <a:off x="640080" y="1216152"/>
            <a:ext cx="8951976" cy="3191256"/>
          </a:xfrm>
        </p:spPr>
        <p:txBody>
          <a:bodyPr anchor="t">
            <a:noAutofit/>
          </a:bodyPr>
          <a:lstStyle>
            <a:lvl1pPr>
              <a:defRPr sz="5500"/>
            </a:lvl1pPr>
          </a:lstStyle>
          <a:p>
            <a:r>
              <a:rPr lang="en-US" dirty="0"/>
              <a:t>Click to edit Master title style</a:t>
            </a:r>
          </a:p>
        </p:txBody>
      </p:sp>
      <p:sp>
        <p:nvSpPr>
          <p:cNvPr id="67" name="Graphic 12">
            <a:extLst>
              <a:ext uri="{FF2B5EF4-FFF2-40B4-BE49-F238E27FC236}">
                <a16:creationId xmlns:a16="http://schemas.microsoft.com/office/drawing/2014/main" id="{E5105AB7-2E65-757B-FF2B-CFE19C5C87B7}"/>
              </a:ext>
            </a:extLst>
          </p:cNvPr>
          <p:cNvSpPr/>
          <p:nvPr userDrawn="1"/>
        </p:nvSpPr>
        <p:spPr>
          <a:xfrm rot="5400000" flipV="1">
            <a:off x="8634864" y="3426822"/>
            <a:ext cx="6355080" cy="2810"/>
          </a:xfrm>
          <a:custGeom>
            <a:avLst/>
            <a:gdLst>
              <a:gd name="connsiteX0" fmla="*/ 13912003 w 13911910"/>
              <a:gd name="connsiteY0" fmla="*/ 95 h 2810"/>
              <a:gd name="connsiteX1" fmla="*/ 93 w 13911910"/>
              <a:gd name="connsiteY1" fmla="*/ 95 h 2810"/>
            </a:gdLst>
            <a:ahLst/>
            <a:cxnLst>
              <a:cxn ang="0">
                <a:pos x="connsiteX0" y="connsiteY0"/>
              </a:cxn>
              <a:cxn ang="0">
                <a:pos x="connsiteX1" y="connsiteY1"/>
              </a:cxn>
            </a:cxnLst>
            <a:rect l="l" t="t" r="r" b="b"/>
            <a:pathLst>
              <a:path w="13911910" h="2810">
                <a:moveTo>
                  <a:pt x="13912003" y="95"/>
                </a:moveTo>
                <a:lnTo>
                  <a:pt x="93" y="95"/>
                </a:lnTo>
              </a:path>
            </a:pathLst>
          </a:custGeom>
          <a:noFill/>
          <a:ln w="508812" cap="sq">
            <a:solidFill>
              <a:schemeClr val="accent3">
                <a:alpha val="84000"/>
              </a:schemeClr>
            </a:solidFill>
            <a:prstDash val="solid"/>
            <a:miter/>
          </a:ln>
        </p:spPr>
        <p:txBody>
          <a:bodyPr rtlCol="0" anchor="ctr"/>
          <a:lstStyle/>
          <a:p>
            <a:endParaRPr lang="en-US" dirty="0"/>
          </a:p>
        </p:txBody>
      </p:sp>
      <p:sp>
        <p:nvSpPr>
          <p:cNvPr id="59" name="Graphic 12">
            <a:extLst>
              <a:ext uri="{FF2B5EF4-FFF2-40B4-BE49-F238E27FC236}">
                <a16:creationId xmlns:a16="http://schemas.microsoft.com/office/drawing/2014/main" id="{ECA42036-662E-03F7-941F-EDA42BEA5EDE}"/>
              </a:ext>
            </a:extLst>
          </p:cNvPr>
          <p:cNvSpPr/>
          <p:nvPr userDrawn="1"/>
        </p:nvSpPr>
        <p:spPr>
          <a:xfrm rot="5400000" flipV="1">
            <a:off x="7913504" y="3426822"/>
            <a:ext cx="6355080" cy="2810"/>
          </a:xfrm>
          <a:custGeom>
            <a:avLst/>
            <a:gdLst>
              <a:gd name="connsiteX0" fmla="*/ 13912003 w 13911910"/>
              <a:gd name="connsiteY0" fmla="*/ 95 h 2810"/>
              <a:gd name="connsiteX1" fmla="*/ 93 w 13911910"/>
              <a:gd name="connsiteY1" fmla="*/ 95 h 2810"/>
            </a:gdLst>
            <a:ahLst/>
            <a:cxnLst>
              <a:cxn ang="0">
                <a:pos x="connsiteX0" y="connsiteY0"/>
              </a:cxn>
              <a:cxn ang="0">
                <a:pos x="connsiteX1" y="connsiteY1"/>
              </a:cxn>
            </a:cxnLst>
            <a:rect l="l" t="t" r="r" b="b"/>
            <a:pathLst>
              <a:path w="13911910" h="2810">
                <a:moveTo>
                  <a:pt x="13912003" y="95"/>
                </a:moveTo>
                <a:lnTo>
                  <a:pt x="93" y="95"/>
                </a:lnTo>
              </a:path>
            </a:pathLst>
          </a:custGeom>
          <a:noFill/>
          <a:ln w="508812" cap="sq">
            <a:solidFill>
              <a:schemeClr val="accent3">
                <a:alpha val="84000"/>
              </a:schemeClr>
            </a:solidFill>
            <a:prstDash val="solid"/>
            <a:miter/>
          </a:ln>
        </p:spPr>
        <p:txBody>
          <a:bodyPr rtlCol="0" anchor="ctr"/>
          <a:lstStyle/>
          <a:p>
            <a:endParaRPr lang="en-US" dirty="0"/>
          </a:p>
        </p:txBody>
      </p:sp>
      <p:sp>
        <p:nvSpPr>
          <p:cNvPr id="9" name="Freeform 47">
            <a:extLst>
              <a:ext uri="{FF2B5EF4-FFF2-40B4-BE49-F238E27FC236}">
                <a16:creationId xmlns:a16="http://schemas.microsoft.com/office/drawing/2014/main" id="{B90A79D3-C4F3-1056-F590-BFED7F28BC72}"/>
              </a:ext>
            </a:extLst>
          </p:cNvPr>
          <p:cNvSpPr/>
          <p:nvPr/>
        </p:nvSpPr>
        <p:spPr>
          <a:xfrm>
            <a:off x="685799" y="5342013"/>
            <a:ext cx="2157098" cy="1515987"/>
          </a:xfrm>
          <a:custGeom>
            <a:avLst/>
            <a:gdLst>
              <a:gd name="connsiteX0" fmla="*/ 1078549 w 2157098"/>
              <a:gd name="connsiteY0" fmla="*/ 0 h 1515987"/>
              <a:gd name="connsiteX1" fmla="*/ 2157098 w 2157098"/>
              <a:gd name="connsiteY1" fmla="*/ 1078549 h 1515987"/>
              <a:gd name="connsiteX2" fmla="*/ 2072340 w 2157098"/>
              <a:gd name="connsiteY2" fmla="*/ 1498369 h 1515987"/>
              <a:gd name="connsiteX3" fmla="*/ 2062778 w 2157098"/>
              <a:gd name="connsiteY3" fmla="*/ 1515987 h 1515987"/>
              <a:gd name="connsiteX4" fmla="*/ 94321 w 2157098"/>
              <a:gd name="connsiteY4" fmla="*/ 1515987 h 1515987"/>
              <a:gd name="connsiteX5" fmla="*/ 84758 w 2157098"/>
              <a:gd name="connsiteY5" fmla="*/ 1498369 h 1515987"/>
              <a:gd name="connsiteX6" fmla="*/ 0 w 2157098"/>
              <a:gd name="connsiteY6" fmla="*/ 1078549 h 1515987"/>
              <a:gd name="connsiteX7" fmla="*/ 1078549 w 2157098"/>
              <a:gd name="connsiteY7" fmla="*/ 0 h 1515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098" h="1515987">
                <a:moveTo>
                  <a:pt x="1078549" y="0"/>
                </a:moveTo>
                <a:cubicBezTo>
                  <a:pt x="1674215" y="0"/>
                  <a:pt x="2157098" y="482883"/>
                  <a:pt x="2157098" y="1078549"/>
                </a:cubicBezTo>
                <a:cubicBezTo>
                  <a:pt x="2157098" y="1227466"/>
                  <a:pt x="2126918" y="1369333"/>
                  <a:pt x="2072340" y="1498369"/>
                </a:cubicBezTo>
                <a:lnTo>
                  <a:pt x="2062778" y="1515987"/>
                </a:lnTo>
                <a:lnTo>
                  <a:pt x="94321" y="1515987"/>
                </a:lnTo>
                <a:lnTo>
                  <a:pt x="84758" y="1498369"/>
                </a:lnTo>
                <a:cubicBezTo>
                  <a:pt x="30180" y="1369333"/>
                  <a:pt x="0" y="1227466"/>
                  <a:pt x="0" y="1078549"/>
                </a:cubicBezTo>
                <a:cubicBezTo>
                  <a:pt x="0" y="482883"/>
                  <a:pt x="482883" y="0"/>
                  <a:pt x="1078549" y="0"/>
                </a:cubicBezTo>
                <a:close/>
              </a:path>
            </a:pathLst>
          </a:custGeom>
          <a:solidFill>
            <a:schemeClr val="accent4">
              <a:alpha val="8321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4"/>
              </a:solidFill>
            </a:endParaRPr>
          </a:p>
        </p:txBody>
      </p:sp>
      <p:sp>
        <p:nvSpPr>
          <p:cNvPr id="20" name="Oval 19">
            <a:extLst>
              <a:ext uri="{FF2B5EF4-FFF2-40B4-BE49-F238E27FC236}">
                <a16:creationId xmlns:a16="http://schemas.microsoft.com/office/drawing/2014/main" id="{31FFE4B3-23C8-22B1-E231-C5753166B687}"/>
              </a:ext>
            </a:extLst>
          </p:cNvPr>
          <p:cNvSpPr/>
          <p:nvPr/>
        </p:nvSpPr>
        <p:spPr>
          <a:xfrm>
            <a:off x="10905848" y="106306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hidden="1">
            <a:extLst>
              <a:ext uri="{FF2B5EF4-FFF2-40B4-BE49-F238E27FC236}">
                <a16:creationId xmlns:a16="http://schemas.microsoft.com/office/drawing/2014/main" id="{422E8005-83A8-3555-6EFB-842E78C629DF}"/>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162"/>
          <a:stretch/>
        </p:blipFill>
        <p:spPr>
          <a:xfrm>
            <a:off x="-6187440" y="1779373"/>
            <a:ext cx="20888725" cy="4583992"/>
          </a:xfrm>
          <a:custGeom>
            <a:avLst/>
            <a:gdLst>
              <a:gd name="connsiteX0" fmla="*/ 6153662 w 20854947"/>
              <a:gd name="connsiteY0" fmla="*/ 0 h 4583992"/>
              <a:gd name="connsiteX1" fmla="*/ 20854947 w 20854947"/>
              <a:gd name="connsiteY1" fmla="*/ 0 h 4583992"/>
              <a:gd name="connsiteX2" fmla="*/ 20854947 w 20854947"/>
              <a:gd name="connsiteY2" fmla="*/ 2190264 h 4583992"/>
              <a:gd name="connsiteX3" fmla="*/ 18345663 w 20854947"/>
              <a:gd name="connsiteY3" fmla="*/ 2190264 h 4583992"/>
              <a:gd name="connsiteX4" fmla="*/ 18345663 w 20854947"/>
              <a:gd name="connsiteY4" fmla="*/ 4583992 h 4583992"/>
              <a:gd name="connsiteX5" fmla="*/ 0 w 20854947"/>
              <a:gd name="connsiteY5" fmla="*/ 4583992 h 4583992"/>
              <a:gd name="connsiteX6" fmla="*/ 0 w 20854947"/>
              <a:gd name="connsiteY6" fmla="*/ 4313374 h 4583992"/>
              <a:gd name="connsiteX7" fmla="*/ 6153662 w 20854947"/>
              <a:gd name="connsiteY7" fmla="*/ 4313374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54947" h="4583992">
                <a:moveTo>
                  <a:pt x="6153662" y="0"/>
                </a:moveTo>
                <a:lnTo>
                  <a:pt x="20854947" y="0"/>
                </a:lnTo>
                <a:lnTo>
                  <a:pt x="20854947" y="2190264"/>
                </a:lnTo>
                <a:lnTo>
                  <a:pt x="18345663" y="2190264"/>
                </a:lnTo>
                <a:lnTo>
                  <a:pt x="18345663" y="4583992"/>
                </a:lnTo>
                <a:lnTo>
                  <a:pt x="0" y="4583992"/>
                </a:lnTo>
                <a:lnTo>
                  <a:pt x="0" y="4313374"/>
                </a:lnTo>
                <a:lnTo>
                  <a:pt x="6153662" y="4313374"/>
                </a:lnTo>
                <a:close/>
              </a:path>
            </a:pathLst>
          </a:custGeom>
        </p:spPr>
      </p:pic>
      <p:sp>
        <p:nvSpPr>
          <p:cNvPr id="3" name="Text Placeholder 2">
            <a:extLst>
              <a:ext uri="{FF2B5EF4-FFF2-40B4-BE49-F238E27FC236}">
                <a16:creationId xmlns:a16="http://schemas.microsoft.com/office/drawing/2014/main" id="{CE354F95-4CC9-871D-2B3D-873AB0B21342}"/>
              </a:ext>
            </a:extLst>
          </p:cNvPr>
          <p:cNvSpPr>
            <a:spLocks noGrp="1"/>
          </p:cNvSpPr>
          <p:nvPr>
            <p:ph type="body" idx="1"/>
          </p:nvPr>
        </p:nvSpPr>
        <p:spPr>
          <a:xfrm>
            <a:off x="640080" y="4581144"/>
            <a:ext cx="6510528" cy="365760"/>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79" name="Oval 78">
            <a:extLst>
              <a:ext uri="{FF2B5EF4-FFF2-40B4-BE49-F238E27FC236}">
                <a16:creationId xmlns:a16="http://schemas.microsoft.com/office/drawing/2014/main" id="{76D8E3E3-8A4C-591F-3DAB-1D6E46AA4DB9}"/>
              </a:ext>
            </a:extLst>
          </p:cNvPr>
          <p:cNvSpPr/>
          <p:nvPr userDrawn="1"/>
        </p:nvSpPr>
        <p:spPr>
          <a:xfrm>
            <a:off x="11626517" y="106306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67267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 x4">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EA91DE6-3A10-8EDA-34AB-D931B1792C5E}"/>
              </a:ext>
            </a:extLst>
          </p:cNvPr>
          <p:cNvPicPr>
            <a:picLocks noChangeAspect="1"/>
          </p:cNvPicPr>
          <p:nvPr userDrawn="1"/>
        </p:nvPicPr>
        <p:blipFill>
          <a:blip r:embed="rId2">
            <a:extLst>
              <a:ext uri="{96DAC541-7B7A-43D3-8B79-37D633B846F1}">
                <asvg:svgBlip xmlns:asvg="http://schemas.microsoft.com/office/drawing/2016/SVG/main" r:embed="rId3"/>
              </a:ext>
            </a:extLst>
          </a:blip>
          <a:srcRect r="38116"/>
          <a:stretch>
            <a:fillRect/>
          </a:stretch>
        </p:blipFill>
        <p:spPr>
          <a:xfrm rot="5400000" flipH="1">
            <a:off x="9476084" y="1778851"/>
            <a:ext cx="4393983" cy="773351"/>
          </a:xfrm>
          <a:custGeom>
            <a:avLst/>
            <a:gdLst>
              <a:gd name="connsiteX0" fmla="*/ 4393983 w 4393983"/>
              <a:gd name="connsiteY0" fmla="*/ 773351 h 773351"/>
              <a:gd name="connsiteX1" fmla="*/ 4393983 w 4393983"/>
              <a:gd name="connsiteY1" fmla="*/ 0 h 773351"/>
              <a:gd name="connsiteX2" fmla="*/ 0 w 4393983"/>
              <a:gd name="connsiteY2" fmla="*/ 0 h 773351"/>
              <a:gd name="connsiteX3" fmla="*/ 0 w 4393983"/>
              <a:gd name="connsiteY3" fmla="*/ 773351 h 773351"/>
            </a:gdLst>
            <a:ahLst/>
            <a:cxnLst>
              <a:cxn ang="0">
                <a:pos x="connsiteX0" y="connsiteY0"/>
              </a:cxn>
              <a:cxn ang="0">
                <a:pos x="connsiteX1" y="connsiteY1"/>
              </a:cxn>
              <a:cxn ang="0">
                <a:pos x="connsiteX2" y="connsiteY2"/>
              </a:cxn>
              <a:cxn ang="0">
                <a:pos x="connsiteX3" y="connsiteY3"/>
              </a:cxn>
            </a:cxnLst>
            <a:rect l="l" t="t" r="r" b="b"/>
            <a:pathLst>
              <a:path w="4393983" h="773351">
                <a:moveTo>
                  <a:pt x="4393983" y="773351"/>
                </a:moveTo>
                <a:lnTo>
                  <a:pt x="4393983" y="0"/>
                </a:lnTo>
                <a:lnTo>
                  <a:pt x="0" y="0"/>
                </a:lnTo>
                <a:lnTo>
                  <a:pt x="0" y="773351"/>
                </a:lnTo>
                <a:close/>
              </a:path>
            </a:pathLst>
          </a:custGeom>
        </p:spPr>
      </p:pic>
      <p:sp>
        <p:nvSpPr>
          <p:cNvPr id="77" name="Rectangle 76">
            <a:extLst>
              <a:ext uri="{FF2B5EF4-FFF2-40B4-BE49-F238E27FC236}">
                <a16:creationId xmlns:a16="http://schemas.microsoft.com/office/drawing/2014/main" id="{06608174-ED17-1D4B-48DF-EA532646C797}"/>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itle 74">
            <a:extLst>
              <a:ext uri="{FF2B5EF4-FFF2-40B4-BE49-F238E27FC236}">
                <a16:creationId xmlns:a16="http://schemas.microsoft.com/office/drawing/2014/main" id="{45C7CFA5-6EFF-944C-B5AF-967956876692}"/>
              </a:ext>
            </a:extLst>
          </p:cNvPr>
          <p:cNvSpPr>
            <a:spLocks noGrp="1"/>
          </p:cNvSpPr>
          <p:nvPr>
            <p:ph type="title"/>
          </p:nvPr>
        </p:nvSpPr>
        <p:spPr/>
        <p:txBody>
          <a:bodyPr/>
          <a:lstStyle/>
          <a:p>
            <a:r>
              <a:rPr lang="en-US" dirty="0"/>
              <a:t>Click to edit Master title style</a:t>
            </a:r>
          </a:p>
        </p:txBody>
      </p:sp>
      <p:sp>
        <p:nvSpPr>
          <p:cNvPr id="79" name="Rectangle 78">
            <a:extLst>
              <a:ext uri="{FF2B5EF4-FFF2-40B4-BE49-F238E27FC236}">
                <a16:creationId xmlns:a16="http://schemas.microsoft.com/office/drawing/2014/main" id="{941AE0A6-2671-E79C-548D-3AA4D5D9CB11}"/>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1" name="Straight Connector 80">
            <a:extLst>
              <a:ext uri="{FF2B5EF4-FFF2-40B4-BE49-F238E27FC236}">
                <a16:creationId xmlns:a16="http://schemas.microsoft.com/office/drawing/2014/main" id="{42152D0E-B03D-CC17-D0CC-650AE3953FCF}"/>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83" name="Graphic 82">
            <a:extLst>
              <a:ext uri="{FF2B5EF4-FFF2-40B4-BE49-F238E27FC236}">
                <a16:creationId xmlns:a16="http://schemas.microsoft.com/office/drawing/2014/main" id="{65438DF6-6622-6EE4-F01A-D199CAE96D9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98771">
            <a:off x="868523" y="778989"/>
            <a:ext cx="660389" cy="660389"/>
          </a:xfrm>
          <a:prstGeom prst="rect">
            <a:avLst/>
          </a:prstGeom>
        </p:spPr>
      </p:pic>
      <p:cxnSp>
        <p:nvCxnSpPr>
          <p:cNvPr id="85" name="Straight Connector 84">
            <a:extLst>
              <a:ext uri="{FF2B5EF4-FFF2-40B4-BE49-F238E27FC236}">
                <a16:creationId xmlns:a16="http://schemas.microsoft.com/office/drawing/2014/main" id="{9712EE3B-E131-C405-FCA7-8263094DF01B}"/>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3A3CEC7E-9097-B8E8-85C0-CDDB2AE614D1}"/>
              </a:ext>
            </a:extLst>
          </p:cNvPr>
          <p:cNvPicPr>
            <a:picLocks noChangeAspect="1"/>
          </p:cNvPicPr>
          <p:nvPr userDrawn="1"/>
        </p:nvPicPr>
        <p:blipFill>
          <a:blip r:embed="rId6">
            <a:extLst>
              <a:ext uri="{96DAC541-7B7A-43D3-8B79-37D633B846F1}">
                <asvg:svgBlip xmlns:asvg="http://schemas.microsoft.com/office/drawing/2016/SVG/main" r:embed="rId7"/>
              </a:ext>
            </a:extLst>
          </a:blip>
          <a:srcRect r="50956"/>
          <a:stretch>
            <a:fillRect/>
          </a:stretch>
        </p:blipFill>
        <p:spPr>
          <a:xfrm>
            <a:off x="6471911" y="2707661"/>
            <a:ext cx="5744279" cy="766881"/>
          </a:xfrm>
          <a:custGeom>
            <a:avLst/>
            <a:gdLst>
              <a:gd name="connsiteX0" fmla="*/ 0 w 5744279"/>
              <a:gd name="connsiteY0" fmla="*/ 0 h 766881"/>
              <a:gd name="connsiteX1" fmla="*/ 5744279 w 5744279"/>
              <a:gd name="connsiteY1" fmla="*/ 0 h 766881"/>
              <a:gd name="connsiteX2" fmla="*/ 5744279 w 5744279"/>
              <a:gd name="connsiteY2" fmla="*/ 766881 h 766881"/>
              <a:gd name="connsiteX3" fmla="*/ 0 w 5744279"/>
              <a:gd name="connsiteY3" fmla="*/ 766881 h 766881"/>
            </a:gdLst>
            <a:ahLst/>
            <a:cxnLst>
              <a:cxn ang="0">
                <a:pos x="connsiteX0" y="connsiteY0"/>
              </a:cxn>
              <a:cxn ang="0">
                <a:pos x="connsiteX1" y="connsiteY1"/>
              </a:cxn>
              <a:cxn ang="0">
                <a:pos x="connsiteX2" y="connsiteY2"/>
              </a:cxn>
              <a:cxn ang="0">
                <a:pos x="connsiteX3" y="connsiteY3"/>
              </a:cxn>
            </a:cxnLst>
            <a:rect l="l" t="t" r="r" b="b"/>
            <a:pathLst>
              <a:path w="5744279" h="766881">
                <a:moveTo>
                  <a:pt x="0" y="0"/>
                </a:moveTo>
                <a:lnTo>
                  <a:pt x="5744279" y="0"/>
                </a:lnTo>
                <a:lnTo>
                  <a:pt x="5744279" y="766881"/>
                </a:lnTo>
                <a:lnTo>
                  <a:pt x="0" y="766881"/>
                </a:lnTo>
                <a:close/>
              </a:path>
            </a:pathLst>
          </a:custGeom>
        </p:spPr>
      </p:pic>
      <p:pic>
        <p:nvPicPr>
          <p:cNvPr id="13" name="Graphic 12">
            <a:extLst>
              <a:ext uri="{FF2B5EF4-FFF2-40B4-BE49-F238E27FC236}">
                <a16:creationId xmlns:a16="http://schemas.microsoft.com/office/drawing/2014/main" id="{96DCF26E-2BB7-CA60-73C4-CC02E6B54E83}"/>
              </a:ext>
            </a:extLst>
          </p:cNvPr>
          <p:cNvPicPr>
            <a:picLocks noChangeAspect="1"/>
          </p:cNvPicPr>
          <p:nvPr userDrawn="1"/>
        </p:nvPicPr>
        <p:blipFill>
          <a:blip r:embed="rId8">
            <a:extLst>
              <a:ext uri="{96DAC541-7B7A-43D3-8B79-37D633B846F1}">
                <asvg:svgBlip xmlns:asvg="http://schemas.microsoft.com/office/drawing/2016/SVG/main" r:embed="rId9"/>
              </a:ext>
            </a:extLst>
          </a:blip>
          <a:srcRect l="55255"/>
          <a:stretch>
            <a:fillRect/>
          </a:stretch>
        </p:blipFill>
        <p:spPr>
          <a:xfrm>
            <a:off x="-50829" y="2707661"/>
            <a:ext cx="5240777" cy="766881"/>
          </a:xfrm>
          <a:custGeom>
            <a:avLst/>
            <a:gdLst>
              <a:gd name="connsiteX0" fmla="*/ 0 w 5240777"/>
              <a:gd name="connsiteY0" fmla="*/ 0 h 766881"/>
              <a:gd name="connsiteX1" fmla="*/ 5240777 w 5240777"/>
              <a:gd name="connsiteY1" fmla="*/ 0 h 766881"/>
              <a:gd name="connsiteX2" fmla="*/ 5240777 w 5240777"/>
              <a:gd name="connsiteY2" fmla="*/ 766881 h 766881"/>
              <a:gd name="connsiteX3" fmla="*/ 0 w 5240777"/>
              <a:gd name="connsiteY3" fmla="*/ 766881 h 766881"/>
            </a:gdLst>
            <a:ahLst/>
            <a:cxnLst>
              <a:cxn ang="0">
                <a:pos x="connsiteX0" y="connsiteY0"/>
              </a:cxn>
              <a:cxn ang="0">
                <a:pos x="connsiteX1" y="connsiteY1"/>
              </a:cxn>
              <a:cxn ang="0">
                <a:pos x="connsiteX2" y="connsiteY2"/>
              </a:cxn>
              <a:cxn ang="0">
                <a:pos x="connsiteX3" y="connsiteY3"/>
              </a:cxn>
            </a:cxnLst>
            <a:rect l="l" t="t" r="r" b="b"/>
            <a:pathLst>
              <a:path w="5240777" h="766881">
                <a:moveTo>
                  <a:pt x="0" y="0"/>
                </a:moveTo>
                <a:lnTo>
                  <a:pt x="5240777" y="0"/>
                </a:lnTo>
                <a:lnTo>
                  <a:pt x="5240777" y="766881"/>
                </a:lnTo>
                <a:lnTo>
                  <a:pt x="0" y="766881"/>
                </a:lnTo>
                <a:close/>
              </a:path>
            </a:pathLst>
          </a:custGeom>
        </p:spPr>
      </p:pic>
      <p:sp>
        <p:nvSpPr>
          <p:cNvPr id="15" name="Oval 14">
            <a:extLst>
              <a:ext uri="{FF2B5EF4-FFF2-40B4-BE49-F238E27FC236}">
                <a16:creationId xmlns:a16="http://schemas.microsoft.com/office/drawing/2014/main" id="{70074BFB-1FF4-E27D-E273-B30A1A926B24}"/>
              </a:ext>
            </a:extLst>
          </p:cNvPr>
          <p:cNvSpPr/>
          <p:nvPr userDrawn="1"/>
        </p:nvSpPr>
        <p:spPr>
          <a:xfrm>
            <a:off x="4032611" y="2039801"/>
            <a:ext cx="1989036" cy="198903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7" name="Oval 16">
            <a:extLst>
              <a:ext uri="{FF2B5EF4-FFF2-40B4-BE49-F238E27FC236}">
                <a16:creationId xmlns:a16="http://schemas.microsoft.com/office/drawing/2014/main" id="{B714380A-B062-A581-202E-A9250F901047}"/>
              </a:ext>
            </a:extLst>
          </p:cNvPr>
          <p:cNvSpPr/>
          <p:nvPr userDrawn="1"/>
        </p:nvSpPr>
        <p:spPr>
          <a:xfrm>
            <a:off x="6170354" y="2039801"/>
            <a:ext cx="1989036" cy="19890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9" name="Oval 18">
            <a:extLst>
              <a:ext uri="{FF2B5EF4-FFF2-40B4-BE49-F238E27FC236}">
                <a16:creationId xmlns:a16="http://schemas.microsoft.com/office/drawing/2014/main" id="{172440E0-AFFD-74CD-6BF4-1208AAECF546}"/>
              </a:ext>
            </a:extLst>
          </p:cNvPr>
          <p:cNvSpPr/>
          <p:nvPr userDrawn="1"/>
        </p:nvSpPr>
        <p:spPr>
          <a:xfrm>
            <a:off x="6170354" y="4362518"/>
            <a:ext cx="1989036" cy="198903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1" name="Oval 20">
            <a:extLst>
              <a:ext uri="{FF2B5EF4-FFF2-40B4-BE49-F238E27FC236}">
                <a16:creationId xmlns:a16="http://schemas.microsoft.com/office/drawing/2014/main" id="{9DF24E9A-60F5-6DAB-FE7A-37F79F6F9AA9}"/>
              </a:ext>
            </a:extLst>
          </p:cNvPr>
          <p:cNvSpPr/>
          <p:nvPr userDrawn="1"/>
        </p:nvSpPr>
        <p:spPr>
          <a:xfrm>
            <a:off x="4032612" y="4362518"/>
            <a:ext cx="1989036" cy="19890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3" name="Freeform 16">
            <a:extLst>
              <a:ext uri="{FF2B5EF4-FFF2-40B4-BE49-F238E27FC236}">
                <a16:creationId xmlns:a16="http://schemas.microsoft.com/office/drawing/2014/main" id="{E4234E63-55EE-8BC8-D5B8-C9346AA39037}"/>
              </a:ext>
            </a:extLst>
          </p:cNvPr>
          <p:cNvSpPr/>
          <p:nvPr userDrawn="1"/>
        </p:nvSpPr>
        <p:spPr>
          <a:xfrm>
            <a:off x="624057" y="4000974"/>
            <a:ext cx="4046047" cy="1354794"/>
          </a:xfrm>
          <a:custGeom>
            <a:avLst/>
            <a:gdLst>
              <a:gd name="connsiteX0" fmla="*/ 0 w 4046047"/>
              <a:gd name="connsiteY0" fmla="*/ 0 h 1354794"/>
              <a:gd name="connsiteX1" fmla="*/ 4046047 w 4046047"/>
              <a:gd name="connsiteY1" fmla="*/ 530971 h 1354794"/>
              <a:gd name="connsiteX2" fmla="*/ 4046047 w 4046047"/>
              <a:gd name="connsiteY2" fmla="*/ 1354794 h 1354794"/>
              <a:gd name="connsiteX3" fmla="*/ 620191 w 4046047"/>
              <a:gd name="connsiteY3" fmla="*/ 1354794 h 1354794"/>
              <a:gd name="connsiteX4" fmla="*/ 0 w 4046047"/>
              <a:gd name="connsiteY4" fmla="*/ 783283 h 1354794"/>
              <a:gd name="connsiteX0" fmla="*/ 4046047 w 4137487"/>
              <a:gd name="connsiteY0" fmla="*/ 530971 h 1354794"/>
              <a:gd name="connsiteX1" fmla="*/ 4046047 w 4137487"/>
              <a:gd name="connsiteY1" fmla="*/ 1354794 h 1354794"/>
              <a:gd name="connsiteX2" fmla="*/ 620191 w 4137487"/>
              <a:gd name="connsiteY2" fmla="*/ 1354794 h 1354794"/>
              <a:gd name="connsiteX3" fmla="*/ 0 w 4137487"/>
              <a:gd name="connsiteY3" fmla="*/ 783283 h 1354794"/>
              <a:gd name="connsiteX4" fmla="*/ 0 w 4137487"/>
              <a:gd name="connsiteY4" fmla="*/ 0 h 1354794"/>
              <a:gd name="connsiteX5" fmla="*/ 4137487 w 4137487"/>
              <a:gd name="connsiteY5" fmla="*/ 622411 h 1354794"/>
              <a:gd name="connsiteX0" fmla="*/ 4046047 w 4137487"/>
              <a:gd name="connsiteY0" fmla="*/ 1354794 h 1354794"/>
              <a:gd name="connsiteX1" fmla="*/ 620191 w 4137487"/>
              <a:gd name="connsiteY1" fmla="*/ 1354794 h 1354794"/>
              <a:gd name="connsiteX2" fmla="*/ 0 w 4137487"/>
              <a:gd name="connsiteY2" fmla="*/ 783283 h 1354794"/>
              <a:gd name="connsiteX3" fmla="*/ 0 w 4137487"/>
              <a:gd name="connsiteY3" fmla="*/ 0 h 1354794"/>
              <a:gd name="connsiteX4" fmla="*/ 4137487 w 4137487"/>
              <a:gd name="connsiteY4" fmla="*/ 622411 h 1354794"/>
              <a:gd name="connsiteX0" fmla="*/ 4046047 w 4046047"/>
              <a:gd name="connsiteY0" fmla="*/ 1354794 h 1354794"/>
              <a:gd name="connsiteX1" fmla="*/ 620191 w 4046047"/>
              <a:gd name="connsiteY1" fmla="*/ 1354794 h 1354794"/>
              <a:gd name="connsiteX2" fmla="*/ 0 w 4046047"/>
              <a:gd name="connsiteY2" fmla="*/ 783283 h 1354794"/>
              <a:gd name="connsiteX3" fmla="*/ 0 w 4046047"/>
              <a:gd name="connsiteY3" fmla="*/ 0 h 1354794"/>
            </a:gdLst>
            <a:ahLst/>
            <a:cxnLst>
              <a:cxn ang="0">
                <a:pos x="connsiteX0" y="connsiteY0"/>
              </a:cxn>
              <a:cxn ang="0">
                <a:pos x="connsiteX1" y="connsiteY1"/>
              </a:cxn>
              <a:cxn ang="0">
                <a:pos x="connsiteX2" y="connsiteY2"/>
              </a:cxn>
              <a:cxn ang="0">
                <a:pos x="connsiteX3" y="connsiteY3"/>
              </a:cxn>
            </a:cxnLst>
            <a:rect l="l" t="t" r="r" b="b"/>
            <a:pathLst>
              <a:path w="4046047" h="1354794">
                <a:moveTo>
                  <a:pt x="4046047" y="1354794"/>
                </a:moveTo>
                <a:lnTo>
                  <a:pt x="620191" y="1354794"/>
                </a:lnTo>
                <a:cubicBezTo>
                  <a:pt x="277669" y="1354794"/>
                  <a:pt x="0" y="1098920"/>
                  <a:pt x="0" y="783283"/>
                </a:cubicBezTo>
                <a:lnTo>
                  <a:pt x="0" y="0"/>
                </a:lnTo>
              </a:path>
            </a:pathLst>
          </a:custGeom>
          <a:noFill/>
          <a:ln w="762000" cap="rnd" cmpd="sng">
            <a:solidFill>
              <a:schemeClr val="accent1"/>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8">
            <a:extLst>
              <a:ext uri="{FF2B5EF4-FFF2-40B4-BE49-F238E27FC236}">
                <a16:creationId xmlns:a16="http://schemas.microsoft.com/office/drawing/2014/main" id="{9F752DEF-757A-19B9-7805-B7A70E94C5F2}"/>
              </a:ext>
            </a:extLst>
          </p:cNvPr>
          <p:cNvSpPr/>
          <p:nvPr userDrawn="1"/>
        </p:nvSpPr>
        <p:spPr>
          <a:xfrm flipH="1">
            <a:off x="544607" y="2735191"/>
            <a:ext cx="80439" cy="1697503"/>
          </a:xfrm>
          <a:custGeom>
            <a:avLst/>
            <a:gdLst>
              <a:gd name="connsiteX0" fmla="*/ 973027 w 5838044"/>
              <a:gd name="connsiteY0" fmla="*/ 0 h 7382204"/>
              <a:gd name="connsiteX1" fmla="*/ 4865018 w 5838044"/>
              <a:gd name="connsiteY1" fmla="*/ 0 h 7382204"/>
              <a:gd name="connsiteX2" fmla="*/ 5838044 w 5838044"/>
              <a:gd name="connsiteY2" fmla="*/ 973027 h 7382204"/>
              <a:gd name="connsiteX3" fmla="*/ 5838044 w 5838044"/>
              <a:gd name="connsiteY3" fmla="*/ 7382204 h 7382204"/>
              <a:gd name="connsiteX4" fmla="*/ 0 w 5838044"/>
              <a:gd name="connsiteY4" fmla="*/ 7382204 h 7382204"/>
              <a:gd name="connsiteX5" fmla="*/ 0 w 5838044"/>
              <a:gd name="connsiteY5" fmla="*/ 973027 h 7382204"/>
              <a:gd name="connsiteX6" fmla="*/ 973027 w 5838044"/>
              <a:gd name="connsiteY6" fmla="*/ 0 h 7382204"/>
              <a:gd name="connsiteX0" fmla="*/ 973027 w 5838044"/>
              <a:gd name="connsiteY0" fmla="*/ 0 h 7382204"/>
              <a:gd name="connsiteX1" fmla="*/ 4865018 w 5838044"/>
              <a:gd name="connsiteY1" fmla="*/ 0 h 7382204"/>
              <a:gd name="connsiteX2" fmla="*/ 5838044 w 5838044"/>
              <a:gd name="connsiteY2" fmla="*/ 973027 h 7382204"/>
              <a:gd name="connsiteX3" fmla="*/ 0 w 5838044"/>
              <a:gd name="connsiteY3" fmla="*/ 7382204 h 7382204"/>
              <a:gd name="connsiteX4" fmla="*/ 0 w 5838044"/>
              <a:gd name="connsiteY4" fmla="*/ 973027 h 7382204"/>
              <a:gd name="connsiteX5" fmla="*/ 973027 w 5838044"/>
              <a:gd name="connsiteY5" fmla="*/ 0 h 7382204"/>
              <a:gd name="connsiteX0" fmla="*/ 5838044 w 5929484"/>
              <a:gd name="connsiteY0" fmla="*/ 973027 h 7382204"/>
              <a:gd name="connsiteX1" fmla="*/ 0 w 5929484"/>
              <a:gd name="connsiteY1" fmla="*/ 7382204 h 7382204"/>
              <a:gd name="connsiteX2" fmla="*/ 0 w 5929484"/>
              <a:gd name="connsiteY2" fmla="*/ 973027 h 7382204"/>
              <a:gd name="connsiteX3" fmla="*/ 973027 w 5929484"/>
              <a:gd name="connsiteY3" fmla="*/ 0 h 7382204"/>
              <a:gd name="connsiteX4" fmla="*/ 4865018 w 5929484"/>
              <a:gd name="connsiteY4" fmla="*/ 0 h 7382204"/>
              <a:gd name="connsiteX5" fmla="*/ 5929484 w 5929484"/>
              <a:gd name="connsiteY5" fmla="*/ 1064467 h 7382204"/>
              <a:gd name="connsiteX0" fmla="*/ 5838044 w 5996391"/>
              <a:gd name="connsiteY0" fmla="*/ 973027 h 7382204"/>
              <a:gd name="connsiteX1" fmla="*/ 0 w 5996391"/>
              <a:gd name="connsiteY1" fmla="*/ 7382204 h 7382204"/>
              <a:gd name="connsiteX2" fmla="*/ 0 w 5996391"/>
              <a:gd name="connsiteY2" fmla="*/ 973027 h 7382204"/>
              <a:gd name="connsiteX3" fmla="*/ 973027 w 5996391"/>
              <a:gd name="connsiteY3" fmla="*/ 0 h 7382204"/>
              <a:gd name="connsiteX4" fmla="*/ 4865018 w 5996391"/>
              <a:gd name="connsiteY4" fmla="*/ 0 h 7382204"/>
              <a:gd name="connsiteX5" fmla="*/ 5996391 w 5996391"/>
              <a:gd name="connsiteY5" fmla="*/ 819140 h 7382204"/>
              <a:gd name="connsiteX0" fmla="*/ 5771136 w 5996391"/>
              <a:gd name="connsiteY0" fmla="*/ 4764441 h 7382204"/>
              <a:gd name="connsiteX1" fmla="*/ 0 w 5996391"/>
              <a:gd name="connsiteY1" fmla="*/ 7382204 h 7382204"/>
              <a:gd name="connsiteX2" fmla="*/ 0 w 5996391"/>
              <a:gd name="connsiteY2" fmla="*/ 973027 h 7382204"/>
              <a:gd name="connsiteX3" fmla="*/ 973027 w 5996391"/>
              <a:gd name="connsiteY3" fmla="*/ 0 h 7382204"/>
              <a:gd name="connsiteX4" fmla="*/ 4865018 w 5996391"/>
              <a:gd name="connsiteY4" fmla="*/ 0 h 7382204"/>
              <a:gd name="connsiteX5" fmla="*/ 5996391 w 5996391"/>
              <a:gd name="connsiteY5" fmla="*/ 819140 h 7382204"/>
              <a:gd name="connsiteX0" fmla="*/ 0 w 5996391"/>
              <a:gd name="connsiteY0" fmla="*/ 7382204 h 7382204"/>
              <a:gd name="connsiteX1" fmla="*/ 0 w 5996391"/>
              <a:gd name="connsiteY1" fmla="*/ 973027 h 7382204"/>
              <a:gd name="connsiteX2" fmla="*/ 973027 w 5996391"/>
              <a:gd name="connsiteY2" fmla="*/ 0 h 7382204"/>
              <a:gd name="connsiteX3" fmla="*/ 4865018 w 5996391"/>
              <a:gd name="connsiteY3" fmla="*/ 0 h 7382204"/>
              <a:gd name="connsiteX4" fmla="*/ 5996391 w 5996391"/>
              <a:gd name="connsiteY4" fmla="*/ 819140 h 7382204"/>
              <a:gd name="connsiteX0" fmla="*/ 0 w 4865018"/>
              <a:gd name="connsiteY0" fmla="*/ 7382204 h 7382204"/>
              <a:gd name="connsiteX1" fmla="*/ 0 w 4865018"/>
              <a:gd name="connsiteY1" fmla="*/ 973027 h 7382204"/>
              <a:gd name="connsiteX2" fmla="*/ 973027 w 4865018"/>
              <a:gd name="connsiteY2" fmla="*/ 0 h 7382204"/>
              <a:gd name="connsiteX3" fmla="*/ 4865018 w 4865018"/>
              <a:gd name="connsiteY3" fmla="*/ 0 h 7382204"/>
              <a:gd name="connsiteX0" fmla="*/ 0 w 973027"/>
              <a:gd name="connsiteY0" fmla="*/ 7382204 h 7382204"/>
              <a:gd name="connsiteX1" fmla="*/ 0 w 973027"/>
              <a:gd name="connsiteY1" fmla="*/ 973027 h 7382204"/>
              <a:gd name="connsiteX2" fmla="*/ 973027 w 973027"/>
              <a:gd name="connsiteY2" fmla="*/ 0 h 7382204"/>
              <a:gd name="connsiteX0" fmla="*/ 0 w 0"/>
              <a:gd name="connsiteY0" fmla="*/ 6409177 h 6409177"/>
              <a:gd name="connsiteX1" fmla="*/ 0 w 0"/>
              <a:gd name="connsiteY1" fmla="*/ 0 h 6409177"/>
            </a:gdLst>
            <a:ahLst/>
            <a:cxnLst>
              <a:cxn ang="0">
                <a:pos x="connsiteX0" y="connsiteY0"/>
              </a:cxn>
              <a:cxn ang="0">
                <a:pos x="connsiteX1" y="connsiteY1"/>
              </a:cxn>
            </a:cxnLst>
            <a:rect l="l" t="t" r="r" b="b"/>
            <a:pathLst>
              <a:path h="6409177">
                <a:moveTo>
                  <a:pt x="0" y="6409177"/>
                </a:moveTo>
                <a:lnTo>
                  <a:pt x="0" y="0"/>
                </a:lnTo>
              </a:path>
            </a:pathLst>
          </a:custGeom>
          <a:noFill/>
          <a:ln w="762000" cap="rnd" cmpd="sng">
            <a:solidFill>
              <a:schemeClr val="accent1"/>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20">
            <a:extLst>
              <a:ext uri="{FF2B5EF4-FFF2-40B4-BE49-F238E27FC236}">
                <a16:creationId xmlns:a16="http://schemas.microsoft.com/office/drawing/2014/main" id="{6010C008-0418-12FF-A80A-05ECF85F5EB6}"/>
              </a:ext>
            </a:extLst>
          </p:cNvPr>
          <p:cNvSpPr/>
          <p:nvPr userDrawn="1"/>
        </p:nvSpPr>
        <p:spPr>
          <a:xfrm flipH="1">
            <a:off x="7620566" y="3973595"/>
            <a:ext cx="4046047" cy="1354794"/>
          </a:xfrm>
          <a:custGeom>
            <a:avLst/>
            <a:gdLst>
              <a:gd name="connsiteX0" fmla="*/ 0 w 4046047"/>
              <a:gd name="connsiteY0" fmla="*/ 0 h 1354794"/>
              <a:gd name="connsiteX1" fmla="*/ 4046047 w 4046047"/>
              <a:gd name="connsiteY1" fmla="*/ 530971 h 1354794"/>
              <a:gd name="connsiteX2" fmla="*/ 4046047 w 4046047"/>
              <a:gd name="connsiteY2" fmla="*/ 1354794 h 1354794"/>
              <a:gd name="connsiteX3" fmla="*/ 620191 w 4046047"/>
              <a:gd name="connsiteY3" fmla="*/ 1354794 h 1354794"/>
              <a:gd name="connsiteX4" fmla="*/ 0 w 4046047"/>
              <a:gd name="connsiteY4" fmla="*/ 783283 h 1354794"/>
              <a:gd name="connsiteX0" fmla="*/ 4046047 w 4137487"/>
              <a:gd name="connsiteY0" fmla="*/ 530971 h 1354794"/>
              <a:gd name="connsiteX1" fmla="*/ 4046047 w 4137487"/>
              <a:gd name="connsiteY1" fmla="*/ 1354794 h 1354794"/>
              <a:gd name="connsiteX2" fmla="*/ 620191 w 4137487"/>
              <a:gd name="connsiteY2" fmla="*/ 1354794 h 1354794"/>
              <a:gd name="connsiteX3" fmla="*/ 0 w 4137487"/>
              <a:gd name="connsiteY3" fmla="*/ 783283 h 1354794"/>
              <a:gd name="connsiteX4" fmla="*/ 0 w 4137487"/>
              <a:gd name="connsiteY4" fmla="*/ 0 h 1354794"/>
              <a:gd name="connsiteX5" fmla="*/ 4137487 w 4137487"/>
              <a:gd name="connsiteY5" fmla="*/ 622411 h 1354794"/>
              <a:gd name="connsiteX0" fmla="*/ 4046047 w 4137487"/>
              <a:gd name="connsiteY0" fmla="*/ 1354794 h 1354794"/>
              <a:gd name="connsiteX1" fmla="*/ 620191 w 4137487"/>
              <a:gd name="connsiteY1" fmla="*/ 1354794 h 1354794"/>
              <a:gd name="connsiteX2" fmla="*/ 0 w 4137487"/>
              <a:gd name="connsiteY2" fmla="*/ 783283 h 1354794"/>
              <a:gd name="connsiteX3" fmla="*/ 0 w 4137487"/>
              <a:gd name="connsiteY3" fmla="*/ 0 h 1354794"/>
              <a:gd name="connsiteX4" fmla="*/ 4137487 w 4137487"/>
              <a:gd name="connsiteY4" fmla="*/ 622411 h 1354794"/>
              <a:gd name="connsiteX0" fmla="*/ 4046047 w 4046047"/>
              <a:gd name="connsiteY0" fmla="*/ 1354794 h 1354794"/>
              <a:gd name="connsiteX1" fmla="*/ 620191 w 4046047"/>
              <a:gd name="connsiteY1" fmla="*/ 1354794 h 1354794"/>
              <a:gd name="connsiteX2" fmla="*/ 0 w 4046047"/>
              <a:gd name="connsiteY2" fmla="*/ 783283 h 1354794"/>
              <a:gd name="connsiteX3" fmla="*/ 0 w 4046047"/>
              <a:gd name="connsiteY3" fmla="*/ 0 h 1354794"/>
            </a:gdLst>
            <a:ahLst/>
            <a:cxnLst>
              <a:cxn ang="0">
                <a:pos x="connsiteX0" y="connsiteY0"/>
              </a:cxn>
              <a:cxn ang="0">
                <a:pos x="connsiteX1" y="connsiteY1"/>
              </a:cxn>
              <a:cxn ang="0">
                <a:pos x="connsiteX2" y="connsiteY2"/>
              </a:cxn>
              <a:cxn ang="0">
                <a:pos x="connsiteX3" y="connsiteY3"/>
              </a:cxn>
            </a:cxnLst>
            <a:rect l="l" t="t" r="r" b="b"/>
            <a:pathLst>
              <a:path w="4046047" h="1354794">
                <a:moveTo>
                  <a:pt x="4046047" y="1354794"/>
                </a:moveTo>
                <a:lnTo>
                  <a:pt x="620191" y="1354794"/>
                </a:lnTo>
                <a:cubicBezTo>
                  <a:pt x="277669" y="1354794"/>
                  <a:pt x="0" y="1098920"/>
                  <a:pt x="0" y="783283"/>
                </a:cubicBezTo>
                <a:lnTo>
                  <a:pt x="0" y="0"/>
                </a:lnTo>
              </a:path>
            </a:pathLst>
          </a:custGeom>
          <a:noFill/>
          <a:ln w="762000" cap="rnd" cmpd="sng">
            <a:solidFill>
              <a:schemeClr val="accent4"/>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9" name="Graphic 28">
            <a:extLst>
              <a:ext uri="{FF2B5EF4-FFF2-40B4-BE49-F238E27FC236}">
                <a16:creationId xmlns:a16="http://schemas.microsoft.com/office/drawing/2014/main" id="{59EEBCDC-BA3F-5868-75D6-7EB2B87115CB}"/>
              </a:ext>
            </a:extLst>
          </p:cNvPr>
          <p:cNvPicPr>
            <a:picLocks noChangeAspect="1"/>
          </p:cNvPicPr>
          <p:nvPr userDrawn="1"/>
        </p:nvPicPr>
        <p:blipFill>
          <a:blip r:embed="rId10">
            <a:extLst>
              <a:ext uri="{96DAC541-7B7A-43D3-8B79-37D633B846F1}">
                <asvg:svgBlip xmlns:asvg="http://schemas.microsoft.com/office/drawing/2016/SVG/main" r:embed="rId11"/>
              </a:ext>
            </a:extLst>
          </a:blip>
          <a:srcRect l="59986"/>
          <a:stretch>
            <a:fillRect/>
          </a:stretch>
        </p:blipFill>
        <p:spPr>
          <a:xfrm>
            <a:off x="0" y="1420643"/>
            <a:ext cx="1014082" cy="1648983"/>
          </a:xfrm>
          <a:custGeom>
            <a:avLst/>
            <a:gdLst>
              <a:gd name="connsiteX0" fmla="*/ 0 w 1014082"/>
              <a:gd name="connsiteY0" fmla="*/ 0 h 1648983"/>
              <a:gd name="connsiteX1" fmla="*/ 1014082 w 1014082"/>
              <a:gd name="connsiteY1" fmla="*/ 0 h 1648983"/>
              <a:gd name="connsiteX2" fmla="*/ 1014082 w 1014082"/>
              <a:gd name="connsiteY2" fmla="*/ 1648983 h 1648983"/>
              <a:gd name="connsiteX3" fmla="*/ 0 w 1014082"/>
              <a:gd name="connsiteY3" fmla="*/ 1648983 h 1648983"/>
            </a:gdLst>
            <a:ahLst/>
            <a:cxnLst>
              <a:cxn ang="0">
                <a:pos x="connsiteX0" y="connsiteY0"/>
              </a:cxn>
              <a:cxn ang="0">
                <a:pos x="connsiteX1" y="connsiteY1"/>
              </a:cxn>
              <a:cxn ang="0">
                <a:pos x="connsiteX2" y="connsiteY2"/>
              </a:cxn>
              <a:cxn ang="0">
                <a:pos x="connsiteX3" y="connsiteY3"/>
              </a:cxn>
            </a:cxnLst>
            <a:rect l="l" t="t" r="r" b="b"/>
            <a:pathLst>
              <a:path w="1014082" h="1648983">
                <a:moveTo>
                  <a:pt x="0" y="0"/>
                </a:moveTo>
                <a:lnTo>
                  <a:pt x="1014082" y="0"/>
                </a:lnTo>
                <a:lnTo>
                  <a:pt x="1014082" y="1648983"/>
                </a:lnTo>
                <a:lnTo>
                  <a:pt x="0" y="1648983"/>
                </a:lnTo>
                <a:close/>
              </a:path>
            </a:pathLst>
          </a:custGeom>
        </p:spPr>
      </p:pic>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5" name="Picture Placeholder 42">
            <a:extLst>
              <a:ext uri="{FF2B5EF4-FFF2-40B4-BE49-F238E27FC236}">
                <a16:creationId xmlns:a16="http://schemas.microsoft.com/office/drawing/2014/main" id="{085DE0BA-CA08-ED26-0A53-02D6FB619788}"/>
              </a:ext>
            </a:extLst>
          </p:cNvPr>
          <p:cNvSpPr>
            <a:spLocks noGrp="1"/>
          </p:cNvSpPr>
          <p:nvPr>
            <p:ph type="pic" sz="quarter" idx="14"/>
          </p:nvPr>
        </p:nvSpPr>
        <p:spPr>
          <a:xfrm>
            <a:off x="4330203" y="2337393"/>
            <a:ext cx="1389888" cy="1389888"/>
          </a:xfrm>
          <a:prstGeom prst="ellipse">
            <a:avLst/>
          </a:prstGeom>
          <a:solidFill>
            <a:schemeClr val="accent2">
              <a:lumMod val="20000"/>
              <a:lumOff val="80000"/>
            </a:schemeClr>
          </a:solidFill>
        </p:spPr>
        <p:txBody>
          <a:bodyPr anchor="ctr">
            <a:normAutofit/>
          </a:bodyPr>
          <a:lstStyle>
            <a:lvl1pPr marL="0" indent="0" algn="ctr">
              <a:buNone/>
              <a:defRPr sz="800"/>
            </a:lvl1pPr>
          </a:lstStyle>
          <a:p>
            <a:endParaRPr lang="en-US" dirty="0"/>
          </a:p>
        </p:txBody>
      </p:sp>
      <p:sp>
        <p:nvSpPr>
          <p:cNvPr id="46" name="Picture Placeholder 42">
            <a:extLst>
              <a:ext uri="{FF2B5EF4-FFF2-40B4-BE49-F238E27FC236}">
                <a16:creationId xmlns:a16="http://schemas.microsoft.com/office/drawing/2014/main" id="{70F05177-1747-10FB-B022-0A36F8F91931}"/>
              </a:ext>
            </a:extLst>
          </p:cNvPr>
          <p:cNvSpPr>
            <a:spLocks noGrp="1"/>
          </p:cNvSpPr>
          <p:nvPr>
            <p:ph type="pic" sz="quarter" idx="15"/>
          </p:nvPr>
        </p:nvSpPr>
        <p:spPr>
          <a:xfrm>
            <a:off x="6469928" y="2339375"/>
            <a:ext cx="1389888" cy="1389888"/>
          </a:xfrm>
          <a:prstGeom prst="ellipse">
            <a:avLst/>
          </a:prstGeom>
          <a:solidFill>
            <a:schemeClr val="bg1">
              <a:lumMod val="95000"/>
            </a:schemeClr>
          </a:solidFill>
        </p:spPr>
        <p:txBody>
          <a:bodyPr anchor="ctr">
            <a:normAutofit/>
          </a:bodyPr>
          <a:lstStyle>
            <a:lvl1pPr marL="0" indent="0" algn="ctr">
              <a:buNone/>
              <a:defRPr sz="800"/>
            </a:lvl1pPr>
          </a:lstStyle>
          <a:p>
            <a:endParaRPr lang="en-US" dirty="0"/>
          </a:p>
        </p:txBody>
      </p:sp>
      <p:sp>
        <p:nvSpPr>
          <p:cNvPr id="50" name="Text Placeholder 47">
            <a:extLst>
              <a:ext uri="{FF2B5EF4-FFF2-40B4-BE49-F238E27FC236}">
                <a16:creationId xmlns:a16="http://schemas.microsoft.com/office/drawing/2014/main" id="{485E5AFC-758F-34A6-2FEC-6042921AB73B}"/>
              </a:ext>
            </a:extLst>
          </p:cNvPr>
          <p:cNvSpPr>
            <a:spLocks noGrp="1"/>
          </p:cNvSpPr>
          <p:nvPr>
            <p:ph type="body" sz="quarter" idx="18"/>
          </p:nvPr>
        </p:nvSpPr>
        <p:spPr>
          <a:xfrm>
            <a:off x="1126514" y="5064875"/>
            <a:ext cx="2788920" cy="365760"/>
          </a:xfrm>
        </p:spPr>
        <p:txBody>
          <a:bodyPr>
            <a:normAutofit/>
          </a:bodyPr>
          <a:lstStyle>
            <a:lvl1pPr marL="0" indent="0" algn="r">
              <a:lnSpc>
                <a:spcPct val="100000"/>
              </a:lnSpc>
              <a:spcBef>
                <a:spcPts val="0"/>
              </a:spcBef>
              <a:buNone/>
              <a:defRPr sz="1800"/>
            </a:lvl1pPr>
          </a:lstStyle>
          <a:p>
            <a:pPr lvl="0"/>
            <a:r>
              <a:rPr lang="en-US" dirty="0"/>
              <a:t>Click to edit Master text styles</a:t>
            </a:r>
          </a:p>
        </p:txBody>
      </p:sp>
      <p:sp>
        <p:nvSpPr>
          <p:cNvPr id="51" name="Text Placeholder 47">
            <a:extLst>
              <a:ext uri="{FF2B5EF4-FFF2-40B4-BE49-F238E27FC236}">
                <a16:creationId xmlns:a16="http://schemas.microsoft.com/office/drawing/2014/main" id="{298713CC-F6D5-ED75-901B-4121FEC84360}"/>
              </a:ext>
            </a:extLst>
          </p:cNvPr>
          <p:cNvSpPr>
            <a:spLocks noGrp="1"/>
          </p:cNvSpPr>
          <p:nvPr>
            <p:ph type="body" sz="quarter" idx="19"/>
          </p:nvPr>
        </p:nvSpPr>
        <p:spPr>
          <a:xfrm>
            <a:off x="8271823" y="5032014"/>
            <a:ext cx="2788920" cy="365760"/>
          </a:xfrm>
        </p:spPr>
        <p:txBody>
          <a:bodyPr>
            <a:normAutofit/>
          </a:bodyPr>
          <a:lstStyle>
            <a:lvl1pPr marL="0" indent="0" algn="l">
              <a:lnSpc>
                <a:spcPct val="100000"/>
              </a:lnSpc>
              <a:spcBef>
                <a:spcPts val="0"/>
              </a:spcBef>
              <a:buNone/>
              <a:defRPr sz="1800"/>
            </a:lvl1pPr>
          </a:lstStyle>
          <a:p>
            <a:pPr lvl="0"/>
            <a:r>
              <a:rPr lang="en-US" dirty="0"/>
              <a:t>Click to edit Master text styles</a:t>
            </a:r>
          </a:p>
        </p:txBody>
      </p:sp>
      <p:sp>
        <p:nvSpPr>
          <p:cNvPr id="57" name="Text Placeholder 47">
            <a:extLst>
              <a:ext uri="{FF2B5EF4-FFF2-40B4-BE49-F238E27FC236}">
                <a16:creationId xmlns:a16="http://schemas.microsoft.com/office/drawing/2014/main" id="{FD30C172-4265-C1CA-4368-B347D34C9F6D}"/>
              </a:ext>
            </a:extLst>
          </p:cNvPr>
          <p:cNvSpPr>
            <a:spLocks noGrp="1"/>
          </p:cNvSpPr>
          <p:nvPr>
            <p:ph type="body" sz="quarter" idx="16"/>
          </p:nvPr>
        </p:nvSpPr>
        <p:spPr>
          <a:xfrm>
            <a:off x="1126515" y="2795265"/>
            <a:ext cx="2788920" cy="365760"/>
          </a:xfrm>
        </p:spPr>
        <p:txBody>
          <a:bodyPr>
            <a:normAutofit/>
          </a:bodyPr>
          <a:lstStyle>
            <a:lvl1pPr marL="0" indent="0" algn="r">
              <a:lnSpc>
                <a:spcPct val="100000"/>
              </a:lnSpc>
              <a:spcBef>
                <a:spcPts val="0"/>
              </a:spcBef>
              <a:buNone/>
              <a:defRPr sz="1800"/>
            </a:lvl1pPr>
          </a:lstStyle>
          <a:p>
            <a:pPr lvl="0"/>
            <a:r>
              <a:rPr lang="en-US" dirty="0"/>
              <a:t>Click to edit Master text styles</a:t>
            </a:r>
          </a:p>
        </p:txBody>
      </p:sp>
      <p:sp>
        <p:nvSpPr>
          <p:cNvPr id="58" name="Text Placeholder 47">
            <a:extLst>
              <a:ext uri="{FF2B5EF4-FFF2-40B4-BE49-F238E27FC236}">
                <a16:creationId xmlns:a16="http://schemas.microsoft.com/office/drawing/2014/main" id="{E6400DD4-A698-8FC3-4A8E-02EA10BB4BF9}"/>
              </a:ext>
            </a:extLst>
          </p:cNvPr>
          <p:cNvSpPr>
            <a:spLocks noGrp="1"/>
          </p:cNvSpPr>
          <p:nvPr>
            <p:ph type="body" sz="quarter" idx="17"/>
          </p:nvPr>
        </p:nvSpPr>
        <p:spPr>
          <a:xfrm>
            <a:off x="8271823" y="2794678"/>
            <a:ext cx="2788920" cy="365760"/>
          </a:xfrm>
        </p:spPr>
        <p:txBody>
          <a:bodyPr>
            <a:normAutofit/>
          </a:bodyPr>
          <a:lstStyle>
            <a:lvl1pPr marL="0" indent="0" algn="l">
              <a:lnSpc>
                <a:spcPct val="100000"/>
              </a:lnSpc>
              <a:spcBef>
                <a:spcPts val="0"/>
              </a:spcBef>
              <a:buNone/>
              <a:defRPr sz="1800"/>
            </a:lvl1pPr>
          </a:lstStyle>
          <a:p>
            <a:pPr lvl="0"/>
            <a:r>
              <a:rPr lang="en-US" dirty="0"/>
              <a:t>Click to edit Master text styles</a:t>
            </a:r>
          </a:p>
        </p:txBody>
      </p:sp>
      <p:sp>
        <p:nvSpPr>
          <p:cNvPr id="59" name="Text Placeholder 47">
            <a:extLst>
              <a:ext uri="{FF2B5EF4-FFF2-40B4-BE49-F238E27FC236}">
                <a16:creationId xmlns:a16="http://schemas.microsoft.com/office/drawing/2014/main" id="{630E151D-3E22-BE90-7A51-5ED7C9AD7C25}"/>
              </a:ext>
            </a:extLst>
          </p:cNvPr>
          <p:cNvSpPr>
            <a:spLocks noGrp="1"/>
          </p:cNvSpPr>
          <p:nvPr>
            <p:ph type="body" sz="quarter" idx="20"/>
          </p:nvPr>
        </p:nvSpPr>
        <p:spPr>
          <a:xfrm>
            <a:off x="1098143" y="3085049"/>
            <a:ext cx="2816352" cy="310896"/>
          </a:xfrm>
        </p:spPr>
        <p:txBody>
          <a:bodyPr>
            <a:normAutofit/>
          </a:bodyPr>
          <a:lstStyle>
            <a:lvl1pPr marL="0" indent="0" algn="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54" name="Text Placeholder 47">
            <a:extLst>
              <a:ext uri="{FF2B5EF4-FFF2-40B4-BE49-F238E27FC236}">
                <a16:creationId xmlns:a16="http://schemas.microsoft.com/office/drawing/2014/main" id="{6A448965-125C-6EED-07B0-E98A656BBF34}"/>
              </a:ext>
            </a:extLst>
          </p:cNvPr>
          <p:cNvSpPr>
            <a:spLocks noGrp="1"/>
          </p:cNvSpPr>
          <p:nvPr>
            <p:ph type="body" sz="quarter" idx="21"/>
          </p:nvPr>
        </p:nvSpPr>
        <p:spPr>
          <a:xfrm>
            <a:off x="8280067" y="3086146"/>
            <a:ext cx="2816352" cy="310896"/>
          </a:xfrm>
        </p:spPr>
        <p:txBody>
          <a:bodyPr>
            <a:normAutofit/>
          </a:bodyPr>
          <a:lstStyle>
            <a:lvl1pPr marL="0" indent="0" algn="l">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72" name="Picture Placeholder 42">
            <a:extLst>
              <a:ext uri="{FF2B5EF4-FFF2-40B4-BE49-F238E27FC236}">
                <a16:creationId xmlns:a16="http://schemas.microsoft.com/office/drawing/2014/main" id="{9BD10ABF-0CBA-9D6F-30D9-4C5B717D2F65}"/>
              </a:ext>
            </a:extLst>
          </p:cNvPr>
          <p:cNvSpPr>
            <a:spLocks noGrp="1"/>
          </p:cNvSpPr>
          <p:nvPr>
            <p:ph type="pic" sz="quarter" idx="24"/>
          </p:nvPr>
        </p:nvSpPr>
        <p:spPr>
          <a:xfrm>
            <a:off x="4332186" y="4662092"/>
            <a:ext cx="1389888" cy="1389888"/>
          </a:xfrm>
          <a:prstGeom prst="ellipse">
            <a:avLst/>
          </a:prstGeom>
          <a:solidFill>
            <a:schemeClr val="accent1">
              <a:lumMod val="20000"/>
              <a:lumOff val="80000"/>
            </a:schemeClr>
          </a:solidFill>
        </p:spPr>
        <p:txBody>
          <a:bodyPr anchor="ctr">
            <a:normAutofit/>
          </a:bodyPr>
          <a:lstStyle>
            <a:lvl1pPr marL="0" indent="0" algn="ctr">
              <a:buNone/>
              <a:defRPr sz="800"/>
            </a:lvl1pPr>
          </a:lstStyle>
          <a:p>
            <a:endParaRPr lang="en-US" dirty="0"/>
          </a:p>
        </p:txBody>
      </p:sp>
      <p:sp>
        <p:nvSpPr>
          <p:cNvPr id="73" name="Picture Placeholder 42">
            <a:extLst>
              <a:ext uri="{FF2B5EF4-FFF2-40B4-BE49-F238E27FC236}">
                <a16:creationId xmlns:a16="http://schemas.microsoft.com/office/drawing/2014/main" id="{BA07108E-6273-D8A7-4270-9E51F53721B6}"/>
              </a:ext>
            </a:extLst>
          </p:cNvPr>
          <p:cNvSpPr>
            <a:spLocks noGrp="1"/>
          </p:cNvSpPr>
          <p:nvPr>
            <p:ph type="pic" sz="quarter" idx="25"/>
          </p:nvPr>
        </p:nvSpPr>
        <p:spPr>
          <a:xfrm>
            <a:off x="6469928" y="4662092"/>
            <a:ext cx="1389888" cy="1389888"/>
          </a:xfrm>
          <a:prstGeom prst="ellipse">
            <a:avLst/>
          </a:prstGeom>
          <a:solidFill>
            <a:schemeClr val="accent4">
              <a:lumMod val="20000"/>
              <a:lumOff val="80000"/>
            </a:schemeClr>
          </a:solidFill>
        </p:spPr>
        <p:txBody>
          <a:bodyPr anchor="ctr">
            <a:normAutofit/>
          </a:bodyPr>
          <a:lstStyle>
            <a:lvl1pPr marL="0" indent="0" algn="ctr">
              <a:buNone/>
              <a:defRPr sz="800"/>
            </a:lvl1pPr>
          </a:lstStyle>
          <a:p>
            <a:endParaRPr lang="en-US" dirty="0"/>
          </a:p>
        </p:txBody>
      </p:sp>
      <p:sp>
        <p:nvSpPr>
          <p:cNvPr id="56" name="Text Placeholder 47">
            <a:extLst>
              <a:ext uri="{FF2B5EF4-FFF2-40B4-BE49-F238E27FC236}">
                <a16:creationId xmlns:a16="http://schemas.microsoft.com/office/drawing/2014/main" id="{6E2529DA-6F13-4B74-5C48-2FDB0911FFF1}"/>
              </a:ext>
            </a:extLst>
          </p:cNvPr>
          <p:cNvSpPr>
            <a:spLocks noGrp="1"/>
          </p:cNvSpPr>
          <p:nvPr>
            <p:ph type="body" sz="quarter" idx="23"/>
          </p:nvPr>
        </p:nvSpPr>
        <p:spPr>
          <a:xfrm>
            <a:off x="8284732" y="5337865"/>
            <a:ext cx="2816352" cy="310896"/>
          </a:xfrm>
        </p:spPr>
        <p:txBody>
          <a:bodyPr>
            <a:normAutofit/>
          </a:bodyPr>
          <a:lstStyle>
            <a:lvl1pPr marL="0" indent="0" algn="l">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74" name="Text Placeholder 47">
            <a:extLst>
              <a:ext uri="{FF2B5EF4-FFF2-40B4-BE49-F238E27FC236}">
                <a16:creationId xmlns:a16="http://schemas.microsoft.com/office/drawing/2014/main" id="{DDB95F67-F2A0-C836-D292-8E7A6E4B1CC7}"/>
              </a:ext>
            </a:extLst>
          </p:cNvPr>
          <p:cNvSpPr>
            <a:spLocks noGrp="1"/>
          </p:cNvSpPr>
          <p:nvPr>
            <p:ph type="body" sz="quarter" idx="22"/>
          </p:nvPr>
        </p:nvSpPr>
        <p:spPr>
          <a:xfrm>
            <a:off x="1107814" y="5335932"/>
            <a:ext cx="2816352" cy="310896"/>
          </a:xfrm>
        </p:spPr>
        <p:txBody>
          <a:bodyPr>
            <a:normAutofit/>
          </a:bodyPr>
          <a:lstStyle>
            <a:lvl1pPr marL="0" indent="0" algn="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3" name="Footer Placeholder 2">
            <a:extLst>
              <a:ext uri="{FF2B5EF4-FFF2-40B4-BE49-F238E27FC236}">
                <a16:creationId xmlns:a16="http://schemas.microsoft.com/office/drawing/2014/main" id="{6CC414FD-C705-79D9-78A9-63DB36DC2A3B}"/>
              </a:ext>
            </a:extLst>
          </p:cNvPr>
          <p:cNvSpPr>
            <a:spLocks noGrp="1"/>
          </p:cNvSpPr>
          <p:nvPr>
            <p:ph type="ftr" sz="quarter" idx="26"/>
          </p:nvPr>
        </p:nvSpPr>
        <p:spPr/>
        <p:txBody>
          <a:bodyPr/>
          <a:lstStyle/>
          <a:p>
            <a:endParaRPr lang="en-US" dirty="0"/>
          </a:p>
        </p:txBody>
      </p:sp>
      <p:sp>
        <p:nvSpPr>
          <p:cNvPr id="7" name="Slide Number Placeholder 6">
            <a:extLst>
              <a:ext uri="{FF2B5EF4-FFF2-40B4-BE49-F238E27FC236}">
                <a16:creationId xmlns:a16="http://schemas.microsoft.com/office/drawing/2014/main" id="{3DDD574B-2DC0-07BF-5573-0917979F78EA}"/>
              </a:ext>
            </a:extLst>
          </p:cNvPr>
          <p:cNvSpPr>
            <a:spLocks noGrp="1"/>
          </p:cNvSpPr>
          <p:nvPr>
            <p:ph type="sldNum" sz="quarter" idx="27"/>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2281780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eam - x8">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15B61940-E61B-59FA-753F-E3122D288C5B}"/>
              </a:ext>
            </a:extLst>
          </p:cNvPr>
          <p:cNvSpPr/>
          <p:nvPr userDrawn="1"/>
        </p:nvSpPr>
        <p:spPr>
          <a:xfrm>
            <a:off x="1314365" y="1922787"/>
            <a:ext cx="1591489" cy="15914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9" name="Oval 8">
            <a:extLst>
              <a:ext uri="{FF2B5EF4-FFF2-40B4-BE49-F238E27FC236}">
                <a16:creationId xmlns:a16="http://schemas.microsoft.com/office/drawing/2014/main" id="{148AA701-7A67-C49D-4314-407AF753DDE7}"/>
              </a:ext>
            </a:extLst>
          </p:cNvPr>
          <p:cNvSpPr/>
          <p:nvPr userDrawn="1"/>
        </p:nvSpPr>
        <p:spPr>
          <a:xfrm>
            <a:off x="3895640" y="1922787"/>
            <a:ext cx="1591489" cy="15914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4" name="Oval 13">
            <a:extLst>
              <a:ext uri="{FF2B5EF4-FFF2-40B4-BE49-F238E27FC236}">
                <a16:creationId xmlns:a16="http://schemas.microsoft.com/office/drawing/2014/main" id="{7CC8E6E4-F551-385C-FB82-E0DC1F41683A}"/>
              </a:ext>
            </a:extLst>
          </p:cNvPr>
          <p:cNvSpPr/>
          <p:nvPr userDrawn="1"/>
        </p:nvSpPr>
        <p:spPr>
          <a:xfrm>
            <a:off x="6476915" y="1922787"/>
            <a:ext cx="1591489" cy="15914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8" name="Oval 17">
            <a:extLst>
              <a:ext uri="{FF2B5EF4-FFF2-40B4-BE49-F238E27FC236}">
                <a16:creationId xmlns:a16="http://schemas.microsoft.com/office/drawing/2014/main" id="{D29C42C5-603C-FCCB-D730-0AD61CFA4CC2}"/>
              </a:ext>
            </a:extLst>
          </p:cNvPr>
          <p:cNvSpPr/>
          <p:nvPr userDrawn="1"/>
        </p:nvSpPr>
        <p:spPr>
          <a:xfrm>
            <a:off x="9058190" y="1922787"/>
            <a:ext cx="1591489" cy="15914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77" name="Rectangle 76">
            <a:extLst>
              <a:ext uri="{FF2B5EF4-FFF2-40B4-BE49-F238E27FC236}">
                <a16:creationId xmlns:a16="http://schemas.microsoft.com/office/drawing/2014/main" id="{06608174-ED17-1D4B-48DF-EA532646C797}"/>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941AE0A6-2671-E79C-548D-3AA4D5D9CB11}"/>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1" name="Straight Connector 80">
            <a:extLst>
              <a:ext uri="{FF2B5EF4-FFF2-40B4-BE49-F238E27FC236}">
                <a16:creationId xmlns:a16="http://schemas.microsoft.com/office/drawing/2014/main" id="{42152D0E-B03D-CC17-D0CC-650AE3953FCF}"/>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83" name="Graphic 82">
            <a:extLst>
              <a:ext uri="{FF2B5EF4-FFF2-40B4-BE49-F238E27FC236}">
                <a16:creationId xmlns:a16="http://schemas.microsoft.com/office/drawing/2014/main" id="{65438DF6-6622-6EE4-F01A-D199CAE96D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3498771">
            <a:off x="868523" y="778989"/>
            <a:ext cx="660389" cy="660389"/>
          </a:xfrm>
          <a:prstGeom prst="rect">
            <a:avLst/>
          </a:prstGeom>
        </p:spPr>
      </p:pic>
      <p:cxnSp>
        <p:nvCxnSpPr>
          <p:cNvPr id="85" name="Straight Connector 84">
            <a:extLst>
              <a:ext uri="{FF2B5EF4-FFF2-40B4-BE49-F238E27FC236}">
                <a16:creationId xmlns:a16="http://schemas.microsoft.com/office/drawing/2014/main" id="{9712EE3B-E131-C405-FCA7-8263094DF01B}"/>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5" name="Picture Placeholder 42">
            <a:extLst>
              <a:ext uri="{FF2B5EF4-FFF2-40B4-BE49-F238E27FC236}">
                <a16:creationId xmlns:a16="http://schemas.microsoft.com/office/drawing/2014/main" id="{085DE0BA-CA08-ED26-0A53-02D6FB619788}"/>
              </a:ext>
            </a:extLst>
          </p:cNvPr>
          <p:cNvSpPr>
            <a:spLocks noGrp="1" noChangeAspect="1"/>
          </p:cNvSpPr>
          <p:nvPr>
            <p:ph type="pic" sz="quarter" idx="14"/>
          </p:nvPr>
        </p:nvSpPr>
        <p:spPr>
          <a:xfrm>
            <a:off x="1524893" y="2133315"/>
            <a:ext cx="1170432" cy="1170432"/>
          </a:xfrm>
          <a:prstGeom prst="ellipse">
            <a:avLst/>
          </a:prstGeom>
          <a:solidFill>
            <a:schemeClr val="accent2">
              <a:lumMod val="20000"/>
              <a:lumOff val="80000"/>
            </a:schemeClr>
          </a:solidFill>
        </p:spPr>
        <p:txBody>
          <a:bodyPr anchor="ctr">
            <a:normAutofit/>
          </a:bodyPr>
          <a:lstStyle>
            <a:lvl1pPr marL="0" indent="0" algn="ctr">
              <a:buNone/>
              <a:defRPr sz="800"/>
            </a:lvl1pPr>
          </a:lstStyle>
          <a:p>
            <a:endParaRPr lang="en-US" dirty="0"/>
          </a:p>
        </p:txBody>
      </p:sp>
      <p:sp>
        <p:nvSpPr>
          <p:cNvPr id="46" name="Picture Placeholder 42">
            <a:extLst>
              <a:ext uri="{FF2B5EF4-FFF2-40B4-BE49-F238E27FC236}">
                <a16:creationId xmlns:a16="http://schemas.microsoft.com/office/drawing/2014/main" id="{70F05177-1747-10FB-B022-0A36F8F91931}"/>
              </a:ext>
            </a:extLst>
          </p:cNvPr>
          <p:cNvSpPr>
            <a:spLocks noGrp="1" noChangeAspect="1"/>
          </p:cNvSpPr>
          <p:nvPr>
            <p:ph type="pic" sz="quarter" idx="15"/>
          </p:nvPr>
        </p:nvSpPr>
        <p:spPr>
          <a:xfrm>
            <a:off x="4106168" y="2133315"/>
            <a:ext cx="1170432" cy="1170432"/>
          </a:xfrm>
          <a:prstGeom prst="ellipse">
            <a:avLst/>
          </a:prstGeom>
          <a:solidFill>
            <a:schemeClr val="bg1">
              <a:lumMod val="95000"/>
            </a:schemeClr>
          </a:solidFill>
        </p:spPr>
        <p:txBody>
          <a:bodyPr anchor="ctr">
            <a:normAutofit/>
          </a:bodyPr>
          <a:lstStyle>
            <a:lvl1pPr marL="0" indent="0" algn="ctr">
              <a:buNone/>
              <a:defRPr sz="800"/>
            </a:lvl1pPr>
          </a:lstStyle>
          <a:p>
            <a:endParaRPr lang="en-US" dirty="0"/>
          </a:p>
        </p:txBody>
      </p:sp>
      <p:sp>
        <p:nvSpPr>
          <p:cNvPr id="50" name="Text Placeholder 47">
            <a:extLst>
              <a:ext uri="{FF2B5EF4-FFF2-40B4-BE49-F238E27FC236}">
                <a16:creationId xmlns:a16="http://schemas.microsoft.com/office/drawing/2014/main" id="{485E5AFC-758F-34A6-2FEC-6042921AB73B}"/>
              </a:ext>
            </a:extLst>
          </p:cNvPr>
          <p:cNvSpPr>
            <a:spLocks noGrp="1"/>
          </p:cNvSpPr>
          <p:nvPr>
            <p:ph type="body" sz="quarter" idx="18"/>
          </p:nvPr>
        </p:nvSpPr>
        <p:spPr>
          <a:xfrm>
            <a:off x="6053328" y="3575304"/>
            <a:ext cx="2441448" cy="365760"/>
          </a:xfrm>
        </p:spPr>
        <p:txBody>
          <a:bodyPr>
            <a:noAutofit/>
          </a:bodyPr>
          <a:lstStyle>
            <a:lvl1pPr marL="0" indent="0" algn="ctr">
              <a:lnSpc>
                <a:spcPct val="100000"/>
              </a:lnSpc>
              <a:spcBef>
                <a:spcPts val="0"/>
              </a:spcBef>
              <a:buNone/>
              <a:defRPr sz="1600"/>
            </a:lvl1pPr>
          </a:lstStyle>
          <a:p>
            <a:pPr lvl="0"/>
            <a:r>
              <a:rPr lang="en-US" dirty="0"/>
              <a:t>Click to edit Master text styles</a:t>
            </a:r>
          </a:p>
        </p:txBody>
      </p:sp>
      <p:sp>
        <p:nvSpPr>
          <p:cNvPr id="51" name="Text Placeholder 47">
            <a:extLst>
              <a:ext uri="{FF2B5EF4-FFF2-40B4-BE49-F238E27FC236}">
                <a16:creationId xmlns:a16="http://schemas.microsoft.com/office/drawing/2014/main" id="{298713CC-F6D5-ED75-901B-4121FEC84360}"/>
              </a:ext>
            </a:extLst>
          </p:cNvPr>
          <p:cNvSpPr>
            <a:spLocks noGrp="1"/>
          </p:cNvSpPr>
          <p:nvPr>
            <p:ph type="body" sz="quarter" idx="19"/>
          </p:nvPr>
        </p:nvSpPr>
        <p:spPr>
          <a:xfrm>
            <a:off x="8631936" y="3575304"/>
            <a:ext cx="2441448" cy="365760"/>
          </a:xfrm>
        </p:spPr>
        <p:txBody>
          <a:bodyPr>
            <a:noAutofit/>
          </a:bodyPr>
          <a:lstStyle>
            <a:lvl1pPr marL="0" indent="0" algn="ctr">
              <a:lnSpc>
                <a:spcPct val="100000"/>
              </a:lnSpc>
              <a:spcBef>
                <a:spcPts val="0"/>
              </a:spcBef>
              <a:buNone/>
              <a:defRPr sz="1600"/>
            </a:lvl1pPr>
          </a:lstStyle>
          <a:p>
            <a:pPr lvl="0"/>
            <a:r>
              <a:rPr lang="en-US" dirty="0"/>
              <a:t>Click to edit Master text styles</a:t>
            </a:r>
          </a:p>
        </p:txBody>
      </p:sp>
      <p:sp>
        <p:nvSpPr>
          <p:cNvPr id="57" name="Text Placeholder 47">
            <a:extLst>
              <a:ext uri="{FF2B5EF4-FFF2-40B4-BE49-F238E27FC236}">
                <a16:creationId xmlns:a16="http://schemas.microsoft.com/office/drawing/2014/main" id="{FD30C172-4265-C1CA-4368-B347D34C9F6D}"/>
              </a:ext>
            </a:extLst>
          </p:cNvPr>
          <p:cNvSpPr>
            <a:spLocks noGrp="1"/>
          </p:cNvSpPr>
          <p:nvPr>
            <p:ph type="body" sz="quarter" idx="16"/>
          </p:nvPr>
        </p:nvSpPr>
        <p:spPr>
          <a:xfrm>
            <a:off x="886968" y="3575304"/>
            <a:ext cx="2441448" cy="365760"/>
          </a:xfrm>
        </p:spPr>
        <p:txBody>
          <a:bodyPr>
            <a:noAutofit/>
          </a:bodyPr>
          <a:lstStyle>
            <a:lvl1pPr marL="0" indent="0" algn="ctr">
              <a:lnSpc>
                <a:spcPct val="100000"/>
              </a:lnSpc>
              <a:spcBef>
                <a:spcPts val="0"/>
              </a:spcBef>
              <a:buNone/>
              <a:defRPr sz="1600"/>
            </a:lvl1pPr>
          </a:lstStyle>
          <a:p>
            <a:pPr lvl="0"/>
            <a:r>
              <a:rPr lang="en-US" dirty="0"/>
              <a:t>Click to edit Master text styles</a:t>
            </a:r>
          </a:p>
        </p:txBody>
      </p:sp>
      <p:sp>
        <p:nvSpPr>
          <p:cNvPr id="58" name="Text Placeholder 47">
            <a:extLst>
              <a:ext uri="{FF2B5EF4-FFF2-40B4-BE49-F238E27FC236}">
                <a16:creationId xmlns:a16="http://schemas.microsoft.com/office/drawing/2014/main" id="{E6400DD4-A698-8FC3-4A8E-02EA10BB4BF9}"/>
              </a:ext>
            </a:extLst>
          </p:cNvPr>
          <p:cNvSpPr>
            <a:spLocks noGrp="1"/>
          </p:cNvSpPr>
          <p:nvPr>
            <p:ph type="body" sz="quarter" idx="17"/>
          </p:nvPr>
        </p:nvSpPr>
        <p:spPr>
          <a:xfrm>
            <a:off x="3474720" y="3575304"/>
            <a:ext cx="2441448" cy="365760"/>
          </a:xfrm>
        </p:spPr>
        <p:txBody>
          <a:bodyPr>
            <a:noAutofit/>
          </a:bodyPr>
          <a:lstStyle>
            <a:lvl1pPr marL="0" indent="0" algn="ctr">
              <a:lnSpc>
                <a:spcPct val="100000"/>
              </a:lnSpc>
              <a:spcBef>
                <a:spcPts val="0"/>
              </a:spcBef>
              <a:buNone/>
              <a:defRPr sz="1600"/>
            </a:lvl1pPr>
          </a:lstStyle>
          <a:p>
            <a:pPr lvl="0"/>
            <a:r>
              <a:rPr lang="en-US" dirty="0"/>
              <a:t>Click to edit Master text styles</a:t>
            </a:r>
          </a:p>
        </p:txBody>
      </p:sp>
      <p:sp>
        <p:nvSpPr>
          <p:cNvPr id="59" name="Text Placeholder 47">
            <a:extLst>
              <a:ext uri="{FF2B5EF4-FFF2-40B4-BE49-F238E27FC236}">
                <a16:creationId xmlns:a16="http://schemas.microsoft.com/office/drawing/2014/main" id="{630E151D-3E22-BE90-7A51-5ED7C9AD7C25}"/>
              </a:ext>
            </a:extLst>
          </p:cNvPr>
          <p:cNvSpPr>
            <a:spLocks noGrp="1"/>
          </p:cNvSpPr>
          <p:nvPr>
            <p:ph type="body" sz="quarter" idx="20"/>
          </p:nvPr>
        </p:nvSpPr>
        <p:spPr>
          <a:xfrm>
            <a:off x="886968"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54" name="Text Placeholder 47">
            <a:extLst>
              <a:ext uri="{FF2B5EF4-FFF2-40B4-BE49-F238E27FC236}">
                <a16:creationId xmlns:a16="http://schemas.microsoft.com/office/drawing/2014/main" id="{6A448965-125C-6EED-07B0-E98A656BBF34}"/>
              </a:ext>
            </a:extLst>
          </p:cNvPr>
          <p:cNvSpPr>
            <a:spLocks noGrp="1"/>
          </p:cNvSpPr>
          <p:nvPr>
            <p:ph type="body" sz="quarter" idx="21"/>
          </p:nvPr>
        </p:nvSpPr>
        <p:spPr>
          <a:xfrm>
            <a:off x="3474720"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72" name="Picture Placeholder 42">
            <a:extLst>
              <a:ext uri="{FF2B5EF4-FFF2-40B4-BE49-F238E27FC236}">
                <a16:creationId xmlns:a16="http://schemas.microsoft.com/office/drawing/2014/main" id="{9BD10ABF-0CBA-9D6F-30D9-4C5B717D2F65}"/>
              </a:ext>
            </a:extLst>
          </p:cNvPr>
          <p:cNvSpPr>
            <a:spLocks noGrp="1" noChangeAspect="1"/>
          </p:cNvSpPr>
          <p:nvPr>
            <p:ph type="pic" sz="quarter" idx="24"/>
          </p:nvPr>
        </p:nvSpPr>
        <p:spPr>
          <a:xfrm>
            <a:off x="6687443" y="2133315"/>
            <a:ext cx="1170432" cy="1170432"/>
          </a:xfrm>
          <a:prstGeom prst="ellipse">
            <a:avLst/>
          </a:prstGeom>
          <a:solidFill>
            <a:schemeClr val="accent1">
              <a:lumMod val="20000"/>
              <a:lumOff val="80000"/>
            </a:schemeClr>
          </a:solidFill>
        </p:spPr>
        <p:txBody>
          <a:bodyPr anchor="ctr">
            <a:normAutofit/>
          </a:bodyPr>
          <a:lstStyle>
            <a:lvl1pPr marL="0" indent="0" algn="ctr">
              <a:buNone/>
              <a:defRPr sz="800"/>
            </a:lvl1pPr>
          </a:lstStyle>
          <a:p>
            <a:endParaRPr lang="en-US" dirty="0"/>
          </a:p>
        </p:txBody>
      </p:sp>
      <p:sp>
        <p:nvSpPr>
          <p:cNvPr id="73" name="Picture Placeholder 42">
            <a:extLst>
              <a:ext uri="{FF2B5EF4-FFF2-40B4-BE49-F238E27FC236}">
                <a16:creationId xmlns:a16="http://schemas.microsoft.com/office/drawing/2014/main" id="{BA07108E-6273-D8A7-4270-9E51F53721B6}"/>
              </a:ext>
            </a:extLst>
          </p:cNvPr>
          <p:cNvSpPr>
            <a:spLocks noGrp="1" noChangeAspect="1"/>
          </p:cNvSpPr>
          <p:nvPr>
            <p:ph type="pic" sz="quarter" idx="25"/>
          </p:nvPr>
        </p:nvSpPr>
        <p:spPr>
          <a:xfrm>
            <a:off x="9268718" y="2133315"/>
            <a:ext cx="1170432" cy="1170432"/>
          </a:xfrm>
          <a:prstGeom prst="ellipse">
            <a:avLst/>
          </a:prstGeom>
          <a:solidFill>
            <a:schemeClr val="accent4">
              <a:lumMod val="20000"/>
              <a:lumOff val="80000"/>
            </a:schemeClr>
          </a:solidFill>
        </p:spPr>
        <p:txBody>
          <a:bodyPr anchor="ctr">
            <a:normAutofit/>
          </a:bodyPr>
          <a:lstStyle>
            <a:lvl1pPr marL="0" indent="0" algn="ctr">
              <a:buNone/>
              <a:defRPr sz="800"/>
            </a:lvl1pPr>
          </a:lstStyle>
          <a:p>
            <a:endParaRPr lang="en-US" dirty="0"/>
          </a:p>
        </p:txBody>
      </p:sp>
      <p:sp>
        <p:nvSpPr>
          <p:cNvPr id="56" name="Text Placeholder 47">
            <a:extLst>
              <a:ext uri="{FF2B5EF4-FFF2-40B4-BE49-F238E27FC236}">
                <a16:creationId xmlns:a16="http://schemas.microsoft.com/office/drawing/2014/main" id="{6E2529DA-6F13-4B74-5C48-2FDB0911FFF1}"/>
              </a:ext>
            </a:extLst>
          </p:cNvPr>
          <p:cNvSpPr>
            <a:spLocks noGrp="1"/>
          </p:cNvSpPr>
          <p:nvPr>
            <p:ph type="body" sz="quarter" idx="23"/>
          </p:nvPr>
        </p:nvSpPr>
        <p:spPr>
          <a:xfrm>
            <a:off x="8631936"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74" name="Text Placeholder 47">
            <a:extLst>
              <a:ext uri="{FF2B5EF4-FFF2-40B4-BE49-F238E27FC236}">
                <a16:creationId xmlns:a16="http://schemas.microsoft.com/office/drawing/2014/main" id="{DDB95F67-F2A0-C836-D292-8E7A6E4B1CC7}"/>
              </a:ext>
            </a:extLst>
          </p:cNvPr>
          <p:cNvSpPr>
            <a:spLocks noGrp="1"/>
          </p:cNvSpPr>
          <p:nvPr>
            <p:ph type="body" sz="quarter" idx="22"/>
          </p:nvPr>
        </p:nvSpPr>
        <p:spPr>
          <a:xfrm>
            <a:off x="6053328"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75" name="Title 74">
            <a:extLst>
              <a:ext uri="{FF2B5EF4-FFF2-40B4-BE49-F238E27FC236}">
                <a16:creationId xmlns:a16="http://schemas.microsoft.com/office/drawing/2014/main" id="{45C7CFA5-6EFF-944C-B5AF-967956876692}"/>
              </a:ext>
            </a:extLst>
          </p:cNvPr>
          <p:cNvSpPr>
            <a:spLocks noGrp="1"/>
          </p:cNvSpPr>
          <p:nvPr>
            <p:ph type="title"/>
          </p:nvPr>
        </p:nvSpPr>
        <p:spPr/>
        <p:txBody>
          <a:bodyPr/>
          <a:lstStyle/>
          <a:p>
            <a:r>
              <a:rPr lang="en-US"/>
              <a:t>Click to edit Master title style</a:t>
            </a:r>
          </a:p>
        </p:txBody>
      </p:sp>
      <p:sp>
        <p:nvSpPr>
          <p:cNvPr id="24" name="Oval 23">
            <a:extLst>
              <a:ext uri="{FF2B5EF4-FFF2-40B4-BE49-F238E27FC236}">
                <a16:creationId xmlns:a16="http://schemas.microsoft.com/office/drawing/2014/main" id="{DCCCB2D5-E906-485E-2E26-F407AF7990EE}"/>
              </a:ext>
            </a:extLst>
          </p:cNvPr>
          <p:cNvSpPr/>
          <p:nvPr userDrawn="1"/>
        </p:nvSpPr>
        <p:spPr>
          <a:xfrm>
            <a:off x="1314365" y="4348233"/>
            <a:ext cx="1591489" cy="15914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6" name="Oval 25">
            <a:extLst>
              <a:ext uri="{FF2B5EF4-FFF2-40B4-BE49-F238E27FC236}">
                <a16:creationId xmlns:a16="http://schemas.microsoft.com/office/drawing/2014/main" id="{608273C2-3AD4-6120-E47A-26DB07BBD95D}"/>
              </a:ext>
            </a:extLst>
          </p:cNvPr>
          <p:cNvSpPr/>
          <p:nvPr userDrawn="1"/>
        </p:nvSpPr>
        <p:spPr>
          <a:xfrm>
            <a:off x="3895640" y="4348233"/>
            <a:ext cx="1591489" cy="15914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8" name="Oval 27">
            <a:extLst>
              <a:ext uri="{FF2B5EF4-FFF2-40B4-BE49-F238E27FC236}">
                <a16:creationId xmlns:a16="http://schemas.microsoft.com/office/drawing/2014/main" id="{52F43D3C-5856-8C0F-0F96-72BD06ABE36F}"/>
              </a:ext>
            </a:extLst>
          </p:cNvPr>
          <p:cNvSpPr/>
          <p:nvPr userDrawn="1"/>
        </p:nvSpPr>
        <p:spPr>
          <a:xfrm>
            <a:off x="6476915" y="4348233"/>
            <a:ext cx="1591489" cy="15914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30" name="Oval 29">
            <a:extLst>
              <a:ext uri="{FF2B5EF4-FFF2-40B4-BE49-F238E27FC236}">
                <a16:creationId xmlns:a16="http://schemas.microsoft.com/office/drawing/2014/main" id="{9185EECC-2E1F-A706-B285-3F50DE4E325D}"/>
              </a:ext>
            </a:extLst>
          </p:cNvPr>
          <p:cNvSpPr/>
          <p:nvPr userDrawn="1"/>
        </p:nvSpPr>
        <p:spPr>
          <a:xfrm>
            <a:off x="9058190" y="4348233"/>
            <a:ext cx="1591489" cy="15914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31" name="Picture Placeholder 42">
            <a:extLst>
              <a:ext uri="{FF2B5EF4-FFF2-40B4-BE49-F238E27FC236}">
                <a16:creationId xmlns:a16="http://schemas.microsoft.com/office/drawing/2014/main" id="{68BB68C2-C6BF-C6F9-8006-0D20E4119CDC}"/>
              </a:ext>
            </a:extLst>
          </p:cNvPr>
          <p:cNvSpPr>
            <a:spLocks noGrp="1" noChangeAspect="1"/>
          </p:cNvSpPr>
          <p:nvPr>
            <p:ph type="pic" sz="quarter" idx="26"/>
          </p:nvPr>
        </p:nvSpPr>
        <p:spPr>
          <a:xfrm>
            <a:off x="1524893" y="4558761"/>
            <a:ext cx="1170432" cy="1170432"/>
          </a:xfrm>
          <a:prstGeom prst="ellipse">
            <a:avLst/>
          </a:prstGeom>
          <a:solidFill>
            <a:schemeClr val="accent4">
              <a:lumMod val="20000"/>
              <a:lumOff val="80000"/>
            </a:schemeClr>
          </a:solidFill>
        </p:spPr>
        <p:txBody>
          <a:bodyPr anchor="ctr">
            <a:normAutofit/>
          </a:bodyPr>
          <a:lstStyle>
            <a:lvl1pPr marL="0" indent="0" algn="ctr">
              <a:buNone/>
              <a:defRPr sz="800"/>
            </a:lvl1pPr>
          </a:lstStyle>
          <a:p>
            <a:endParaRPr lang="en-US" dirty="0"/>
          </a:p>
        </p:txBody>
      </p:sp>
      <p:sp>
        <p:nvSpPr>
          <p:cNvPr id="32" name="Picture Placeholder 42">
            <a:extLst>
              <a:ext uri="{FF2B5EF4-FFF2-40B4-BE49-F238E27FC236}">
                <a16:creationId xmlns:a16="http://schemas.microsoft.com/office/drawing/2014/main" id="{7ED2CB41-D537-2DB4-7393-38B54A68A24F}"/>
              </a:ext>
            </a:extLst>
          </p:cNvPr>
          <p:cNvSpPr>
            <a:spLocks noGrp="1" noChangeAspect="1"/>
          </p:cNvSpPr>
          <p:nvPr>
            <p:ph type="pic" sz="quarter" idx="27"/>
          </p:nvPr>
        </p:nvSpPr>
        <p:spPr>
          <a:xfrm>
            <a:off x="4106168" y="4558761"/>
            <a:ext cx="1170432" cy="1170432"/>
          </a:xfrm>
          <a:prstGeom prst="ellipse">
            <a:avLst/>
          </a:prstGeom>
          <a:solidFill>
            <a:schemeClr val="accent1">
              <a:lumMod val="20000"/>
              <a:lumOff val="80000"/>
            </a:schemeClr>
          </a:solidFill>
        </p:spPr>
        <p:txBody>
          <a:bodyPr anchor="ctr">
            <a:normAutofit/>
          </a:bodyPr>
          <a:lstStyle>
            <a:lvl1pPr marL="0" indent="0" algn="ctr">
              <a:buNone/>
              <a:defRPr sz="800"/>
            </a:lvl1pPr>
          </a:lstStyle>
          <a:p>
            <a:endParaRPr lang="en-US" dirty="0"/>
          </a:p>
        </p:txBody>
      </p:sp>
      <p:sp>
        <p:nvSpPr>
          <p:cNvPr id="33" name="Text Placeholder 47">
            <a:extLst>
              <a:ext uri="{FF2B5EF4-FFF2-40B4-BE49-F238E27FC236}">
                <a16:creationId xmlns:a16="http://schemas.microsoft.com/office/drawing/2014/main" id="{BBFB738A-B417-1ECD-CD63-3482F41BC56C}"/>
              </a:ext>
            </a:extLst>
          </p:cNvPr>
          <p:cNvSpPr>
            <a:spLocks noGrp="1"/>
          </p:cNvSpPr>
          <p:nvPr>
            <p:ph type="body" sz="quarter" idx="28"/>
          </p:nvPr>
        </p:nvSpPr>
        <p:spPr>
          <a:xfrm>
            <a:off x="6053328" y="6000750"/>
            <a:ext cx="2441448" cy="365760"/>
          </a:xfrm>
        </p:spPr>
        <p:txBody>
          <a:bodyPr>
            <a:noAutofit/>
          </a:bodyPr>
          <a:lstStyle>
            <a:lvl1pPr marL="0" indent="0" algn="ctr">
              <a:lnSpc>
                <a:spcPct val="100000"/>
              </a:lnSpc>
              <a:spcBef>
                <a:spcPts val="0"/>
              </a:spcBef>
              <a:buNone/>
              <a:defRPr sz="1600"/>
            </a:lvl1pPr>
          </a:lstStyle>
          <a:p>
            <a:pPr lvl="0"/>
            <a:r>
              <a:rPr lang="en-US" dirty="0"/>
              <a:t>Click to edit Master text styles</a:t>
            </a:r>
          </a:p>
        </p:txBody>
      </p:sp>
      <p:sp>
        <p:nvSpPr>
          <p:cNvPr id="34" name="Text Placeholder 47">
            <a:extLst>
              <a:ext uri="{FF2B5EF4-FFF2-40B4-BE49-F238E27FC236}">
                <a16:creationId xmlns:a16="http://schemas.microsoft.com/office/drawing/2014/main" id="{2D5357B5-C3E2-7F93-1D38-5A371EEEF566}"/>
              </a:ext>
            </a:extLst>
          </p:cNvPr>
          <p:cNvSpPr>
            <a:spLocks noGrp="1"/>
          </p:cNvSpPr>
          <p:nvPr>
            <p:ph type="body" sz="quarter" idx="29"/>
          </p:nvPr>
        </p:nvSpPr>
        <p:spPr>
          <a:xfrm>
            <a:off x="8631936" y="6000750"/>
            <a:ext cx="2441448" cy="365760"/>
          </a:xfrm>
        </p:spPr>
        <p:txBody>
          <a:bodyPr>
            <a:noAutofit/>
          </a:bodyPr>
          <a:lstStyle>
            <a:lvl1pPr marL="0" indent="0" algn="ctr">
              <a:lnSpc>
                <a:spcPct val="100000"/>
              </a:lnSpc>
              <a:spcBef>
                <a:spcPts val="0"/>
              </a:spcBef>
              <a:buNone/>
              <a:defRPr sz="1600"/>
            </a:lvl1pPr>
          </a:lstStyle>
          <a:p>
            <a:pPr lvl="0"/>
            <a:r>
              <a:rPr lang="en-US" dirty="0"/>
              <a:t>Click to edit Master text styles</a:t>
            </a:r>
          </a:p>
        </p:txBody>
      </p:sp>
      <p:sp>
        <p:nvSpPr>
          <p:cNvPr id="35" name="Text Placeholder 47">
            <a:extLst>
              <a:ext uri="{FF2B5EF4-FFF2-40B4-BE49-F238E27FC236}">
                <a16:creationId xmlns:a16="http://schemas.microsoft.com/office/drawing/2014/main" id="{F3A2EC5D-9943-7E84-56FB-B58A67C05507}"/>
              </a:ext>
            </a:extLst>
          </p:cNvPr>
          <p:cNvSpPr>
            <a:spLocks noGrp="1"/>
          </p:cNvSpPr>
          <p:nvPr>
            <p:ph type="body" sz="quarter" idx="30"/>
          </p:nvPr>
        </p:nvSpPr>
        <p:spPr>
          <a:xfrm>
            <a:off x="886968" y="6000750"/>
            <a:ext cx="2441448" cy="365760"/>
          </a:xfrm>
        </p:spPr>
        <p:txBody>
          <a:bodyPr>
            <a:noAutofit/>
          </a:bodyPr>
          <a:lstStyle>
            <a:lvl1pPr marL="0" indent="0" algn="ctr">
              <a:lnSpc>
                <a:spcPct val="100000"/>
              </a:lnSpc>
              <a:spcBef>
                <a:spcPts val="0"/>
              </a:spcBef>
              <a:buNone/>
              <a:defRPr sz="1600"/>
            </a:lvl1pPr>
          </a:lstStyle>
          <a:p>
            <a:pPr lvl="0"/>
            <a:r>
              <a:rPr lang="en-US" dirty="0"/>
              <a:t>Click to edit Master text styles</a:t>
            </a:r>
          </a:p>
        </p:txBody>
      </p:sp>
      <p:sp>
        <p:nvSpPr>
          <p:cNvPr id="36" name="Text Placeholder 47">
            <a:extLst>
              <a:ext uri="{FF2B5EF4-FFF2-40B4-BE49-F238E27FC236}">
                <a16:creationId xmlns:a16="http://schemas.microsoft.com/office/drawing/2014/main" id="{DE78D7B0-18B2-66C2-EA4E-90629F60BFAC}"/>
              </a:ext>
            </a:extLst>
          </p:cNvPr>
          <p:cNvSpPr>
            <a:spLocks noGrp="1"/>
          </p:cNvSpPr>
          <p:nvPr>
            <p:ph type="body" sz="quarter" idx="31"/>
          </p:nvPr>
        </p:nvSpPr>
        <p:spPr>
          <a:xfrm>
            <a:off x="3474720" y="6000750"/>
            <a:ext cx="2441448" cy="365760"/>
          </a:xfrm>
        </p:spPr>
        <p:txBody>
          <a:bodyPr>
            <a:noAutofit/>
          </a:bodyPr>
          <a:lstStyle>
            <a:lvl1pPr marL="0" indent="0" algn="ctr">
              <a:lnSpc>
                <a:spcPct val="100000"/>
              </a:lnSpc>
              <a:spcBef>
                <a:spcPts val="0"/>
              </a:spcBef>
              <a:buNone/>
              <a:defRPr sz="1600"/>
            </a:lvl1pPr>
          </a:lstStyle>
          <a:p>
            <a:pPr lvl="0"/>
            <a:r>
              <a:rPr lang="en-US" dirty="0"/>
              <a:t>Click to edit Master text styles</a:t>
            </a:r>
          </a:p>
        </p:txBody>
      </p:sp>
      <p:sp>
        <p:nvSpPr>
          <p:cNvPr id="37" name="Text Placeholder 47">
            <a:extLst>
              <a:ext uri="{FF2B5EF4-FFF2-40B4-BE49-F238E27FC236}">
                <a16:creationId xmlns:a16="http://schemas.microsoft.com/office/drawing/2014/main" id="{A171817E-40B4-8D03-2F00-07A0200ABC8F}"/>
              </a:ext>
            </a:extLst>
          </p:cNvPr>
          <p:cNvSpPr>
            <a:spLocks noGrp="1"/>
          </p:cNvSpPr>
          <p:nvPr>
            <p:ph type="body" sz="quarter" idx="32"/>
          </p:nvPr>
        </p:nvSpPr>
        <p:spPr>
          <a:xfrm>
            <a:off x="886968"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38" name="Text Placeholder 47">
            <a:extLst>
              <a:ext uri="{FF2B5EF4-FFF2-40B4-BE49-F238E27FC236}">
                <a16:creationId xmlns:a16="http://schemas.microsoft.com/office/drawing/2014/main" id="{7CB4D57A-D57F-A9A7-E242-62A0EFB9034B}"/>
              </a:ext>
            </a:extLst>
          </p:cNvPr>
          <p:cNvSpPr>
            <a:spLocks noGrp="1"/>
          </p:cNvSpPr>
          <p:nvPr>
            <p:ph type="body" sz="quarter" idx="33"/>
          </p:nvPr>
        </p:nvSpPr>
        <p:spPr>
          <a:xfrm>
            <a:off x="3474720"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39" name="Picture Placeholder 42">
            <a:extLst>
              <a:ext uri="{FF2B5EF4-FFF2-40B4-BE49-F238E27FC236}">
                <a16:creationId xmlns:a16="http://schemas.microsoft.com/office/drawing/2014/main" id="{CABD2581-C1DD-BCD8-B303-D442E2826A57}"/>
              </a:ext>
            </a:extLst>
          </p:cNvPr>
          <p:cNvSpPr>
            <a:spLocks noGrp="1" noChangeAspect="1"/>
          </p:cNvSpPr>
          <p:nvPr>
            <p:ph type="pic" sz="quarter" idx="34"/>
          </p:nvPr>
        </p:nvSpPr>
        <p:spPr>
          <a:xfrm>
            <a:off x="6687443" y="4558761"/>
            <a:ext cx="1170432" cy="1170432"/>
          </a:xfrm>
          <a:prstGeom prst="ellipse">
            <a:avLst/>
          </a:prstGeom>
          <a:solidFill>
            <a:schemeClr val="bg1">
              <a:lumMod val="95000"/>
            </a:schemeClr>
          </a:solidFill>
        </p:spPr>
        <p:txBody>
          <a:bodyPr anchor="ctr">
            <a:normAutofit/>
          </a:bodyPr>
          <a:lstStyle>
            <a:lvl1pPr marL="0" indent="0" algn="ctr">
              <a:buNone/>
              <a:defRPr sz="800"/>
            </a:lvl1pPr>
          </a:lstStyle>
          <a:p>
            <a:endParaRPr lang="en-US" dirty="0"/>
          </a:p>
        </p:txBody>
      </p:sp>
      <p:sp>
        <p:nvSpPr>
          <p:cNvPr id="40" name="Picture Placeholder 42">
            <a:extLst>
              <a:ext uri="{FF2B5EF4-FFF2-40B4-BE49-F238E27FC236}">
                <a16:creationId xmlns:a16="http://schemas.microsoft.com/office/drawing/2014/main" id="{69C46305-033A-D1D0-006B-CA534D171213}"/>
              </a:ext>
            </a:extLst>
          </p:cNvPr>
          <p:cNvSpPr>
            <a:spLocks noGrp="1" noChangeAspect="1"/>
          </p:cNvSpPr>
          <p:nvPr>
            <p:ph type="pic" sz="quarter" idx="35"/>
          </p:nvPr>
        </p:nvSpPr>
        <p:spPr>
          <a:xfrm>
            <a:off x="9268718" y="4558761"/>
            <a:ext cx="1170432" cy="1170432"/>
          </a:xfrm>
          <a:prstGeom prst="ellipse">
            <a:avLst/>
          </a:prstGeom>
          <a:solidFill>
            <a:schemeClr val="accent2">
              <a:lumMod val="20000"/>
              <a:lumOff val="80000"/>
            </a:schemeClr>
          </a:solidFill>
        </p:spPr>
        <p:txBody>
          <a:bodyPr anchor="ctr">
            <a:normAutofit/>
          </a:bodyPr>
          <a:lstStyle>
            <a:lvl1pPr marL="0" indent="0" algn="ctr">
              <a:buNone/>
              <a:defRPr sz="800"/>
            </a:lvl1pPr>
          </a:lstStyle>
          <a:p>
            <a:endParaRPr lang="en-US" dirty="0"/>
          </a:p>
        </p:txBody>
      </p:sp>
      <p:sp>
        <p:nvSpPr>
          <p:cNvPr id="41" name="Text Placeholder 47">
            <a:extLst>
              <a:ext uri="{FF2B5EF4-FFF2-40B4-BE49-F238E27FC236}">
                <a16:creationId xmlns:a16="http://schemas.microsoft.com/office/drawing/2014/main" id="{8A2F0738-422D-8670-FFDD-4DD9CC8579DC}"/>
              </a:ext>
            </a:extLst>
          </p:cNvPr>
          <p:cNvSpPr>
            <a:spLocks noGrp="1"/>
          </p:cNvSpPr>
          <p:nvPr>
            <p:ph type="body" sz="quarter" idx="36"/>
          </p:nvPr>
        </p:nvSpPr>
        <p:spPr>
          <a:xfrm>
            <a:off x="8631936"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42" name="Text Placeholder 47">
            <a:extLst>
              <a:ext uri="{FF2B5EF4-FFF2-40B4-BE49-F238E27FC236}">
                <a16:creationId xmlns:a16="http://schemas.microsoft.com/office/drawing/2014/main" id="{83236D35-4927-EB6F-1700-660A0790337E}"/>
              </a:ext>
            </a:extLst>
          </p:cNvPr>
          <p:cNvSpPr>
            <a:spLocks noGrp="1"/>
          </p:cNvSpPr>
          <p:nvPr>
            <p:ph type="body" sz="quarter" idx="37"/>
          </p:nvPr>
        </p:nvSpPr>
        <p:spPr>
          <a:xfrm>
            <a:off x="6053328"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5" name="Slide Number Placeholder 4">
            <a:extLst>
              <a:ext uri="{FF2B5EF4-FFF2-40B4-BE49-F238E27FC236}">
                <a16:creationId xmlns:a16="http://schemas.microsoft.com/office/drawing/2014/main" id="{B5F9D1D0-8763-3145-447C-B59E4A8FC6EC}"/>
              </a:ext>
            </a:extLst>
          </p:cNvPr>
          <p:cNvSpPr>
            <a:spLocks noGrp="1"/>
          </p:cNvSpPr>
          <p:nvPr>
            <p:ph type="sldNum" sz="quarter" idx="39"/>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458818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61E197C-8454-08AA-A652-357480D988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13530FAC-6DFA-F32C-E62D-5C32C06A02DC}"/>
              </a:ext>
            </a:extLst>
          </p:cNvPr>
          <p:cNvSpPr>
            <a:spLocks noGrp="1"/>
          </p:cNvSpPr>
          <p:nvPr>
            <p:ph type="ftr" sz="quarter" idx="3"/>
          </p:nvPr>
        </p:nvSpPr>
        <p:spPr>
          <a:xfrm>
            <a:off x="732271" y="6234430"/>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F7B62FF-DCC3-B0E5-E9C3-736A708235A7}"/>
              </a:ext>
            </a:extLst>
          </p:cNvPr>
          <p:cNvSpPr>
            <a:spLocks noGrp="1"/>
          </p:cNvSpPr>
          <p:nvPr>
            <p:ph type="sldNum" sz="quarter" idx="4"/>
          </p:nvPr>
        </p:nvSpPr>
        <p:spPr>
          <a:xfrm>
            <a:off x="1651903" y="809244"/>
            <a:ext cx="941832" cy="621792"/>
          </a:xfrm>
          <a:prstGeom prst="rect">
            <a:avLst/>
          </a:prstGeom>
        </p:spPr>
        <p:txBody>
          <a:bodyPr vert="horz" lIns="91440" tIns="45720" rIns="91440" bIns="45720" rtlCol="0" anchor="ctr"/>
          <a:lstStyle>
            <a:lvl1pPr algn="ctr">
              <a:defRPr sz="3200">
                <a:solidFill>
                  <a:schemeClr val="bg2"/>
                </a:solidFill>
              </a:defRPr>
            </a:lvl1pPr>
          </a:lstStyle>
          <a:p>
            <a:fld id="{CC43B8D3-9A08-F84C-9DD4-44948BA52D4B}" type="slidenum">
              <a:rPr lang="en-US" smtClean="0"/>
              <a:pPr/>
              <a:t>‹#›</a:t>
            </a:fld>
            <a:endParaRPr lang="en-US" dirty="0"/>
          </a:p>
        </p:txBody>
      </p:sp>
      <p:sp>
        <p:nvSpPr>
          <p:cNvPr id="25" name="Rectangle 24">
            <a:extLst>
              <a:ext uri="{FF2B5EF4-FFF2-40B4-BE49-F238E27FC236}">
                <a16:creationId xmlns:a16="http://schemas.microsoft.com/office/drawing/2014/main" id="{0EEFFBFB-5A27-2D81-3931-C98447651EF4}"/>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5495E283-E2C6-EE8C-5FC9-96FD9B2DC537}"/>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a:extLst>
              <a:ext uri="{FF2B5EF4-FFF2-40B4-BE49-F238E27FC236}">
                <a16:creationId xmlns:a16="http://schemas.microsoft.com/office/drawing/2014/main" id="{6BEB7FA7-6E9C-81BB-8E55-A22BFF734E24}"/>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29" name="Graphic 28">
            <a:extLst>
              <a:ext uri="{FF2B5EF4-FFF2-40B4-BE49-F238E27FC236}">
                <a16:creationId xmlns:a16="http://schemas.microsoft.com/office/drawing/2014/main" id="{77E78B78-C9C0-6811-5C24-BA7F4E612036}"/>
              </a:ext>
            </a:extLst>
          </p:cNvPr>
          <p:cNvPicPr>
            <a:picLocks noChangeAspect="1"/>
          </p:cNvPicPr>
          <p:nvPr userDrawn="1"/>
        </p:nvPicPr>
        <p:blipFill>
          <a:blip r:embed="rId22">
            <a:extLst>
              <a:ext uri="{96DAC541-7B7A-43D3-8B79-37D633B846F1}">
                <asvg:svgBlip xmlns:asvg="http://schemas.microsoft.com/office/drawing/2016/SVG/main" r:embed="rId23"/>
              </a:ext>
            </a:extLst>
          </a:blip>
          <a:stretch>
            <a:fillRect/>
          </a:stretch>
        </p:blipFill>
        <p:spPr>
          <a:xfrm rot="13498771">
            <a:off x="868523" y="778989"/>
            <a:ext cx="660389" cy="660389"/>
          </a:xfrm>
          <a:prstGeom prst="rect">
            <a:avLst/>
          </a:prstGeom>
        </p:spPr>
      </p:pic>
      <p:cxnSp>
        <p:nvCxnSpPr>
          <p:cNvPr id="32" name="Straight Connector 31">
            <a:extLst>
              <a:ext uri="{FF2B5EF4-FFF2-40B4-BE49-F238E27FC236}">
                <a16:creationId xmlns:a16="http://schemas.microsoft.com/office/drawing/2014/main" id="{9F9C8F7F-2A36-A3D8-7C9C-CFDFFF47B82A}"/>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E59602F-1B68-185F-6DA7-FDDA1F06ACC2}"/>
              </a:ext>
            </a:extLst>
          </p:cNvPr>
          <p:cNvSpPr>
            <a:spLocks noGrp="1"/>
          </p:cNvSpPr>
          <p:nvPr>
            <p:ph type="title"/>
          </p:nvPr>
        </p:nvSpPr>
        <p:spPr>
          <a:xfrm>
            <a:off x="2697480" y="731520"/>
            <a:ext cx="8762246" cy="77724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372648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58" r:id="rId5"/>
    <p:sldLayoutId id="2147483663" r:id="rId6"/>
    <p:sldLayoutId id="2147483664" r:id="rId7"/>
    <p:sldLayoutId id="2147483659" r:id="rId8"/>
    <p:sldLayoutId id="2147483660" r:id="rId9"/>
    <p:sldLayoutId id="2147483661" r:id="rId10"/>
    <p:sldLayoutId id="2147483652" r:id="rId11"/>
    <p:sldLayoutId id="2147483667" r:id="rId12"/>
    <p:sldLayoutId id="2147483653" r:id="rId13"/>
    <p:sldLayoutId id="2147483668" r:id="rId14"/>
    <p:sldLayoutId id="2147483665" r:id="rId15"/>
    <p:sldLayoutId id="2147483666" r:id="rId16"/>
    <p:sldLayoutId id="2147483654" r:id="rId17"/>
    <p:sldLayoutId id="2147483655" r:id="rId18"/>
    <p:sldLayoutId id="2147483656" r:id="rId19"/>
    <p:sldLayoutId id="2147483657" r:id="rId20"/>
  </p:sldLayoutIdLst>
  <p:hf hdr="0" ftr="0" dt="0"/>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83464" indent="-283464"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mn-lt"/>
          <a:ea typeface="+mn-ea"/>
          <a:cs typeface="+mn-cs"/>
        </a:defRPr>
      </a:lvl1pPr>
      <a:lvl2pPr marL="566928" indent="-283464"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5.xml"/><Relationship Id="rId5" Type="http://schemas.openxmlformats.org/officeDocument/2006/relationships/image" Target="../media/image57.jpeg"/><Relationship Id="rId4" Type="http://schemas.openxmlformats.org/officeDocument/2006/relationships/image" Target="../media/image56.png"/></Relationships>
</file>

<file path=ppt/slides/_rels/slide1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1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14.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image" Target="../media/image66.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3.jp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46.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5.xml"/><Relationship Id="rId4" Type="http://schemas.openxmlformats.org/officeDocument/2006/relationships/image" Target="../media/image49.png"/></Relationships>
</file>

<file path=ppt/slides/_rels/slide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28762-BFD9-B53C-F438-D440DBFDD2F9}"/>
              </a:ext>
            </a:extLst>
          </p:cNvPr>
          <p:cNvSpPr>
            <a:spLocks noGrp="1"/>
          </p:cNvSpPr>
          <p:nvPr>
            <p:ph type="ctrTitle"/>
          </p:nvPr>
        </p:nvSpPr>
        <p:spPr>
          <a:xfrm>
            <a:off x="2798802" y="2244755"/>
            <a:ext cx="7067092" cy="1479083"/>
          </a:xfrm>
        </p:spPr>
        <p:txBody>
          <a:bodyPr/>
          <a:lstStyle/>
          <a:p>
            <a:r>
              <a:rPr lang="en-US" sz="6600" dirty="0"/>
              <a:t>Regression</a:t>
            </a:r>
          </a:p>
        </p:txBody>
      </p:sp>
      <p:pic>
        <p:nvPicPr>
          <p:cNvPr id="3" name="Picture 2">
            <a:extLst>
              <a:ext uri="{FF2B5EF4-FFF2-40B4-BE49-F238E27FC236}">
                <a16:creationId xmlns:a16="http://schemas.microsoft.com/office/drawing/2014/main" id="{48957704-39F5-24E7-1274-BE0F814F9F7E}"/>
              </a:ext>
            </a:extLst>
          </p:cNvPr>
          <p:cNvPicPr>
            <a:picLocks noChangeAspect="1"/>
          </p:cNvPicPr>
          <p:nvPr/>
        </p:nvPicPr>
        <p:blipFill>
          <a:blip r:embed="rId3"/>
          <a:stretch>
            <a:fillRect/>
          </a:stretch>
        </p:blipFill>
        <p:spPr>
          <a:xfrm>
            <a:off x="3449051" y="3723838"/>
            <a:ext cx="4026569" cy="2990386"/>
          </a:xfrm>
          <a:prstGeom prst="rect">
            <a:avLst/>
          </a:prstGeom>
          <a:ln w="19050">
            <a:solidFill>
              <a:schemeClr val="tx1"/>
            </a:solidFill>
          </a:ln>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2827593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A65321C-D2B2-2AB8-5D77-297CD53F3F57}"/>
              </a:ext>
            </a:extLst>
          </p:cNvPr>
          <p:cNvSpPr>
            <a:spLocks noGrp="1"/>
          </p:cNvSpPr>
          <p:nvPr>
            <p:ph type="body" idx="1"/>
          </p:nvPr>
        </p:nvSpPr>
        <p:spPr>
          <a:xfrm>
            <a:off x="2890847" y="3215984"/>
            <a:ext cx="5771890" cy="2317838"/>
          </a:xfrm>
        </p:spPr>
        <p:txBody>
          <a:bodyPr>
            <a:normAutofit/>
          </a:bodyPr>
          <a:lstStyle/>
          <a:p>
            <a:pPr marL="800100" lvl="1" indent="-342900">
              <a:buFont typeface="Wingdings" panose="05000000000000000000" pitchFamily="2" charset="2"/>
              <a:buChar char="ü"/>
            </a:pPr>
            <a:r>
              <a:rPr lang="en-US" sz="2400" dirty="0">
                <a:solidFill>
                  <a:schemeClr val="tx1"/>
                </a:solidFill>
              </a:rPr>
              <a:t>We see that the Intercept and Coefficient are coming very close to the values that we took</a:t>
            </a:r>
          </a:p>
          <a:p>
            <a:pPr marL="800100" lvl="1" indent="-342900">
              <a:buFont typeface="Wingdings" panose="05000000000000000000" pitchFamily="2" charset="2"/>
              <a:buChar char="ü"/>
            </a:pPr>
            <a:r>
              <a:rPr lang="en-US" sz="2400" dirty="0">
                <a:solidFill>
                  <a:schemeClr val="tx1"/>
                </a:solidFill>
              </a:rPr>
              <a:t>Hence our model was apt for this dataset</a:t>
            </a:r>
          </a:p>
        </p:txBody>
      </p:sp>
      <p:pic>
        <p:nvPicPr>
          <p:cNvPr id="5" name="Picture 4">
            <a:extLst>
              <a:ext uri="{FF2B5EF4-FFF2-40B4-BE49-F238E27FC236}">
                <a16:creationId xmlns:a16="http://schemas.microsoft.com/office/drawing/2014/main" id="{3445B98B-CD32-5B9C-A20F-38CA86662870}"/>
              </a:ext>
            </a:extLst>
          </p:cNvPr>
          <p:cNvPicPr>
            <a:picLocks noChangeAspect="1"/>
          </p:cNvPicPr>
          <p:nvPr/>
        </p:nvPicPr>
        <p:blipFill>
          <a:blip r:embed="rId2"/>
          <a:stretch>
            <a:fillRect/>
          </a:stretch>
        </p:blipFill>
        <p:spPr>
          <a:xfrm>
            <a:off x="1893993" y="687494"/>
            <a:ext cx="7517310" cy="2317838"/>
          </a:xfrm>
          <a:prstGeom prst="rect">
            <a:avLst/>
          </a:prstGeom>
          <a:ln w="28575">
            <a:solidFill>
              <a:srgbClr val="002060"/>
            </a:solidFill>
          </a:ln>
          <a:effectLst>
            <a:glow rad="101600">
              <a:schemeClr val="accent6">
                <a:satMod val="175000"/>
                <a:alpha val="40000"/>
              </a:schemeClr>
            </a:glow>
            <a:outerShdw blurRad="76200" dir="13500000" sy="23000" kx="1200000" algn="br" rotWithShape="0">
              <a:prstClr val="black">
                <a:alpha val="20000"/>
              </a:prstClr>
            </a:outerShdw>
          </a:effectLst>
        </p:spPr>
      </p:pic>
      <p:pic>
        <p:nvPicPr>
          <p:cNvPr id="4" name="Picture 3" descr="A person in a suit and tie&#10;&#10;Description automatically generated">
            <a:extLst>
              <a:ext uri="{FF2B5EF4-FFF2-40B4-BE49-F238E27FC236}">
                <a16:creationId xmlns:a16="http://schemas.microsoft.com/office/drawing/2014/main" id="{A62B2AC1-7BE4-3AAE-F3B7-DC1AF11EBA8D}"/>
              </a:ext>
            </a:extLst>
          </p:cNvPr>
          <p:cNvPicPr>
            <a:picLocks noChangeAspect="1"/>
          </p:cNvPicPr>
          <p:nvPr/>
        </p:nvPicPr>
        <p:blipFill>
          <a:blip r:embed="rId3"/>
          <a:stretch>
            <a:fillRect/>
          </a:stretch>
        </p:blipFill>
        <p:spPr>
          <a:xfrm>
            <a:off x="8795083" y="3217357"/>
            <a:ext cx="2953149" cy="2953149"/>
          </a:xfrm>
          <a:prstGeom prst="rect">
            <a:avLst/>
          </a:prstGeom>
          <a:ln w="28575">
            <a:solidFill>
              <a:schemeClr val="tx1"/>
            </a:solidFill>
          </a:ln>
        </p:spPr>
      </p:pic>
    </p:spTree>
    <p:extLst>
      <p:ext uri="{BB962C8B-B14F-4D97-AF65-F5344CB8AC3E}">
        <p14:creationId xmlns:p14="http://schemas.microsoft.com/office/powerpoint/2010/main" val="3791449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1DBD5-EF96-4E91-735C-0C939F90DDD6}"/>
              </a:ext>
            </a:extLst>
          </p:cNvPr>
          <p:cNvSpPr>
            <a:spLocks noGrp="1"/>
          </p:cNvSpPr>
          <p:nvPr>
            <p:ph type="title"/>
          </p:nvPr>
        </p:nvSpPr>
        <p:spPr/>
        <p:txBody>
          <a:bodyPr/>
          <a:lstStyle/>
          <a:p>
            <a:r>
              <a:rPr lang="en-US" dirty="0"/>
              <a:t>Random Forest Classification</a:t>
            </a:r>
          </a:p>
        </p:txBody>
      </p:sp>
      <p:sp>
        <p:nvSpPr>
          <p:cNvPr id="4" name="Text Placeholder 3">
            <a:extLst>
              <a:ext uri="{FF2B5EF4-FFF2-40B4-BE49-F238E27FC236}">
                <a16:creationId xmlns:a16="http://schemas.microsoft.com/office/drawing/2014/main" id="{C69F627F-9B71-353D-2176-329136744DCA}"/>
              </a:ext>
            </a:extLst>
          </p:cNvPr>
          <p:cNvSpPr>
            <a:spLocks noGrp="1"/>
          </p:cNvSpPr>
          <p:nvPr>
            <p:ph type="body" sz="quarter" idx="13"/>
          </p:nvPr>
        </p:nvSpPr>
        <p:spPr/>
        <p:txBody>
          <a:bodyPr/>
          <a:lstStyle/>
          <a:p>
            <a:endParaRPr lang="en-US"/>
          </a:p>
        </p:txBody>
      </p:sp>
      <p:pic>
        <p:nvPicPr>
          <p:cNvPr id="7" name="Picture 6">
            <a:extLst>
              <a:ext uri="{FF2B5EF4-FFF2-40B4-BE49-F238E27FC236}">
                <a16:creationId xmlns:a16="http://schemas.microsoft.com/office/drawing/2014/main" id="{F4F19412-72C5-5358-1154-0E2100FF6752}"/>
              </a:ext>
            </a:extLst>
          </p:cNvPr>
          <p:cNvPicPr>
            <a:picLocks noChangeAspect="1"/>
          </p:cNvPicPr>
          <p:nvPr/>
        </p:nvPicPr>
        <p:blipFill>
          <a:blip r:embed="rId2"/>
          <a:stretch>
            <a:fillRect/>
          </a:stretch>
        </p:blipFill>
        <p:spPr>
          <a:xfrm>
            <a:off x="267121" y="1743226"/>
            <a:ext cx="7256626" cy="670636"/>
          </a:xfrm>
          <a:prstGeom prst="rect">
            <a:avLst/>
          </a:prstGeom>
          <a:ln>
            <a:solidFill>
              <a:srgbClr val="FFFF00"/>
            </a:solidFill>
          </a:ln>
          <a:effectLst>
            <a:glow rad="101600">
              <a:schemeClr val="accent4">
                <a:satMod val="175000"/>
                <a:alpha val="40000"/>
              </a:schemeClr>
            </a:glow>
          </a:effectLst>
        </p:spPr>
      </p:pic>
      <p:pic>
        <p:nvPicPr>
          <p:cNvPr id="13" name="Picture 12">
            <a:extLst>
              <a:ext uri="{FF2B5EF4-FFF2-40B4-BE49-F238E27FC236}">
                <a16:creationId xmlns:a16="http://schemas.microsoft.com/office/drawing/2014/main" id="{AB2FA6A6-C546-9C8F-6B65-4145F11512B9}"/>
              </a:ext>
            </a:extLst>
          </p:cNvPr>
          <p:cNvPicPr>
            <a:picLocks noChangeAspect="1"/>
          </p:cNvPicPr>
          <p:nvPr/>
        </p:nvPicPr>
        <p:blipFill rotWithShape="1">
          <a:blip r:embed="rId3"/>
          <a:srcRect r="2454"/>
          <a:stretch/>
        </p:blipFill>
        <p:spPr>
          <a:xfrm>
            <a:off x="267121" y="2420810"/>
            <a:ext cx="7256626" cy="1008190"/>
          </a:xfrm>
          <a:prstGeom prst="rect">
            <a:avLst/>
          </a:prstGeom>
          <a:ln>
            <a:solidFill>
              <a:srgbClr val="FFFF00"/>
            </a:solidFill>
          </a:ln>
          <a:effectLst>
            <a:glow rad="63500">
              <a:schemeClr val="accent4">
                <a:satMod val="175000"/>
                <a:alpha val="40000"/>
              </a:schemeClr>
            </a:glow>
            <a:outerShdw blurRad="76200" dir="18900000" sy="23000" kx="-1200000" algn="bl" rotWithShape="0">
              <a:prstClr val="black">
                <a:alpha val="20000"/>
              </a:prstClr>
            </a:outerShdw>
          </a:effectLst>
        </p:spPr>
      </p:pic>
      <p:pic>
        <p:nvPicPr>
          <p:cNvPr id="15" name="Picture 14">
            <a:extLst>
              <a:ext uri="{FF2B5EF4-FFF2-40B4-BE49-F238E27FC236}">
                <a16:creationId xmlns:a16="http://schemas.microsoft.com/office/drawing/2014/main" id="{08F929B4-4D8A-F42F-3733-17D10DB726B4}"/>
              </a:ext>
            </a:extLst>
          </p:cNvPr>
          <p:cNvPicPr>
            <a:picLocks noChangeAspect="1"/>
          </p:cNvPicPr>
          <p:nvPr/>
        </p:nvPicPr>
        <p:blipFill>
          <a:blip r:embed="rId4"/>
          <a:stretch>
            <a:fillRect/>
          </a:stretch>
        </p:blipFill>
        <p:spPr>
          <a:xfrm>
            <a:off x="267121" y="4013891"/>
            <a:ext cx="5428958" cy="1314379"/>
          </a:xfrm>
          <a:prstGeom prst="rect">
            <a:avLst/>
          </a:prstGeom>
          <a:ln>
            <a:solidFill>
              <a:srgbClr val="FFFF00"/>
            </a:solidFill>
          </a:ln>
          <a:effectLst>
            <a:glow rad="63500">
              <a:schemeClr val="accent4">
                <a:satMod val="175000"/>
                <a:alpha val="40000"/>
              </a:schemeClr>
            </a:glow>
            <a:outerShdw blurRad="76200" dir="18900000" sy="23000" kx="-1200000" algn="bl" rotWithShape="0">
              <a:prstClr val="black">
                <a:alpha val="20000"/>
              </a:prstClr>
            </a:outerShdw>
          </a:effectLst>
        </p:spPr>
      </p:pic>
      <p:sp>
        <p:nvSpPr>
          <p:cNvPr id="18" name="Subtitle 2">
            <a:extLst>
              <a:ext uri="{FF2B5EF4-FFF2-40B4-BE49-F238E27FC236}">
                <a16:creationId xmlns:a16="http://schemas.microsoft.com/office/drawing/2014/main" id="{FD34C162-ED63-21DF-6FE3-E88992E1634A}"/>
              </a:ext>
            </a:extLst>
          </p:cNvPr>
          <p:cNvSpPr txBox="1">
            <a:spLocks/>
          </p:cNvSpPr>
          <p:nvPr/>
        </p:nvSpPr>
        <p:spPr>
          <a:xfrm>
            <a:off x="7748336" y="1743226"/>
            <a:ext cx="2983832" cy="100819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Wingdings" panose="05000000000000000000" pitchFamily="2" charset="2"/>
              <a:buChar char="ü"/>
            </a:pPr>
            <a:r>
              <a:rPr lang="en-US" dirty="0"/>
              <a:t>Importing the dataset </a:t>
            </a:r>
          </a:p>
        </p:txBody>
      </p:sp>
      <p:sp>
        <p:nvSpPr>
          <p:cNvPr id="19" name="Subtitle 2">
            <a:extLst>
              <a:ext uri="{FF2B5EF4-FFF2-40B4-BE49-F238E27FC236}">
                <a16:creationId xmlns:a16="http://schemas.microsoft.com/office/drawing/2014/main" id="{F1DD0138-1C25-3C8B-58D0-150630245D06}"/>
              </a:ext>
            </a:extLst>
          </p:cNvPr>
          <p:cNvSpPr txBox="1">
            <a:spLocks/>
          </p:cNvSpPr>
          <p:nvPr/>
        </p:nvSpPr>
        <p:spPr>
          <a:xfrm>
            <a:off x="5856500" y="4013891"/>
            <a:ext cx="2983832" cy="1008190"/>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00000"/>
              </a:lnSpc>
              <a:spcBef>
                <a:spcPts val="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Wingdings" panose="05000000000000000000" pitchFamily="2" charset="2"/>
              <a:buChar char="ü"/>
            </a:pPr>
            <a:r>
              <a:rPr lang="en-US" dirty="0"/>
              <a:t>Importing the necessary libraries</a:t>
            </a:r>
          </a:p>
        </p:txBody>
      </p:sp>
      <p:pic>
        <p:nvPicPr>
          <p:cNvPr id="5" name="Picture 4" descr="A person in a suit&#10;&#10;Description automatically generated">
            <a:extLst>
              <a:ext uri="{FF2B5EF4-FFF2-40B4-BE49-F238E27FC236}">
                <a16:creationId xmlns:a16="http://schemas.microsoft.com/office/drawing/2014/main" id="{703741D0-B3D0-CEEF-3F63-A1527D59F938}"/>
              </a:ext>
            </a:extLst>
          </p:cNvPr>
          <p:cNvPicPr>
            <a:picLocks noChangeAspect="1"/>
          </p:cNvPicPr>
          <p:nvPr/>
        </p:nvPicPr>
        <p:blipFill>
          <a:blip r:embed="rId5"/>
          <a:stretch>
            <a:fillRect/>
          </a:stretch>
        </p:blipFill>
        <p:spPr>
          <a:xfrm>
            <a:off x="9000753" y="3816946"/>
            <a:ext cx="2662992" cy="2662992"/>
          </a:xfrm>
          <a:prstGeom prst="rect">
            <a:avLst/>
          </a:prstGeom>
          <a:ln w="28575">
            <a:solidFill>
              <a:schemeClr val="tx1"/>
            </a:solidFill>
          </a:ln>
        </p:spPr>
      </p:pic>
    </p:spTree>
    <p:extLst>
      <p:ext uri="{BB962C8B-B14F-4D97-AF65-F5344CB8AC3E}">
        <p14:creationId xmlns:p14="http://schemas.microsoft.com/office/powerpoint/2010/main" val="1443126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29A910-A027-7425-1C56-23C5081FD60B}"/>
              </a:ext>
            </a:extLst>
          </p:cNvPr>
          <p:cNvPicPr>
            <a:picLocks noChangeAspect="1"/>
          </p:cNvPicPr>
          <p:nvPr/>
        </p:nvPicPr>
        <p:blipFill>
          <a:blip r:embed="rId2"/>
          <a:stretch>
            <a:fillRect/>
          </a:stretch>
        </p:blipFill>
        <p:spPr>
          <a:xfrm>
            <a:off x="166072" y="163293"/>
            <a:ext cx="9952348" cy="2194896"/>
          </a:xfrm>
          <a:prstGeom prst="rect">
            <a:avLst/>
          </a:prstGeom>
          <a:ln>
            <a:solidFill>
              <a:srgbClr val="00B050"/>
            </a:solidFill>
          </a:ln>
          <a:effectLst>
            <a:glow rad="101600">
              <a:srgbClr val="00B050">
                <a:alpha val="60000"/>
              </a:srgbClr>
            </a:glow>
          </a:effectLst>
        </p:spPr>
      </p:pic>
      <p:pic>
        <p:nvPicPr>
          <p:cNvPr id="7" name="Picture 6">
            <a:extLst>
              <a:ext uri="{FF2B5EF4-FFF2-40B4-BE49-F238E27FC236}">
                <a16:creationId xmlns:a16="http://schemas.microsoft.com/office/drawing/2014/main" id="{B5CE7A4E-6FDE-9354-859A-A155780A17C8}"/>
              </a:ext>
            </a:extLst>
          </p:cNvPr>
          <p:cNvPicPr>
            <a:picLocks noChangeAspect="1"/>
          </p:cNvPicPr>
          <p:nvPr/>
        </p:nvPicPr>
        <p:blipFill>
          <a:blip r:embed="rId3"/>
          <a:stretch>
            <a:fillRect/>
          </a:stretch>
        </p:blipFill>
        <p:spPr>
          <a:xfrm>
            <a:off x="166072" y="2592024"/>
            <a:ext cx="6701874" cy="488059"/>
          </a:xfrm>
          <a:prstGeom prst="rect">
            <a:avLst/>
          </a:prstGeom>
          <a:ln>
            <a:solidFill>
              <a:srgbClr val="00B050"/>
            </a:solidFill>
          </a:ln>
          <a:effectLst>
            <a:glow rad="101600">
              <a:srgbClr val="00B050">
                <a:alpha val="60000"/>
              </a:srgbClr>
            </a:glow>
          </a:effectLst>
        </p:spPr>
      </p:pic>
      <p:pic>
        <p:nvPicPr>
          <p:cNvPr id="9" name="Picture 8">
            <a:extLst>
              <a:ext uri="{FF2B5EF4-FFF2-40B4-BE49-F238E27FC236}">
                <a16:creationId xmlns:a16="http://schemas.microsoft.com/office/drawing/2014/main" id="{71AF2955-19E3-7A8B-00C8-9E4D4BB227B3}"/>
              </a:ext>
            </a:extLst>
          </p:cNvPr>
          <p:cNvPicPr>
            <a:picLocks noChangeAspect="1"/>
          </p:cNvPicPr>
          <p:nvPr/>
        </p:nvPicPr>
        <p:blipFill>
          <a:blip r:embed="rId4"/>
          <a:stretch>
            <a:fillRect/>
          </a:stretch>
        </p:blipFill>
        <p:spPr>
          <a:xfrm>
            <a:off x="7748336" y="2592024"/>
            <a:ext cx="3140104" cy="2256525"/>
          </a:xfrm>
          <a:prstGeom prst="rect">
            <a:avLst/>
          </a:prstGeom>
          <a:ln>
            <a:solidFill>
              <a:srgbClr val="00B050"/>
            </a:solidFill>
          </a:ln>
          <a:effectLst>
            <a:glow rad="101600">
              <a:srgbClr val="00B050">
                <a:alpha val="60000"/>
              </a:srgbClr>
            </a:glow>
          </a:effectLst>
        </p:spPr>
      </p:pic>
      <p:pic>
        <p:nvPicPr>
          <p:cNvPr id="11" name="Picture 10">
            <a:extLst>
              <a:ext uri="{FF2B5EF4-FFF2-40B4-BE49-F238E27FC236}">
                <a16:creationId xmlns:a16="http://schemas.microsoft.com/office/drawing/2014/main" id="{DBD47879-3480-8704-B1EA-469A46D35AB2}"/>
              </a:ext>
            </a:extLst>
          </p:cNvPr>
          <p:cNvPicPr>
            <a:picLocks noChangeAspect="1"/>
          </p:cNvPicPr>
          <p:nvPr/>
        </p:nvPicPr>
        <p:blipFill>
          <a:blip r:embed="rId5"/>
          <a:stretch>
            <a:fillRect/>
          </a:stretch>
        </p:blipFill>
        <p:spPr>
          <a:xfrm>
            <a:off x="3163212" y="3417851"/>
            <a:ext cx="4324086" cy="2362327"/>
          </a:xfrm>
          <a:prstGeom prst="rect">
            <a:avLst/>
          </a:prstGeom>
          <a:ln>
            <a:solidFill>
              <a:srgbClr val="00B050"/>
            </a:solidFill>
          </a:ln>
          <a:effectLst>
            <a:glow rad="101600">
              <a:srgbClr val="00B050">
                <a:alpha val="60000"/>
              </a:srgbClr>
            </a:glow>
          </a:effectLst>
        </p:spPr>
      </p:pic>
      <p:pic>
        <p:nvPicPr>
          <p:cNvPr id="13" name="Picture 12">
            <a:extLst>
              <a:ext uri="{FF2B5EF4-FFF2-40B4-BE49-F238E27FC236}">
                <a16:creationId xmlns:a16="http://schemas.microsoft.com/office/drawing/2014/main" id="{33B121F4-B351-6B94-04DE-D2A45EFED1A3}"/>
              </a:ext>
            </a:extLst>
          </p:cNvPr>
          <p:cNvPicPr>
            <a:picLocks noChangeAspect="1"/>
          </p:cNvPicPr>
          <p:nvPr/>
        </p:nvPicPr>
        <p:blipFill>
          <a:blip r:embed="rId6"/>
          <a:stretch>
            <a:fillRect/>
          </a:stretch>
        </p:blipFill>
        <p:spPr>
          <a:xfrm>
            <a:off x="166072" y="3548663"/>
            <a:ext cx="2736103" cy="2100704"/>
          </a:xfrm>
          <a:prstGeom prst="rect">
            <a:avLst/>
          </a:prstGeom>
          <a:ln>
            <a:solidFill>
              <a:srgbClr val="00B050"/>
            </a:solidFill>
          </a:ln>
          <a:effectLst>
            <a:glow rad="101600">
              <a:srgbClr val="00B050">
                <a:alpha val="60000"/>
              </a:srgbClr>
            </a:glow>
          </a:effectLst>
        </p:spPr>
      </p:pic>
      <p:sp>
        <p:nvSpPr>
          <p:cNvPr id="16" name="Arrow: Down 15">
            <a:extLst>
              <a:ext uri="{FF2B5EF4-FFF2-40B4-BE49-F238E27FC236}">
                <a16:creationId xmlns:a16="http://schemas.microsoft.com/office/drawing/2014/main" id="{B08EA8FA-3DB7-3A06-65EE-4818BD72E1F8}"/>
              </a:ext>
            </a:extLst>
          </p:cNvPr>
          <p:cNvSpPr/>
          <p:nvPr/>
        </p:nvSpPr>
        <p:spPr>
          <a:xfrm>
            <a:off x="4908884" y="2358189"/>
            <a:ext cx="481263" cy="337768"/>
          </a:xfrm>
          <a:prstGeom prst="down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206D73C6-AB9E-DE53-8B4D-D573C8DD0E2F}"/>
              </a:ext>
            </a:extLst>
          </p:cNvPr>
          <p:cNvSpPr/>
          <p:nvPr/>
        </p:nvSpPr>
        <p:spPr>
          <a:xfrm rot="16200000">
            <a:off x="7168383" y="2559002"/>
            <a:ext cx="327639" cy="571230"/>
          </a:xfrm>
          <a:prstGeom prst="down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Bent 18">
            <a:extLst>
              <a:ext uri="{FF2B5EF4-FFF2-40B4-BE49-F238E27FC236}">
                <a16:creationId xmlns:a16="http://schemas.microsoft.com/office/drawing/2014/main" id="{2AB2BF4E-1891-C6A8-2170-39F08E44D6CB}"/>
              </a:ext>
            </a:extLst>
          </p:cNvPr>
          <p:cNvSpPr/>
          <p:nvPr/>
        </p:nvSpPr>
        <p:spPr>
          <a:xfrm rot="11551729">
            <a:off x="7670715" y="5027407"/>
            <a:ext cx="645663" cy="558578"/>
          </a:xfrm>
          <a:prstGeom prst="bent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Arrow: Down 19">
            <a:extLst>
              <a:ext uri="{FF2B5EF4-FFF2-40B4-BE49-F238E27FC236}">
                <a16:creationId xmlns:a16="http://schemas.microsoft.com/office/drawing/2014/main" id="{E46E7AE2-5483-EDF4-012C-F26729C66DCA}"/>
              </a:ext>
            </a:extLst>
          </p:cNvPr>
          <p:cNvSpPr/>
          <p:nvPr/>
        </p:nvSpPr>
        <p:spPr>
          <a:xfrm rot="5400000">
            <a:off x="2757480" y="3893557"/>
            <a:ext cx="323361" cy="488102"/>
          </a:xfrm>
          <a:prstGeom prst="down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1497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AFF3082-4FD3-DD4E-763A-E2EDB8BA644B}"/>
              </a:ext>
            </a:extLst>
          </p:cNvPr>
          <p:cNvSpPr>
            <a:spLocks noGrp="1"/>
          </p:cNvSpPr>
          <p:nvPr>
            <p:ph type="subTitle" idx="1"/>
          </p:nvPr>
        </p:nvSpPr>
        <p:spPr>
          <a:xfrm>
            <a:off x="5406189" y="771579"/>
            <a:ext cx="5459379" cy="982313"/>
          </a:xfrm>
        </p:spPr>
        <p:txBody>
          <a:bodyPr>
            <a:normAutofit fontScale="92500"/>
          </a:bodyPr>
          <a:lstStyle/>
          <a:p>
            <a:pPr marL="342900" indent="-342900">
              <a:buFont typeface="Wingdings" panose="05000000000000000000" pitchFamily="2" charset="2"/>
              <a:buChar char="ü"/>
            </a:pPr>
            <a:r>
              <a:rPr lang="en-US" dirty="0"/>
              <a:t>We have imported function Label encoder to label our data</a:t>
            </a:r>
          </a:p>
        </p:txBody>
      </p:sp>
      <p:pic>
        <p:nvPicPr>
          <p:cNvPr id="5" name="Picture 4">
            <a:extLst>
              <a:ext uri="{FF2B5EF4-FFF2-40B4-BE49-F238E27FC236}">
                <a16:creationId xmlns:a16="http://schemas.microsoft.com/office/drawing/2014/main" id="{DDDDDFD9-1B2B-C269-C917-38A7B2A3377B}"/>
              </a:ext>
            </a:extLst>
          </p:cNvPr>
          <p:cNvPicPr>
            <a:picLocks noChangeAspect="1"/>
          </p:cNvPicPr>
          <p:nvPr/>
        </p:nvPicPr>
        <p:blipFill>
          <a:blip r:embed="rId2"/>
          <a:stretch>
            <a:fillRect/>
          </a:stretch>
        </p:blipFill>
        <p:spPr>
          <a:xfrm>
            <a:off x="160975" y="880934"/>
            <a:ext cx="4999533" cy="982313"/>
          </a:xfrm>
          <a:prstGeom prst="rect">
            <a:avLst/>
          </a:prstGeom>
          <a:ln>
            <a:solidFill>
              <a:schemeClr val="accent6">
                <a:lumMod val="50000"/>
              </a:schemeClr>
            </a:solidFill>
          </a:ln>
          <a:effectLst>
            <a:glow rad="101600">
              <a:srgbClr val="7030A0">
                <a:alpha val="60000"/>
              </a:srgbClr>
            </a:glow>
          </a:effectLst>
        </p:spPr>
      </p:pic>
      <p:pic>
        <p:nvPicPr>
          <p:cNvPr id="7" name="Picture 6">
            <a:extLst>
              <a:ext uri="{FF2B5EF4-FFF2-40B4-BE49-F238E27FC236}">
                <a16:creationId xmlns:a16="http://schemas.microsoft.com/office/drawing/2014/main" id="{39B0D071-D591-B09B-16A2-FD4829EF564A}"/>
              </a:ext>
            </a:extLst>
          </p:cNvPr>
          <p:cNvPicPr>
            <a:picLocks noChangeAspect="1"/>
          </p:cNvPicPr>
          <p:nvPr/>
        </p:nvPicPr>
        <p:blipFill>
          <a:blip r:embed="rId3"/>
          <a:stretch>
            <a:fillRect/>
          </a:stretch>
        </p:blipFill>
        <p:spPr>
          <a:xfrm>
            <a:off x="7298036" y="3853284"/>
            <a:ext cx="4722564" cy="2349296"/>
          </a:xfrm>
          <a:prstGeom prst="rect">
            <a:avLst/>
          </a:prstGeom>
          <a:ln>
            <a:solidFill>
              <a:schemeClr val="accent6">
                <a:lumMod val="50000"/>
              </a:schemeClr>
            </a:solidFill>
          </a:ln>
          <a:effectLst>
            <a:glow rad="101600">
              <a:srgbClr val="7030A0">
                <a:alpha val="60000"/>
              </a:srgbClr>
            </a:glow>
          </a:effectLst>
        </p:spPr>
      </p:pic>
      <p:pic>
        <p:nvPicPr>
          <p:cNvPr id="9" name="Picture 8">
            <a:extLst>
              <a:ext uri="{FF2B5EF4-FFF2-40B4-BE49-F238E27FC236}">
                <a16:creationId xmlns:a16="http://schemas.microsoft.com/office/drawing/2014/main" id="{A1FAA064-BF61-0AD8-4593-B22C61C7CBD4}"/>
              </a:ext>
            </a:extLst>
          </p:cNvPr>
          <p:cNvPicPr>
            <a:picLocks noChangeAspect="1"/>
          </p:cNvPicPr>
          <p:nvPr/>
        </p:nvPicPr>
        <p:blipFill>
          <a:blip r:embed="rId4"/>
          <a:stretch>
            <a:fillRect/>
          </a:stretch>
        </p:blipFill>
        <p:spPr>
          <a:xfrm>
            <a:off x="1036610" y="2089362"/>
            <a:ext cx="10118779" cy="1574033"/>
          </a:xfrm>
          <a:prstGeom prst="rect">
            <a:avLst/>
          </a:prstGeom>
          <a:ln>
            <a:solidFill>
              <a:schemeClr val="accent6">
                <a:lumMod val="50000"/>
              </a:schemeClr>
            </a:solidFill>
          </a:ln>
          <a:effectLst>
            <a:glow rad="101600">
              <a:srgbClr val="7030A0">
                <a:alpha val="60000"/>
              </a:srgbClr>
            </a:glow>
          </a:effectLst>
        </p:spPr>
      </p:pic>
      <p:sp>
        <p:nvSpPr>
          <p:cNvPr id="10" name="Subtitle 2">
            <a:extLst>
              <a:ext uri="{FF2B5EF4-FFF2-40B4-BE49-F238E27FC236}">
                <a16:creationId xmlns:a16="http://schemas.microsoft.com/office/drawing/2014/main" id="{2CD1358F-D6A8-7FCB-E111-2771E59F2203}"/>
              </a:ext>
            </a:extLst>
          </p:cNvPr>
          <p:cNvSpPr txBox="1">
            <a:spLocks/>
          </p:cNvSpPr>
          <p:nvPr/>
        </p:nvSpPr>
        <p:spPr>
          <a:xfrm>
            <a:off x="457200" y="3998866"/>
            <a:ext cx="6456947" cy="717514"/>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00000"/>
              </a:lnSpc>
              <a:spcBef>
                <a:spcPts val="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Wingdings" panose="05000000000000000000" pitchFamily="2" charset="2"/>
              <a:buChar char="ü"/>
            </a:pPr>
            <a:r>
              <a:rPr lang="en-US" dirty="0"/>
              <a:t>Here we are splitting the data into train and test in 80:20 ratio</a:t>
            </a:r>
          </a:p>
        </p:txBody>
      </p:sp>
      <p:sp>
        <p:nvSpPr>
          <p:cNvPr id="11" name="Subtitle 2">
            <a:extLst>
              <a:ext uri="{FF2B5EF4-FFF2-40B4-BE49-F238E27FC236}">
                <a16:creationId xmlns:a16="http://schemas.microsoft.com/office/drawing/2014/main" id="{A5477C60-3B0D-680E-F651-ED45FB6004E3}"/>
              </a:ext>
            </a:extLst>
          </p:cNvPr>
          <p:cNvSpPr txBox="1">
            <a:spLocks/>
          </p:cNvSpPr>
          <p:nvPr/>
        </p:nvSpPr>
        <p:spPr>
          <a:xfrm>
            <a:off x="5735053" y="6134485"/>
            <a:ext cx="6456947" cy="717514"/>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00000"/>
              </a:lnSpc>
              <a:spcBef>
                <a:spcPts val="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Wingdings" panose="05000000000000000000" pitchFamily="2" charset="2"/>
              <a:buChar char="ü"/>
            </a:pPr>
            <a:r>
              <a:rPr lang="en-US" dirty="0"/>
              <a:t>Data is ready to be integrated into a machine learning model</a:t>
            </a:r>
          </a:p>
        </p:txBody>
      </p:sp>
    </p:spTree>
    <p:extLst>
      <p:ext uri="{BB962C8B-B14F-4D97-AF65-F5344CB8AC3E}">
        <p14:creationId xmlns:p14="http://schemas.microsoft.com/office/powerpoint/2010/main" val="1825745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857B2EE-275C-A6AD-8266-E345DB31012B}"/>
              </a:ext>
            </a:extLst>
          </p:cNvPr>
          <p:cNvSpPr>
            <a:spLocks noGrp="1"/>
          </p:cNvSpPr>
          <p:nvPr>
            <p:ph type="body" idx="1"/>
          </p:nvPr>
        </p:nvSpPr>
        <p:spPr>
          <a:xfrm>
            <a:off x="190187" y="3586285"/>
            <a:ext cx="3368843" cy="3067178"/>
          </a:xfrm>
        </p:spPr>
        <p:txBody>
          <a:bodyPr>
            <a:normAutofit/>
          </a:bodyPr>
          <a:lstStyle/>
          <a:p>
            <a:pPr marL="285750" indent="-285750">
              <a:buFont typeface="Wingdings" panose="05000000000000000000" pitchFamily="2" charset="2"/>
              <a:buChar char="ü"/>
            </a:pPr>
            <a:r>
              <a:rPr lang="en-US" dirty="0"/>
              <a:t>Testing and Training data accuracy should have less difference in terms of their accuracy</a:t>
            </a:r>
          </a:p>
          <a:p>
            <a:pPr marL="285750" indent="-285750">
              <a:buFont typeface="Wingdings" panose="05000000000000000000" pitchFamily="2" charset="2"/>
              <a:buChar char="ü"/>
            </a:pPr>
            <a:r>
              <a:rPr lang="en-US" dirty="0"/>
              <a:t>Here accuracy of training data is good but comparatively less than test data</a:t>
            </a:r>
          </a:p>
          <a:p>
            <a:pPr marL="285750" indent="-285750">
              <a:buFont typeface="Wingdings" panose="05000000000000000000" pitchFamily="2" charset="2"/>
              <a:buChar char="ü"/>
            </a:pPr>
            <a:r>
              <a:rPr lang="en-US" dirty="0"/>
              <a:t>So we’ll choose a better model</a:t>
            </a:r>
          </a:p>
        </p:txBody>
      </p:sp>
      <p:pic>
        <p:nvPicPr>
          <p:cNvPr id="5" name="Picture 4">
            <a:extLst>
              <a:ext uri="{FF2B5EF4-FFF2-40B4-BE49-F238E27FC236}">
                <a16:creationId xmlns:a16="http://schemas.microsoft.com/office/drawing/2014/main" id="{E576A9BE-7616-2F21-2B1B-0559683CD215}"/>
              </a:ext>
            </a:extLst>
          </p:cNvPr>
          <p:cNvPicPr>
            <a:picLocks noChangeAspect="1"/>
          </p:cNvPicPr>
          <p:nvPr/>
        </p:nvPicPr>
        <p:blipFill>
          <a:blip r:embed="rId2"/>
          <a:stretch>
            <a:fillRect/>
          </a:stretch>
        </p:blipFill>
        <p:spPr>
          <a:xfrm>
            <a:off x="4041818" y="1216208"/>
            <a:ext cx="6826030" cy="4815624"/>
          </a:xfrm>
          <a:prstGeom prst="rect">
            <a:avLst/>
          </a:prstGeom>
          <a:ln>
            <a:solidFill>
              <a:schemeClr val="accent1">
                <a:lumMod val="50000"/>
              </a:schemeClr>
            </a:solidFill>
          </a:ln>
          <a:effectLst>
            <a:glow rad="139700">
              <a:schemeClr val="accent1">
                <a:satMod val="175000"/>
                <a:alpha val="40000"/>
              </a:schemeClr>
            </a:glow>
            <a:outerShdw blurRad="76200" dir="13500000" sy="23000" kx="1200000" algn="br" rotWithShape="0">
              <a:prstClr val="black">
                <a:alpha val="20000"/>
              </a:prstClr>
            </a:outerShdw>
          </a:effectLst>
        </p:spPr>
      </p:pic>
      <p:pic>
        <p:nvPicPr>
          <p:cNvPr id="4" name="Picture 3" descr="A person in a garment&#10;&#10;Description automatically generated">
            <a:extLst>
              <a:ext uri="{FF2B5EF4-FFF2-40B4-BE49-F238E27FC236}">
                <a16:creationId xmlns:a16="http://schemas.microsoft.com/office/drawing/2014/main" id="{F52D7698-3B52-0BE5-C35B-464CD7F7B16B}"/>
              </a:ext>
            </a:extLst>
          </p:cNvPr>
          <p:cNvPicPr>
            <a:picLocks noChangeAspect="1"/>
          </p:cNvPicPr>
          <p:nvPr/>
        </p:nvPicPr>
        <p:blipFill>
          <a:blip r:embed="rId3"/>
          <a:stretch>
            <a:fillRect/>
          </a:stretch>
        </p:blipFill>
        <p:spPr>
          <a:xfrm>
            <a:off x="190187" y="204537"/>
            <a:ext cx="3148889" cy="3224463"/>
          </a:xfrm>
          <a:prstGeom prst="rect">
            <a:avLst/>
          </a:prstGeom>
          <a:ln w="28575">
            <a:solidFill>
              <a:schemeClr val="tx1"/>
            </a:solidFill>
          </a:ln>
        </p:spPr>
      </p:pic>
    </p:spTree>
    <p:extLst>
      <p:ext uri="{BB962C8B-B14F-4D97-AF65-F5344CB8AC3E}">
        <p14:creationId xmlns:p14="http://schemas.microsoft.com/office/powerpoint/2010/main" val="2846302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45C2F8-2E24-F46B-AC7B-3070B381497A}"/>
              </a:ext>
            </a:extLst>
          </p:cNvPr>
          <p:cNvSpPr>
            <a:spLocks noGrp="1"/>
          </p:cNvSpPr>
          <p:nvPr>
            <p:ph type="title"/>
          </p:nvPr>
        </p:nvSpPr>
        <p:spPr>
          <a:xfrm>
            <a:off x="4860759" y="2214822"/>
            <a:ext cx="4894684" cy="2389261"/>
          </a:xfrm>
        </p:spPr>
        <p:txBody>
          <a:bodyPr/>
          <a:lstStyle/>
          <a:p>
            <a:pPr algn="ctr"/>
            <a:r>
              <a:rPr lang="en-US" dirty="0"/>
              <a:t>Thank you</a:t>
            </a:r>
          </a:p>
        </p:txBody>
      </p:sp>
    </p:spTree>
    <p:extLst>
      <p:ext uri="{BB962C8B-B14F-4D97-AF65-F5344CB8AC3E}">
        <p14:creationId xmlns:p14="http://schemas.microsoft.com/office/powerpoint/2010/main" val="3161219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0BA60034-9E02-4BFF-D46B-98C157D63892}"/>
              </a:ext>
            </a:extLst>
          </p:cNvPr>
          <p:cNvSpPr>
            <a:spLocks noGrp="1"/>
          </p:cNvSpPr>
          <p:nvPr>
            <p:ph type="title"/>
          </p:nvPr>
        </p:nvSpPr>
        <p:spPr/>
        <p:txBody>
          <a:bodyPr/>
          <a:lstStyle/>
          <a:p>
            <a:r>
              <a:rPr lang="en-US" dirty="0"/>
              <a:t>What Is Regression?</a:t>
            </a:r>
          </a:p>
        </p:txBody>
      </p:sp>
      <p:sp>
        <p:nvSpPr>
          <p:cNvPr id="2" name="Content Placeholder 1">
            <a:extLst>
              <a:ext uri="{FF2B5EF4-FFF2-40B4-BE49-F238E27FC236}">
                <a16:creationId xmlns:a16="http://schemas.microsoft.com/office/drawing/2014/main" id="{2BA91497-60EB-6CC6-BE1A-11323E8A9677}"/>
              </a:ext>
            </a:extLst>
          </p:cNvPr>
          <p:cNvSpPr>
            <a:spLocks noGrp="1"/>
          </p:cNvSpPr>
          <p:nvPr>
            <p:ph idx="1"/>
          </p:nvPr>
        </p:nvSpPr>
        <p:spPr>
          <a:xfrm>
            <a:off x="737937" y="1876926"/>
            <a:ext cx="9577137" cy="4981074"/>
          </a:xfrm>
        </p:spPr>
        <p:txBody>
          <a:bodyPr/>
          <a:lstStyle/>
          <a:p>
            <a:pPr marL="285750" indent="-285750">
              <a:buFont typeface="Wingdings" panose="05000000000000000000" pitchFamily="2" charset="2"/>
              <a:buChar char="ü"/>
            </a:pPr>
            <a:r>
              <a:rPr lang="en-US" sz="2000" b="0" i="0" dirty="0">
                <a:solidFill>
                  <a:srgbClr val="333333"/>
                </a:solidFill>
                <a:effectLst/>
                <a:latin typeface="inter-regular"/>
              </a:rPr>
              <a:t>Regression analysis is a statistical method to model the relationship between a dependent (target) and independent (predictor) variables with one or more independent variables.</a:t>
            </a:r>
          </a:p>
          <a:p>
            <a:pPr marL="285750" indent="-285750">
              <a:buFont typeface="Wingdings" panose="05000000000000000000" pitchFamily="2" charset="2"/>
              <a:buChar char="ü"/>
            </a:pPr>
            <a:r>
              <a:rPr lang="en-US" sz="2000" b="0" i="0" dirty="0">
                <a:solidFill>
                  <a:srgbClr val="333333"/>
                </a:solidFill>
                <a:effectLst/>
                <a:latin typeface="inter-regular"/>
              </a:rPr>
              <a:t>In Regression, we plot a graph between the variables which best fits the given datapoints, using this plot, the machine learning model can make predictions about the data.</a:t>
            </a:r>
          </a:p>
          <a:p>
            <a:pPr marL="285750" indent="-285750">
              <a:buFont typeface="Wingdings" panose="05000000000000000000" pitchFamily="2" charset="2"/>
              <a:buChar char="ü"/>
            </a:pPr>
            <a:r>
              <a:rPr lang="en-US" sz="2000" b="0" i="0" dirty="0">
                <a:solidFill>
                  <a:srgbClr val="3A3B41"/>
                </a:solidFill>
                <a:effectLst/>
                <a:latin typeface="inter-regular"/>
              </a:rPr>
              <a:t>Let’s say you’ve developed an algorithm which predicts next week’s temperature. The temperature to be predicted depends on different properties such as humidity, atmospheric pressure, air temperature and wind speed. But how accurate are your predictions? How good is your algorithm?</a:t>
            </a:r>
            <a:endParaRPr lang="en-US" sz="2000" b="0" i="0" dirty="0">
              <a:solidFill>
                <a:srgbClr val="333333"/>
              </a:solidFill>
              <a:effectLst/>
              <a:latin typeface="inter-regular"/>
            </a:endParaRPr>
          </a:p>
          <a:p>
            <a:endParaRPr lang="en-US" sz="2000" dirty="0">
              <a:solidFill>
                <a:srgbClr val="333333"/>
              </a:solidFill>
              <a:latin typeface="inter-regular"/>
            </a:endParaRPr>
          </a:p>
          <a:p>
            <a:pPr marL="285750" indent="-285750">
              <a:buFont typeface="Wingdings" panose="05000000000000000000" pitchFamily="2" charset="2"/>
              <a:buChar char="ü"/>
            </a:pPr>
            <a:endParaRPr lang="en-US" b="0" i="0" dirty="0">
              <a:solidFill>
                <a:srgbClr val="333333"/>
              </a:solidFill>
              <a:effectLst/>
              <a:latin typeface="inter-regular"/>
            </a:endParaRPr>
          </a:p>
        </p:txBody>
      </p:sp>
      <p:sp>
        <p:nvSpPr>
          <p:cNvPr id="25" name="Text Placeholder 24">
            <a:extLst>
              <a:ext uri="{FF2B5EF4-FFF2-40B4-BE49-F238E27FC236}">
                <a16:creationId xmlns:a16="http://schemas.microsoft.com/office/drawing/2014/main" id="{409EE273-65DC-EBC2-149C-7BB5726CEBDB}"/>
              </a:ext>
            </a:extLst>
          </p:cNvPr>
          <p:cNvSpPr>
            <a:spLocks noGrp="1"/>
          </p:cNvSpPr>
          <p:nvPr>
            <p:ph type="body" sz="quarter" idx="13"/>
          </p:nvPr>
        </p:nvSpPr>
        <p:spPr/>
        <p:txBody>
          <a:bodyPr/>
          <a:lstStyle/>
          <a:p>
            <a:r>
              <a:rPr lang="en-US" dirty="0"/>
              <a:t>3</a:t>
            </a:r>
          </a:p>
        </p:txBody>
      </p:sp>
    </p:spTree>
    <p:extLst>
      <p:ext uri="{BB962C8B-B14F-4D97-AF65-F5344CB8AC3E}">
        <p14:creationId xmlns:p14="http://schemas.microsoft.com/office/powerpoint/2010/main" val="1343223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CEDFC-4130-1C95-8DF9-AD9198C30E4B}"/>
              </a:ext>
            </a:extLst>
          </p:cNvPr>
          <p:cNvSpPr>
            <a:spLocks noGrp="1"/>
          </p:cNvSpPr>
          <p:nvPr>
            <p:ph type="title"/>
          </p:nvPr>
        </p:nvSpPr>
        <p:spPr/>
        <p:txBody>
          <a:bodyPr/>
          <a:lstStyle/>
          <a:p>
            <a:r>
              <a:rPr lang="en-US" dirty="0"/>
              <a:t>Some Important Keywords</a:t>
            </a:r>
          </a:p>
        </p:txBody>
      </p:sp>
      <p:sp>
        <p:nvSpPr>
          <p:cNvPr id="3" name="Content Placeholder 2">
            <a:extLst>
              <a:ext uri="{FF2B5EF4-FFF2-40B4-BE49-F238E27FC236}">
                <a16:creationId xmlns:a16="http://schemas.microsoft.com/office/drawing/2014/main" id="{A4047DB1-3D0B-ACF4-CAAF-A7DEA38DAE5F}"/>
              </a:ext>
            </a:extLst>
          </p:cNvPr>
          <p:cNvSpPr>
            <a:spLocks noGrp="1"/>
          </p:cNvSpPr>
          <p:nvPr>
            <p:ph idx="1"/>
          </p:nvPr>
        </p:nvSpPr>
        <p:spPr>
          <a:xfrm>
            <a:off x="145328" y="2034540"/>
            <a:ext cx="8870656" cy="4174236"/>
          </a:xfrm>
        </p:spPr>
        <p:txBody>
          <a:bodyPr>
            <a:normAutofit fontScale="85000" lnSpcReduction="10000"/>
          </a:bodyPr>
          <a:lstStyle/>
          <a:p>
            <a:r>
              <a:rPr lang="en-US" b="1" i="0" dirty="0">
                <a:effectLst/>
                <a:latin typeface="Söhne"/>
              </a:rPr>
              <a:t>Independent Variable:</a:t>
            </a:r>
            <a:r>
              <a:rPr lang="en-US" b="0" i="0" dirty="0">
                <a:solidFill>
                  <a:srgbClr val="374151"/>
                </a:solidFill>
                <a:effectLst/>
                <a:latin typeface="Söhne"/>
              </a:rPr>
              <a:t> Also known as input features or predictors, these are the variables you use to make predictions or decisions. In a machine learning context, these are the features used to train the model.</a:t>
            </a:r>
          </a:p>
          <a:p>
            <a:r>
              <a:rPr lang="en-US" b="1" i="0" dirty="0">
                <a:effectLst/>
                <a:latin typeface="Söhne"/>
              </a:rPr>
              <a:t>Dependent Variable:</a:t>
            </a:r>
            <a:r>
              <a:rPr lang="en-US" b="0" i="0" dirty="0">
                <a:solidFill>
                  <a:srgbClr val="374151"/>
                </a:solidFill>
                <a:effectLst/>
                <a:latin typeface="Söhne"/>
              </a:rPr>
              <a:t> Also known as the target variable, this is what you are trying to predict or explain based on the independent variables. It's the outcome or result variable</a:t>
            </a:r>
          </a:p>
          <a:p>
            <a:endParaRPr lang="en-US" b="0" i="0" dirty="0">
              <a:solidFill>
                <a:srgbClr val="374151"/>
              </a:solidFill>
              <a:effectLst/>
              <a:latin typeface="Söhne"/>
            </a:endParaRPr>
          </a:p>
          <a:p>
            <a:r>
              <a:rPr lang="en-US" b="0" i="0" dirty="0">
                <a:solidFill>
                  <a:srgbClr val="374151"/>
                </a:solidFill>
                <a:effectLst/>
                <a:latin typeface="Söhne"/>
              </a:rPr>
              <a:t>For example, if you're building a model to predict house prices, the independent variables might include features like square footage, number of bedrooms, and neighborhood, while the dependent variable would be the actual price of the house.</a:t>
            </a:r>
            <a:endParaRPr lang="en-US" dirty="0">
              <a:solidFill>
                <a:srgbClr val="374151"/>
              </a:solidFill>
              <a:latin typeface="Söhne"/>
            </a:endParaRPr>
          </a:p>
          <a:p>
            <a:endParaRPr lang="en-US" dirty="0"/>
          </a:p>
        </p:txBody>
      </p:sp>
      <p:sp>
        <p:nvSpPr>
          <p:cNvPr id="9" name="Text Placeholder 21">
            <a:extLst>
              <a:ext uri="{FF2B5EF4-FFF2-40B4-BE49-F238E27FC236}">
                <a16:creationId xmlns:a16="http://schemas.microsoft.com/office/drawing/2014/main" id="{2489AF77-E6B0-97D2-D5E4-7DE8A3D59042}"/>
              </a:ext>
            </a:extLst>
          </p:cNvPr>
          <p:cNvSpPr>
            <a:spLocks noGrp="1"/>
          </p:cNvSpPr>
          <p:nvPr>
            <p:ph type="body" sz="quarter" idx="13"/>
          </p:nvPr>
        </p:nvSpPr>
        <p:spPr>
          <a:xfrm>
            <a:off x="1815806" y="793971"/>
            <a:ext cx="621792" cy="621792"/>
          </a:xfrm>
        </p:spPr>
        <p:txBody>
          <a:bodyPr/>
          <a:lstStyle/>
          <a:p>
            <a:endParaRPr lang="en-US" dirty="0"/>
          </a:p>
        </p:txBody>
      </p:sp>
    </p:spTree>
    <p:extLst>
      <p:ext uri="{BB962C8B-B14F-4D97-AF65-F5344CB8AC3E}">
        <p14:creationId xmlns:p14="http://schemas.microsoft.com/office/powerpoint/2010/main" val="443164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a:extLst>
              <a:ext uri="{FF2B5EF4-FFF2-40B4-BE49-F238E27FC236}">
                <a16:creationId xmlns:a16="http://schemas.microsoft.com/office/drawing/2014/main" id="{8318FD11-D117-4869-C8E5-3D484EC36107}"/>
              </a:ext>
            </a:extLst>
          </p:cNvPr>
          <p:cNvSpPr txBox="1">
            <a:spLocks/>
          </p:cNvSpPr>
          <p:nvPr/>
        </p:nvSpPr>
        <p:spPr>
          <a:xfrm>
            <a:off x="3433011" y="1620252"/>
            <a:ext cx="8566485" cy="486075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US" sz="2200" b="1" i="0" dirty="0">
                <a:solidFill>
                  <a:srgbClr val="374151"/>
                </a:solidFill>
                <a:effectLst/>
                <a:latin typeface="Söhne"/>
              </a:rPr>
              <a:t>Training Data:</a:t>
            </a:r>
            <a:r>
              <a:rPr lang="en-US" sz="2200" b="0" i="0" dirty="0">
                <a:solidFill>
                  <a:srgbClr val="374151"/>
                </a:solidFill>
                <a:effectLst/>
                <a:latin typeface="Söhne"/>
              </a:rPr>
              <a:t> This is a subset of your data used to train your machine learning model. It consists of input features (independent variables) and their corresponding target values (dependent variables). The model learns patterns, relationships, and rules from this data.</a:t>
            </a:r>
          </a:p>
          <a:p>
            <a:pPr marL="342900" indent="-342900">
              <a:buFont typeface="Arial" panose="020B0604020202020204" pitchFamily="34" charset="0"/>
              <a:buChar char="•"/>
            </a:pPr>
            <a:r>
              <a:rPr lang="en-US" sz="2200" b="1" i="0" dirty="0">
                <a:solidFill>
                  <a:srgbClr val="374151"/>
                </a:solidFill>
                <a:effectLst/>
                <a:latin typeface="Söhne"/>
              </a:rPr>
              <a:t>Test Data:</a:t>
            </a:r>
            <a:r>
              <a:rPr lang="en-US" sz="2200" b="0" i="0" dirty="0">
                <a:solidFill>
                  <a:srgbClr val="374151"/>
                </a:solidFill>
                <a:effectLst/>
                <a:latin typeface="Söhne"/>
              </a:rPr>
              <a:t> This is another subset of your data that is kept separate from the training data. It is used to evaluate the model's performance and assess how well it generalizes to new, unseen data.</a:t>
            </a:r>
          </a:p>
          <a:p>
            <a:pPr marL="342900" indent="-342900">
              <a:buFont typeface="Arial" panose="020B0604020202020204" pitchFamily="34" charset="0"/>
              <a:buChar char="•"/>
            </a:pPr>
            <a:r>
              <a:rPr lang="en-US" sz="2200" i="0" dirty="0">
                <a:solidFill>
                  <a:srgbClr val="374151"/>
                </a:solidFill>
                <a:effectLst/>
                <a:latin typeface="Söhne"/>
              </a:rPr>
              <a:t>If you used the same data for training and testing, your model might simply memorize the data (overfitting) and perform poorly on new data. By keeping a separate test set, you can gauge your model's ability to generalize to unseen examples.</a:t>
            </a:r>
            <a:br>
              <a:rPr lang="en-US" sz="2200" i="0" dirty="0">
                <a:solidFill>
                  <a:srgbClr val="374151"/>
                </a:solidFill>
                <a:effectLst/>
                <a:latin typeface="Söhne"/>
              </a:rPr>
            </a:br>
            <a:endParaRPr lang="en-US" sz="2200" dirty="0">
              <a:solidFill>
                <a:srgbClr val="333333"/>
              </a:solidFill>
              <a:latin typeface="inter-regular"/>
            </a:endParaRPr>
          </a:p>
        </p:txBody>
      </p:sp>
    </p:spTree>
    <p:extLst>
      <p:ext uri="{BB962C8B-B14F-4D97-AF65-F5344CB8AC3E}">
        <p14:creationId xmlns:p14="http://schemas.microsoft.com/office/powerpoint/2010/main" val="3938046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D58C8C99-2D0D-E1F5-C9DD-63C6549305DF}"/>
              </a:ext>
            </a:extLst>
          </p:cNvPr>
          <p:cNvGraphicFramePr/>
          <p:nvPr>
            <p:extLst>
              <p:ext uri="{D42A27DB-BD31-4B8C-83A1-F6EECF244321}">
                <p14:modId xmlns:p14="http://schemas.microsoft.com/office/powerpoint/2010/main" val="2449461693"/>
              </p:ext>
            </p:extLst>
          </p:nvPr>
        </p:nvGraphicFramePr>
        <p:xfrm>
          <a:off x="1347537" y="208548"/>
          <a:ext cx="9184104" cy="51334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A person with a white mark on his forehead&#10;&#10;Description automatically generated">
            <a:extLst>
              <a:ext uri="{FF2B5EF4-FFF2-40B4-BE49-F238E27FC236}">
                <a16:creationId xmlns:a16="http://schemas.microsoft.com/office/drawing/2014/main" id="{F9EBDFAD-7A08-A865-4C11-75F6D070FDBB}"/>
              </a:ext>
            </a:extLst>
          </p:cNvPr>
          <p:cNvPicPr>
            <a:picLocks noChangeAspect="1"/>
          </p:cNvPicPr>
          <p:nvPr/>
        </p:nvPicPr>
        <p:blipFill>
          <a:blip r:embed="rId7"/>
          <a:stretch>
            <a:fillRect/>
          </a:stretch>
        </p:blipFill>
        <p:spPr>
          <a:xfrm>
            <a:off x="8587748" y="2899611"/>
            <a:ext cx="3604252" cy="1977190"/>
          </a:xfrm>
          <a:prstGeom prst="rect">
            <a:avLst/>
          </a:prstGeom>
          <a:ln w="28575">
            <a:solidFill>
              <a:schemeClr val="tx1"/>
            </a:solidFill>
          </a:ln>
        </p:spPr>
      </p:pic>
    </p:spTree>
    <p:extLst>
      <p:ext uri="{BB962C8B-B14F-4D97-AF65-F5344CB8AC3E}">
        <p14:creationId xmlns:p14="http://schemas.microsoft.com/office/powerpoint/2010/main" val="4163351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46C7FB9-1D67-4C73-7AAC-B157D99BC809}"/>
              </a:ext>
            </a:extLst>
          </p:cNvPr>
          <p:cNvSpPr>
            <a:spLocks noGrp="1"/>
          </p:cNvSpPr>
          <p:nvPr>
            <p:ph type="title"/>
          </p:nvPr>
        </p:nvSpPr>
        <p:spPr>
          <a:xfrm>
            <a:off x="336884" y="385012"/>
            <a:ext cx="8117305" cy="1427746"/>
          </a:xfrm>
        </p:spPr>
        <p:txBody>
          <a:bodyPr/>
          <a:lstStyle/>
          <a:p>
            <a:r>
              <a:rPr lang="en-US" dirty="0"/>
              <a:t>Steps of applying a model</a:t>
            </a:r>
          </a:p>
        </p:txBody>
      </p:sp>
      <p:sp>
        <p:nvSpPr>
          <p:cNvPr id="14" name="Text Placeholder 13">
            <a:extLst>
              <a:ext uri="{FF2B5EF4-FFF2-40B4-BE49-F238E27FC236}">
                <a16:creationId xmlns:a16="http://schemas.microsoft.com/office/drawing/2014/main" id="{50F1D73D-3F3D-4ECD-574C-F2502AC80773}"/>
              </a:ext>
            </a:extLst>
          </p:cNvPr>
          <p:cNvSpPr>
            <a:spLocks noGrp="1"/>
          </p:cNvSpPr>
          <p:nvPr>
            <p:ph type="body" idx="1"/>
          </p:nvPr>
        </p:nvSpPr>
        <p:spPr>
          <a:xfrm>
            <a:off x="336884" y="2149642"/>
            <a:ext cx="8487076" cy="3085298"/>
          </a:xfrm>
        </p:spPr>
        <p:txBody>
          <a:bodyPr>
            <a:normAutofit lnSpcReduction="10000"/>
          </a:bodyPr>
          <a:lstStyle/>
          <a:p>
            <a:pPr marL="342900" indent="-342900">
              <a:buAutoNum type="arabicParenR"/>
            </a:pPr>
            <a:r>
              <a:rPr lang="en-US" sz="2400" dirty="0"/>
              <a:t>Importing dataset and necessary libraries</a:t>
            </a:r>
          </a:p>
          <a:p>
            <a:pPr marL="342900" indent="-342900">
              <a:buAutoNum type="arabicParenR"/>
            </a:pPr>
            <a:r>
              <a:rPr lang="en-US" sz="2400" dirty="0"/>
              <a:t>Data Preprocessing</a:t>
            </a:r>
          </a:p>
          <a:p>
            <a:pPr marL="342900" indent="-342900">
              <a:buAutoNum type="arabicParenR"/>
            </a:pPr>
            <a:r>
              <a:rPr lang="en-US" sz="2400" dirty="0"/>
              <a:t>Feature Engineering</a:t>
            </a:r>
          </a:p>
          <a:p>
            <a:pPr marL="342900" indent="-342900">
              <a:buAutoNum type="arabicParenR"/>
            </a:pPr>
            <a:r>
              <a:rPr lang="en-US" sz="2400" dirty="0"/>
              <a:t>Split dataset in train-test</a:t>
            </a:r>
          </a:p>
          <a:p>
            <a:pPr marL="342900" indent="-342900">
              <a:buAutoNum type="arabicParenR"/>
            </a:pPr>
            <a:r>
              <a:rPr lang="en-US" sz="2400" dirty="0"/>
              <a:t>Model Selection</a:t>
            </a:r>
          </a:p>
          <a:p>
            <a:pPr marL="342900" indent="-342900">
              <a:buAutoNum type="arabicParenR"/>
            </a:pPr>
            <a:r>
              <a:rPr lang="en-US" sz="2400" dirty="0"/>
              <a:t>Model training</a:t>
            </a:r>
          </a:p>
          <a:p>
            <a:pPr marL="342900" indent="-342900">
              <a:buAutoNum type="arabicParenR"/>
            </a:pPr>
            <a:r>
              <a:rPr lang="en-US" sz="2400" dirty="0"/>
              <a:t>Model Evaluation</a:t>
            </a:r>
          </a:p>
          <a:p>
            <a:pPr marL="342900" indent="-342900">
              <a:buAutoNum type="arabicParenR"/>
            </a:pPr>
            <a:r>
              <a:rPr lang="en-US" sz="2400" dirty="0"/>
              <a:t>Fine tune the model</a:t>
            </a:r>
          </a:p>
          <a:p>
            <a:pPr marL="342900" indent="-342900">
              <a:buAutoNum type="arabicParenR"/>
            </a:pPr>
            <a:r>
              <a:rPr lang="en-US" sz="2400" dirty="0"/>
              <a:t>Make Predictions</a:t>
            </a:r>
          </a:p>
          <a:p>
            <a:pPr marL="342900" indent="-342900">
              <a:buAutoNum type="arabicParenR"/>
            </a:pPr>
            <a:endParaRPr lang="en-US" dirty="0"/>
          </a:p>
          <a:p>
            <a:pPr marL="342900" indent="-342900">
              <a:buAutoNum type="arabicParenR"/>
            </a:pPr>
            <a:endParaRPr lang="en-US" dirty="0"/>
          </a:p>
          <a:p>
            <a:pPr marL="342900" indent="-342900">
              <a:buAutoNum type="arabicParenR"/>
            </a:pPr>
            <a:endParaRPr lang="en-US" dirty="0"/>
          </a:p>
          <a:p>
            <a:pPr marL="342900" indent="-342900">
              <a:buAutoNum type="arabicParenR"/>
            </a:pPr>
            <a:endParaRPr lang="en-US" dirty="0"/>
          </a:p>
        </p:txBody>
      </p:sp>
      <p:pic>
        <p:nvPicPr>
          <p:cNvPr id="3" name="Picture 2" descr="A child with braces smiling&#10;&#10;Description automatically generated">
            <a:extLst>
              <a:ext uri="{FF2B5EF4-FFF2-40B4-BE49-F238E27FC236}">
                <a16:creationId xmlns:a16="http://schemas.microsoft.com/office/drawing/2014/main" id="{05150BF2-0CBD-D46A-533C-13A2BDF44E7D}"/>
              </a:ext>
            </a:extLst>
          </p:cNvPr>
          <p:cNvPicPr>
            <a:picLocks noChangeAspect="1"/>
          </p:cNvPicPr>
          <p:nvPr/>
        </p:nvPicPr>
        <p:blipFill>
          <a:blip r:embed="rId3"/>
          <a:stretch>
            <a:fillRect/>
          </a:stretch>
        </p:blipFill>
        <p:spPr>
          <a:xfrm>
            <a:off x="6702391" y="2721142"/>
            <a:ext cx="3085298" cy="3085298"/>
          </a:xfrm>
          <a:prstGeom prst="rect">
            <a:avLst/>
          </a:prstGeom>
          <a:ln w="28575">
            <a:solidFill>
              <a:schemeClr val="tx1"/>
            </a:solidFill>
          </a:ln>
        </p:spPr>
      </p:pic>
    </p:spTree>
    <p:extLst>
      <p:ext uri="{BB962C8B-B14F-4D97-AF65-F5344CB8AC3E}">
        <p14:creationId xmlns:p14="http://schemas.microsoft.com/office/powerpoint/2010/main" val="3925682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1D625AD-D853-E707-6C7F-E31923C410C1}"/>
              </a:ext>
            </a:extLst>
          </p:cNvPr>
          <p:cNvSpPr>
            <a:spLocks noGrp="1"/>
          </p:cNvSpPr>
          <p:nvPr>
            <p:ph type="title"/>
          </p:nvPr>
        </p:nvSpPr>
        <p:spPr/>
        <p:txBody>
          <a:bodyPr/>
          <a:lstStyle/>
          <a:p>
            <a:r>
              <a:rPr lang="en-US" dirty="0"/>
              <a:t>Linear Regression</a:t>
            </a:r>
          </a:p>
        </p:txBody>
      </p:sp>
      <p:sp>
        <p:nvSpPr>
          <p:cNvPr id="22" name="Text Placeholder 21">
            <a:extLst>
              <a:ext uri="{FF2B5EF4-FFF2-40B4-BE49-F238E27FC236}">
                <a16:creationId xmlns:a16="http://schemas.microsoft.com/office/drawing/2014/main" id="{1B742BF8-0956-7E94-FAF4-D42A92ACE16C}"/>
              </a:ext>
            </a:extLst>
          </p:cNvPr>
          <p:cNvSpPr>
            <a:spLocks noGrp="1"/>
          </p:cNvSpPr>
          <p:nvPr>
            <p:ph type="body" sz="quarter" idx="13"/>
          </p:nvPr>
        </p:nvSpPr>
        <p:spPr>
          <a:xfrm>
            <a:off x="1815806" y="793971"/>
            <a:ext cx="621792" cy="621792"/>
          </a:xfrm>
        </p:spPr>
        <p:txBody>
          <a:bodyPr/>
          <a:lstStyle/>
          <a:p>
            <a:endParaRPr lang="en-US" dirty="0"/>
          </a:p>
        </p:txBody>
      </p:sp>
      <p:pic>
        <p:nvPicPr>
          <p:cNvPr id="3" name="Picture 2">
            <a:extLst>
              <a:ext uri="{FF2B5EF4-FFF2-40B4-BE49-F238E27FC236}">
                <a16:creationId xmlns:a16="http://schemas.microsoft.com/office/drawing/2014/main" id="{491180B6-76BF-AC37-7563-F85ECBF85C2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752" b="93023" l="4747" r="96361">
                        <a14:foregroundMark x1="13608" y1="17829" x2="35601" y2="25581"/>
                        <a14:foregroundMark x1="35601" y1="25581" x2="51266" y2="24031"/>
                        <a14:foregroundMark x1="51266" y1="24031" x2="64241" y2="28682"/>
                        <a14:foregroundMark x1="64241" y1="28682" x2="85127" y2="20155"/>
                        <a14:foregroundMark x1="85127" y1="20155" x2="96361" y2="21705"/>
                        <a14:foregroundMark x1="15665" y1="56589" x2="70886" y2="69767"/>
                        <a14:foregroundMark x1="70886" y1="69767" x2="93513" y2="57364"/>
                        <a14:foregroundMark x1="7753" y1="64341" x2="9652" y2="54264"/>
                        <a14:foregroundMark x1="8070" y1="21705" x2="6646" y2="80620"/>
                        <a14:foregroundMark x1="18829" y1="12403" x2="19304" y2="86047"/>
                        <a14:foregroundMark x1="28165" y1="14729" x2="27848" y2="92248"/>
                        <a14:foregroundMark x1="27848" y1="92248" x2="27532" y2="93798"/>
                        <a14:foregroundMark x1="36709" y1="11628" x2="36709" y2="32558"/>
                        <a14:foregroundMark x1="4905" y1="20155" x2="5538" y2="85271"/>
                        <a14:foregroundMark x1="10285" y1="11628" x2="9335" y2="93023"/>
                      </a14:backgroundRemoval>
                    </a14:imgEffect>
                  </a14:imgLayer>
                </a14:imgProps>
              </a:ext>
            </a:extLst>
          </a:blip>
          <a:stretch>
            <a:fillRect/>
          </a:stretch>
        </p:blipFill>
        <p:spPr>
          <a:xfrm>
            <a:off x="505999" y="1756273"/>
            <a:ext cx="7153522" cy="1460133"/>
          </a:xfrm>
          <a:prstGeom prst="rect">
            <a:avLst/>
          </a:prstGeom>
          <a:ln w="28575">
            <a:solidFill>
              <a:schemeClr val="bg2">
                <a:lumMod val="50000"/>
              </a:schemeClr>
            </a:solidFill>
          </a:ln>
          <a:effectLst>
            <a:glow rad="101600">
              <a:schemeClr val="accent4">
                <a:satMod val="175000"/>
                <a:alpha val="40000"/>
              </a:schemeClr>
            </a:glow>
          </a:effectLst>
        </p:spPr>
      </p:pic>
      <p:pic>
        <p:nvPicPr>
          <p:cNvPr id="8" name="Picture 7">
            <a:extLst>
              <a:ext uri="{FF2B5EF4-FFF2-40B4-BE49-F238E27FC236}">
                <a16:creationId xmlns:a16="http://schemas.microsoft.com/office/drawing/2014/main" id="{5290D047-629D-2500-921F-DCF081406A11}"/>
              </a:ext>
            </a:extLst>
          </p:cNvPr>
          <p:cNvPicPr>
            <a:picLocks noChangeAspect="1"/>
          </p:cNvPicPr>
          <p:nvPr/>
        </p:nvPicPr>
        <p:blipFill>
          <a:blip r:embed="rId5"/>
          <a:stretch>
            <a:fillRect/>
          </a:stretch>
        </p:blipFill>
        <p:spPr>
          <a:xfrm>
            <a:off x="995867" y="3485321"/>
            <a:ext cx="4020227" cy="3107835"/>
          </a:xfrm>
          <a:prstGeom prst="rect">
            <a:avLst/>
          </a:prstGeom>
          <a:ln w="38100">
            <a:solidFill>
              <a:schemeClr val="bg2">
                <a:lumMod val="50000"/>
              </a:schemeClr>
            </a:solidFill>
          </a:ln>
          <a:effectLst>
            <a:glow rad="139700">
              <a:schemeClr val="accent4">
                <a:satMod val="175000"/>
                <a:alpha val="40000"/>
              </a:schemeClr>
            </a:glow>
          </a:effectLst>
        </p:spPr>
      </p:pic>
      <p:sp>
        <p:nvSpPr>
          <p:cNvPr id="10" name="Text Placeholder 13">
            <a:extLst>
              <a:ext uri="{FF2B5EF4-FFF2-40B4-BE49-F238E27FC236}">
                <a16:creationId xmlns:a16="http://schemas.microsoft.com/office/drawing/2014/main" id="{F407A2FC-919F-3242-BFCF-04E7D33BAC62}"/>
              </a:ext>
            </a:extLst>
          </p:cNvPr>
          <p:cNvSpPr txBox="1">
            <a:spLocks/>
          </p:cNvSpPr>
          <p:nvPr/>
        </p:nvSpPr>
        <p:spPr>
          <a:xfrm>
            <a:off x="5358062" y="3641594"/>
            <a:ext cx="3796894" cy="1347501"/>
          </a:xfrm>
          <a:prstGeom prst="rect">
            <a:avLst/>
          </a:prstGeom>
        </p:spPr>
        <p:txBody>
          <a:bodyPr vert="horz" lIns="91440" tIns="45720" rIns="91440" bIns="45720" rtlCol="0">
            <a:normAutofit/>
          </a:bodyPr>
          <a:lstStyle>
            <a:lvl1pPr marL="283464" indent="-283464"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mn-lt"/>
                <a:ea typeface="+mn-ea"/>
                <a:cs typeface="+mn-cs"/>
              </a:defRPr>
            </a:lvl1pPr>
            <a:lvl2pPr marL="566928" indent="-283464"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en-US" sz="1600" dirty="0"/>
              <a:t>After scatter plotting these points we get this graph</a:t>
            </a:r>
          </a:p>
          <a:p>
            <a:pPr>
              <a:buFont typeface="Wingdings" panose="05000000000000000000" pitchFamily="2" charset="2"/>
              <a:buChar char="ü"/>
            </a:pPr>
            <a:endParaRPr lang="en-US" sz="1600" dirty="0"/>
          </a:p>
          <a:p>
            <a:pPr>
              <a:buFont typeface="Wingdings" panose="05000000000000000000" pitchFamily="2" charset="2"/>
              <a:buChar char="ü"/>
            </a:pPr>
            <a:r>
              <a:rPr lang="en-US" sz="1600" dirty="0"/>
              <a:t>We need to find such a line that covers all these points</a:t>
            </a:r>
          </a:p>
          <a:p>
            <a:pPr>
              <a:buFont typeface="Wingdings" panose="05000000000000000000" pitchFamily="2" charset="2"/>
              <a:buChar char="ü"/>
            </a:pPr>
            <a:endParaRPr lang="en-US" sz="1600" dirty="0"/>
          </a:p>
          <a:p>
            <a:pPr>
              <a:buFont typeface="Wingdings" panose="05000000000000000000" pitchFamily="2" charset="2"/>
              <a:buChar char="ü"/>
            </a:pPr>
            <a:endParaRPr lang="en-US" sz="1600" dirty="0"/>
          </a:p>
        </p:txBody>
      </p:sp>
      <p:sp>
        <p:nvSpPr>
          <p:cNvPr id="12" name="Parallelogram 11">
            <a:extLst>
              <a:ext uri="{FF2B5EF4-FFF2-40B4-BE49-F238E27FC236}">
                <a16:creationId xmlns:a16="http://schemas.microsoft.com/office/drawing/2014/main" id="{E484E43D-AB97-4B3D-306A-ACEFEC9657C1}"/>
              </a:ext>
            </a:extLst>
          </p:cNvPr>
          <p:cNvSpPr/>
          <p:nvPr/>
        </p:nvSpPr>
        <p:spPr>
          <a:xfrm>
            <a:off x="1219200" y="5649228"/>
            <a:ext cx="3796894" cy="45719"/>
          </a:xfrm>
          <a:prstGeom prst="parallelogram">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arallelogram 12">
            <a:extLst>
              <a:ext uri="{FF2B5EF4-FFF2-40B4-BE49-F238E27FC236}">
                <a16:creationId xmlns:a16="http://schemas.microsoft.com/office/drawing/2014/main" id="{56DA8006-1FC2-2D87-28B1-64EA76319575}"/>
              </a:ext>
            </a:extLst>
          </p:cNvPr>
          <p:cNvSpPr/>
          <p:nvPr/>
        </p:nvSpPr>
        <p:spPr>
          <a:xfrm rot="19485601" flipV="1">
            <a:off x="972961" y="4889887"/>
            <a:ext cx="4264848" cy="45719"/>
          </a:xfrm>
          <a:prstGeom prst="parallelogram">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arallelogram 13">
            <a:extLst>
              <a:ext uri="{FF2B5EF4-FFF2-40B4-BE49-F238E27FC236}">
                <a16:creationId xmlns:a16="http://schemas.microsoft.com/office/drawing/2014/main" id="{A636A221-74E8-F703-D891-9E7267209DE1}"/>
              </a:ext>
            </a:extLst>
          </p:cNvPr>
          <p:cNvSpPr/>
          <p:nvPr/>
        </p:nvSpPr>
        <p:spPr>
          <a:xfrm rot="2645543">
            <a:off x="804906" y="5181641"/>
            <a:ext cx="3796894" cy="45719"/>
          </a:xfrm>
          <a:prstGeom prst="parallelogram">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arallelogram 14">
            <a:extLst>
              <a:ext uri="{FF2B5EF4-FFF2-40B4-BE49-F238E27FC236}">
                <a16:creationId xmlns:a16="http://schemas.microsoft.com/office/drawing/2014/main" id="{69A69697-C037-DA2F-A586-8F5AEA118485}"/>
              </a:ext>
            </a:extLst>
          </p:cNvPr>
          <p:cNvSpPr/>
          <p:nvPr/>
        </p:nvSpPr>
        <p:spPr>
          <a:xfrm rot="18941867">
            <a:off x="1128075" y="4961052"/>
            <a:ext cx="3796894" cy="45719"/>
          </a:xfrm>
          <a:prstGeom prst="parallelogram">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13">
            <a:extLst>
              <a:ext uri="{FF2B5EF4-FFF2-40B4-BE49-F238E27FC236}">
                <a16:creationId xmlns:a16="http://schemas.microsoft.com/office/drawing/2014/main" id="{772B0CF9-BEB6-6113-52E7-6ED7BCBD5A88}"/>
              </a:ext>
            </a:extLst>
          </p:cNvPr>
          <p:cNvSpPr txBox="1">
            <a:spLocks/>
          </p:cNvSpPr>
          <p:nvPr/>
        </p:nvSpPr>
        <p:spPr>
          <a:xfrm>
            <a:off x="5370780" y="5116196"/>
            <a:ext cx="3796894" cy="1347501"/>
          </a:xfrm>
          <a:prstGeom prst="rect">
            <a:avLst/>
          </a:prstGeom>
        </p:spPr>
        <p:txBody>
          <a:bodyPr vert="horz" lIns="91440" tIns="45720" rIns="91440" bIns="45720" rtlCol="0">
            <a:normAutofit/>
          </a:bodyPr>
          <a:lstStyle>
            <a:lvl1pPr marL="283464" indent="-283464"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mn-lt"/>
                <a:ea typeface="+mn-ea"/>
                <a:cs typeface="+mn-cs"/>
              </a:defRPr>
            </a:lvl1pPr>
            <a:lvl2pPr marL="566928" indent="-283464"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en-US" sz="1600" dirty="0"/>
              <a:t>The best line which covers all the points is the yellow line. Such a line is called regressor line.</a:t>
            </a:r>
          </a:p>
        </p:txBody>
      </p:sp>
    </p:spTree>
    <p:extLst>
      <p:ext uri="{BB962C8B-B14F-4D97-AF65-F5344CB8AC3E}">
        <p14:creationId xmlns:p14="http://schemas.microsoft.com/office/powerpoint/2010/main" val="246184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0">
                                            <p:txEl>
                                              <p:pRg st="2" end="2"/>
                                            </p:txEl>
                                          </p:spTgt>
                                        </p:tgtEl>
                                        <p:attrNameLst>
                                          <p:attrName>style.visibility</p:attrName>
                                        </p:attrNameLst>
                                      </p:cBhvr>
                                      <p:to>
                                        <p:strVal val="visible"/>
                                      </p:to>
                                    </p:set>
                                    <p:animEffect transition="in" filter="fade">
                                      <p:cBhvr>
                                        <p:cTn id="26" dur="1000"/>
                                        <p:tgtEl>
                                          <p:spTgt spid="10">
                                            <p:txEl>
                                              <p:pRg st="2" end="2"/>
                                            </p:txEl>
                                          </p:spTgt>
                                        </p:tgtEl>
                                      </p:cBhvr>
                                    </p:animEffect>
                                    <p:anim calcmode="lin" valueType="num">
                                      <p:cBhvr>
                                        <p:cTn id="27"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16">
                                            <p:txEl>
                                              <p:pRg st="0" end="0"/>
                                            </p:txEl>
                                          </p:spTgt>
                                        </p:tgtEl>
                                        <p:attrNameLst>
                                          <p:attrName>style.visibility</p:attrName>
                                        </p:attrNameLst>
                                      </p:cBhvr>
                                      <p:to>
                                        <p:strVal val="visible"/>
                                      </p:to>
                                    </p:set>
                                    <p:animEffect transition="in" filter="fade">
                                      <p:cBhvr>
                                        <p:cTn id="53" dur="1000"/>
                                        <p:tgtEl>
                                          <p:spTgt spid="16">
                                            <p:txEl>
                                              <p:pRg st="0" end="0"/>
                                            </p:txEl>
                                          </p:spTgt>
                                        </p:tgtEl>
                                      </p:cBhvr>
                                    </p:animEffect>
                                    <p:anim calcmode="lin" valueType="num">
                                      <p:cBhvr>
                                        <p:cTn id="54"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55"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C93A3-794B-2761-415D-5992120964E1}"/>
              </a:ext>
            </a:extLst>
          </p:cNvPr>
          <p:cNvSpPr>
            <a:spLocks noGrp="1"/>
          </p:cNvSpPr>
          <p:nvPr>
            <p:ph type="title"/>
          </p:nvPr>
        </p:nvSpPr>
        <p:spPr/>
        <p:txBody>
          <a:bodyPr/>
          <a:lstStyle/>
          <a:p>
            <a:r>
              <a:rPr lang="en-US" dirty="0"/>
              <a:t>Applying Linear Regression</a:t>
            </a:r>
          </a:p>
        </p:txBody>
      </p:sp>
      <p:sp>
        <p:nvSpPr>
          <p:cNvPr id="4" name="Text Placeholder 3">
            <a:extLst>
              <a:ext uri="{FF2B5EF4-FFF2-40B4-BE49-F238E27FC236}">
                <a16:creationId xmlns:a16="http://schemas.microsoft.com/office/drawing/2014/main" id="{6C1FFEBD-F516-6F8B-CF7B-97556C6E714C}"/>
              </a:ext>
            </a:extLst>
          </p:cNvPr>
          <p:cNvSpPr>
            <a:spLocks noGrp="1"/>
          </p:cNvSpPr>
          <p:nvPr>
            <p:ph type="body" sz="quarter" idx="13"/>
          </p:nvPr>
        </p:nvSpPr>
        <p:spPr/>
        <p:txBody>
          <a:bodyPr/>
          <a:lstStyle/>
          <a:p>
            <a:endParaRPr lang="en-US"/>
          </a:p>
        </p:txBody>
      </p:sp>
      <p:pic>
        <p:nvPicPr>
          <p:cNvPr id="6" name="Picture 5">
            <a:extLst>
              <a:ext uri="{FF2B5EF4-FFF2-40B4-BE49-F238E27FC236}">
                <a16:creationId xmlns:a16="http://schemas.microsoft.com/office/drawing/2014/main" id="{56945954-AD66-7E20-5393-9FCC71E58A90}"/>
              </a:ext>
            </a:extLst>
          </p:cNvPr>
          <p:cNvPicPr>
            <a:picLocks noChangeAspect="1"/>
          </p:cNvPicPr>
          <p:nvPr/>
        </p:nvPicPr>
        <p:blipFill>
          <a:blip r:embed="rId2"/>
          <a:stretch>
            <a:fillRect/>
          </a:stretch>
        </p:blipFill>
        <p:spPr>
          <a:xfrm>
            <a:off x="470411" y="1759206"/>
            <a:ext cx="4959348" cy="984665"/>
          </a:xfrm>
          <a:prstGeom prst="rect">
            <a:avLst/>
          </a:prstGeom>
          <a:ln w="28575">
            <a:solidFill>
              <a:srgbClr val="0070C0"/>
            </a:solidFill>
          </a:ln>
          <a:effectLst>
            <a:glow rad="101600">
              <a:schemeClr val="accent6">
                <a:satMod val="175000"/>
                <a:alpha val="40000"/>
              </a:schemeClr>
            </a:glow>
          </a:effectLst>
        </p:spPr>
      </p:pic>
      <p:pic>
        <p:nvPicPr>
          <p:cNvPr id="8" name="Picture 7">
            <a:extLst>
              <a:ext uri="{FF2B5EF4-FFF2-40B4-BE49-F238E27FC236}">
                <a16:creationId xmlns:a16="http://schemas.microsoft.com/office/drawing/2014/main" id="{C257BEF9-A01A-29B8-59F9-9F424C10307E}"/>
              </a:ext>
            </a:extLst>
          </p:cNvPr>
          <p:cNvPicPr>
            <a:picLocks noChangeAspect="1"/>
          </p:cNvPicPr>
          <p:nvPr/>
        </p:nvPicPr>
        <p:blipFill>
          <a:blip r:embed="rId3"/>
          <a:stretch>
            <a:fillRect/>
          </a:stretch>
        </p:blipFill>
        <p:spPr>
          <a:xfrm>
            <a:off x="4812288" y="3015719"/>
            <a:ext cx="7097814" cy="3093031"/>
          </a:xfrm>
          <a:prstGeom prst="rect">
            <a:avLst/>
          </a:prstGeom>
          <a:ln w="28575">
            <a:solidFill>
              <a:srgbClr val="0070C0"/>
            </a:solidFill>
          </a:ln>
          <a:effectLst>
            <a:glow rad="101600">
              <a:schemeClr val="accent6">
                <a:satMod val="175000"/>
                <a:alpha val="40000"/>
              </a:schemeClr>
            </a:glow>
          </a:effectLst>
        </p:spPr>
      </p:pic>
      <p:pic>
        <p:nvPicPr>
          <p:cNvPr id="10" name="Picture 9">
            <a:extLst>
              <a:ext uri="{FF2B5EF4-FFF2-40B4-BE49-F238E27FC236}">
                <a16:creationId xmlns:a16="http://schemas.microsoft.com/office/drawing/2014/main" id="{5B9C2CF3-5C44-E2C6-88A0-410E1112D2DE}"/>
              </a:ext>
            </a:extLst>
          </p:cNvPr>
          <p:cNvPicPr>
            <a:picLocks noChangeAspect="1"/>
          </p:cNvPicPr>
          <p:nvPr/>
        </p:nvPicPr>
        <p:blipFill>
          <a:blip r:embed="rId4"/>
          <a:stretch>
            <a:fillRect/>
          </a:stretch>
        </p:blipFill>
        <p:spPr>
          <a:xfrm>
            <a:off x="416751" y="5836902"/>
            <a:ext cx="3953427" cy="790685"/>
          </a:xfrm>
          <a:prstGeom prst="rect">
            <a:avLst/>
          </a:prstGeom>
          <a:ln w="28575">
            <a:solidFill>
              <a:srgbClr val="0070C0"/>
            </a:solidFill>
          </a:ln>
          <a:effectLst>
            <a:glow rad="101600">
              <a:schemeClr val="accent6">
                <a:satMod val="175000"/>
                <a:alpha val="40000"/>
              </a:schemeClr>
            </a:glow>
          </a:effectLst>
        </p:spPr>
      </p:pic>
      <p:sp>
        <p:nvSpPr>
          <p:cNvPr id="13" name="Subtitle 2">
            <a:extLst>
              <a:ext uri="{FF2B5EF4-FFF2-40B4-BE49-F238E27FC236}">
                <a16:creationId xmlns:a16="http://schemas.microsoft.com/office/drawing/2014/main" id="{96627606-2765-02EC-8E40-B327A3422847}"/>
              </a:ext>
            </a:extLst>
          </p:cNvPr>
          <p:cNvSpPr txBox="1">
            <a:spLocks/>
          </p:cNvSpPr>
          <p:nvPr/>
        </p:nvSpPr>
        <p:spPr>
          <a:xfrm>
            <a:off x="6096000" y="1743226"/>
            <a:ext cx="4636168" cy="100819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Wingdings" panose="05000000000000000000" pitchFamily="2" charset="2"/>
              <a:buChar char="ü"/>
            </a:pPr>
            <a:r>
              <a:rPr lang="en-US" dirty="0"/>
              <a:t>Importing necessary libraries</a:t>
            </a:r>
          </a:p>
        </p:txBody>
      </p:sp>
      <p:sp>
        <p:nvSpPr>
          <p:cNvPr id="14" name="Subtitle 2">
            <a:extLst>
              <a:ext uri="{FF2B5EF4-FFF2-40B4-BE49-F238E27FC236}">
                <a16:creationId xmlns:a16="http://schemas.microsoft.com/office/drawing/2014/main" id="{8DB23D28-F815-0949-CF04-EFF09CF3B102}"/>
              </a:ext>
            </a:extLst>
          </p:cNvPr>
          <p:cNvSpPr txBox="1">
            <a:spLocks/>
          </p:cNvSpPr>
          <p:nvPr/>
        </p:nvSpPr>
        <p:spPr>
          <a:xfrm>
            <a:off x="416751" y="2947066"/>
            <a:ext cx="3953427" cy="2587460"/>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Wingdings" panose="05000000000000000000" pitchFamily="2" charset="2"/>
              <a:buChar char="ü"/>
            </a:pPr>
            <a:r>
              <a:rPr lang="en-US" dirty="0"/>
              <a:t>Creating some random data</a:t>
            </a:r>
          </a:p>
          <a:p>
            <a:endParaRPr lang="en-US" dirty="0"/>
          </a:p>
          <a:p>
            <a:pPr marL="342900" indent="-342900">
              <a:buFont typeface="Wingdings" panose="05000000000000000000" pitchFamily="2" charset="2"/>
              <a:buChar char="ü"/>
            </a:pPr>
            <a:r>
              <a:rPr lang="en-US" dirty="0"/>
              <a:t>Assuming a line </a:t>
            </a:r>
          </a:p>
          <a:p>
            <a:r>
              <a:rPr lang="en-US" dirty="0"/>
              <a:t>   y = x^2 + 1</a:t>
            </a:r>
          </a:p>
          <a:p>
            <a:r>
              <a:rPr lang="en-US" dirty="0"/>
              <a:t>   and applying it into       </a:t>
            </a:r>
          </a:p>
          <a:p>
            <a:r>
              <a:rPr lang="en-US" dirty="0"/>
              <a:t>   the model</a:t>
            </a:r>
          </a:p>
        </p:txBody>
      </p:sp>
    </p:spTree>
    <p:extLst>
      <p:ext uri="{BB962C8B-B14F-4D97-AF65-F5344CB8AC3E}">
        <p14:creationId xmlns:p14="http://schemas.microsoft.com/office/powerpoint/2010/main" val="3666553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B51488-2E52-EAE2-A632-D1A87CCDCC1D}"/>
              </a:ext>
            </a:extLst>
          </p:cNvPr>
          <p:cNvPicPr>
            <a:picLocks noChangeAspect="1"/>
          </p:cNvPicPr>
          <p:nvPr/>
        </p:nvPicPr>
        <p:blipFill rotWithShape="1">
          <a:blip r:embed="rId2"/>
          <a:srcRect b="66609"/>
          <a:stretch/>
        </p:blipFill>
        <p:spPr>
          <a:xfrm>
            <a:off x="342455" y="139652"/>
            <a:ext cx="9363018" cy="2641741"/>
          </a:xfrm>
          <a:prstGeom prst="rect">
            <a:avLst/>
          </a:prstGeom>
          <a:ln w="38100">
            <a:solidFill>
              <a:schemeClr val="accent6">
                <a:lumMod val="75000"/>
              </a:schemeClr>
            </a:solidFill>
          </a:ln>
          <a:effectLst>
            <a:glow rad="101600">
              <a:srgbClr val="002060">
                <a:alpha val="60000"/>
              </a:srgbClr>
            </a:glow>
            <a:outerShdw blurRad="76200" dir="18900000" sy="23000" kx="-1200000" algn="bl" rotWithShape="0">
              <a:prstClr val="black">
                <a:alpha val="20000"/>
              </a:prstClr>
            </a:outerShdw>
          </a:effectLst>
        </p:spPr>
      </p:pic>
      <p:pic>
        <p:nvPicPr>
          <p:cNvPr id="6" name="Picture 5">
            <a:extLst>
              <a:ext uri="{FF2B5EF4-FFF2-40B4-BE49-F238E27FC236}">
                <a16:creationId xmlns:a16="http://schemas.microsoft.com/office/drawing/2014/main" id="{D0115701-70C0-2F39-222E-57B2E2B540E6}"/>
              </a:ext>
            </a:extLst>
          </p:cNvPr>
          <p:cNvPicPr>
            <a:picLocks noChangeAspect="1"/>
          </p:cNvPicPr>
          <p:nvPr/>
        </p:nvPicPr>
        <p:blipFill>
          <a:blip r:embed="rId3"/>
          <a:stretch>
            <a:fillRect/>
          </a:stretch>
        </p:blipFill>
        <p:spPr>
          <a:xfrm>
            <a:off x="7112454" y="3429000"/>
            <a:ext cx="4774514" cy="3242292"/>
          </a:xfrm>
          <a:prstGeom prst="rect">
            <a:avLst/>
          </a:prstGeom>
          <a:ln w="28575">
            <a:solidFill>
              <a:srgbClr val="00B050"/>
            </a:solidFill>
          </a:ln>
          <a:effectLst>
            <a:glow rad="101600">
              <a:srgbClr val="00B050">
                <a:alpha val="60000"/>
              </a:srgbClr>
            </a:glow>
            <a:outerShdw blurRad="76200" dir="13500000" sy="23000" kx="1200000" algn="br" rotWithShape="0">
              <a:prstClr val="black">
                <a:alpha val="20000"/>
              </a:prstClr>
            </a:outerShdw>
          </a:effectLst>
        </p:spPr>
      </p:pic>
      <p:sp>
        <p:nvSpPr>
          <p:cNvPr id="7" name="Subtitle 2">
            <a:extLst>
              <a:ext uri="{FF2B5EF4-FFF2-40B4-BE49-F238E27FC236}">
                <a16:creationId xmlns:a16="http://schemas.microsoft.com/office/drawing/2014/main" id="{5DC060D2-95EC-33B4-B021-674485BB471D}"/>
              </a:ext>
            </a:extLst>
          </p:cNvPr>
          <p:cNvSpPr txBox="1">
            <a:spLocks/>
          </p:cNvSpPr>
          <p:nvPr/>
        </p:nvSpPr>
        <p:spPr>
          <a:xfrm>
            <a:off x="625642" y="2924905"/>
            <a:ext cx="5967663" cy="2641741"/>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00000"/>
              </a:lnSpc>
              <a:spcBef>
                <a:spcPts val="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Wingdings" panose="05000000000000000000" pitchFamily="2" charset="2"/>
              <a:buChar char="ü"/>
            </a:pPr>
            <a:r>
              <a:rPr lang="en-US" dirty="0"/>
              <a:t>Applying the model and using model.fit to fit the parameters</a:t>
            </a:r>
          </a:p>
          <a:p>
            <a:endParaRPr lang="en-US" dirty="0"/>
          </a:p>
          <a:p>
            <a:pPr marL="342900" indent="-342900">
              <a:buFont typeface="Wingdings" panose="05000000000000000000" pitchFamily="2" charset="2"/>
              <a:buChar char="ü"/>
            </a:pPr>
            <a:r>
              <a:rPr lang="en-US" dirty="0"/>
              <a:t>Plotting the model using those parameters</a:t>
            </a:r>
          </a:p>
          <a:p>
            <a:pPr marL="342900" indent="-342900">
              <a:buFont typeface="Wingdings" panose="05000000000000000000" pitchFamily="2" charset="2"/>
              <a:buChar char="ü"/>
            </a:pPr>
            <a:endParaRPr lang="en-US" dirty="0"/>
          </a:p>
          <a:p>
            <a:pPr marL="342900" indent="-342900">
              <a:buFont typeface="Wingdings" panose="05000000000000000000" pitchFamily="2" charset="2"/>
              <a:buChar char="ü"/>
            </a:pPr>
            <a:r>
              <a:rPr lang="en-US" dirty="0"/>
              <a:t>Using vstack and hstack function to understand the closeness of these points to the line.</a:t>
            </a:r>
          </a:p>
        </p:txBody>
      </p:sp>
    </p:spTree>
    <p:extLst>
      <p:ext uri="{BB962C8B-B14F-4D97-AF65-F5344CB8AC3E}">
        <p14:creationId xmlns:p14="http://schemas.microsoft.com/office/powerpoint/2010/main" val="1735485576"/>
      </p:ext>
    </p:extLst>
  </p:cSld>
  <p:clrMapOvr>
    <a:masterClrMapping/>
  </p:clrMapOvr>
</p:sld>
</file>

<file path=ppt/theme/theme1.xml><?xml version="1.0" encoding="utf-8"?>
<a:theme xmlns:a="http://schemas.openxmlformats.org/drawingml/2006/main" name="Office Theme">
  <a:themeElements>
    <a:clrScheme name="Custom 19">
      <a:dk1>
        <a:srgbClr val="231F20"/>
      </a:dk1>
      <a:lt1>
        <a:srgbClr val="FFFFFF"/>
      </a:lt1>
      <a:dk2>
        <a:srgbClr val="231F20"/>
      </a:dk2>
      <a:lt2>
        <a:srgbClr val="FDF9E2"/>
      </a:lt2>
      <a:accent1>
        <a:srgbClr val="FC2834"/>
      </a:accent1>
      <a:accent2>
        <a:srgbClr val="43AAC7"/>
      </a:accent2>
      <a:accent3>
        <a:srgbClr val="00AA59"/>
      </a:accent3>
      <a:accent4>
        <a:srgbClr val="FEA000"/>
      </a:accent4>
      <a:accent5>
        <a:srgbClr val="FDEE6B"/>
      </a:accent5>
      <a:accent6>
        <a:srgbClr val="3266A6"/>
      </a:accent6>
      <a:hlink>
        <a:srgbClr val="FC2734"/>
      </a:hlink>
      <a:folHlink>
        <a:srgbClr val="42AAC7"/>
      </a:folHlink>
    </a:clrScheme>
    <a:fontScheme name="Custom 26">
      <a:majorFont>
        <a:latin typeface="Arial Black"/>
        <a:ea typeface=""/>
        <a:cs typeface=""/>
      </a:majorFont>
      <a:minorFont>
        <a:latin typeface="Arial Blac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tropolitan_Design_Win32_SW_v11" id="{D7435ACC-9DD3-4D5B-A984-7326EB7AF7CB}" vid="{7C01AFE1-C5EE-47B6-A71D-62A9F78E44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431C809-C6F0-48D7-BF3E-4570CDAF51AF}">
  <ds:schemaRefs>
    <ds:schemaRef ds:uri="http://schemas.microsoft.com/office/2006/documentManagement/types"/>
    <ds:schemaRef ds:uri="71af3243-3dd4-4a8d-8c0d-dd76da1f02a5"/>
    <ds:schemaRef ds:uri="http://schemas.microsoft.com/office/2006/metadata/properties"/>
    <ds:schemaRef ds:uri="http://schemas.microsoft.com/sharepoint/v3"/>
    <ds:schemaRef ds:uri="http://www.w3.org/XML/1998/namespace"/>
    <ds:schemaRef ds:uri="http://purl.org/dc/terms/"/>
    <ds:schemaRef ds:uri="230e9df3-be65-4c73-a93b-d1236ebd677e"/>
    <ds:schemaRef ds:uri="http://purl.org/dc/dcmitype/"/>
    <ds:schemaRef ds:uri="http://schemas.openxmlformats.org/package/2006/metadata/core-properties"/>
    <ds:schemaRef ds:uri="http://schemas.microsoft.com/office/infopath/2007/PartnerControls"/>
    <ds:schemaRef ds:uri="16c05727-aa75-4e4a-9b5f-8a80a1165891"/>
    <ds:schemaRef ds:uri="http://purl.org/dc/elements/1.1/"/>
  </ds:schemaRefs>
</ds:datastoreItem>
</file>

<file path=customXml/itemProps2.xml><?xml version="1.0" encoding="utf-8"?>
<ds:datastoreItem xmlns:ds="http://schemas.openxmlformats.org/officeDocument/2006/customXml" ds:itemID="{7E30B917-A3AD-46B5-A6A4-F876E3BAC36E}">
  <ds:schemaRefs>
    <ds:schemaRef ds:uri="http://schemas.microsoft.com/sharepoint/v3/contenttype/forms"/>
  </ds:schemaRefs>
</ds:datastoreItem>
</file>

<file path=customXml/itemProps3.xml><?xml version="1.0" encoding="utf-8"?>
<ds:datastoreItem xmlns:ds="http://schemas.openxmlformats.org/officeDocument/2006/customXml" ds:itemID="{E8C75813-FBB5-478B-828B-AC67018E27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632</Words>
  <Application>Microsoft Office PowerPoint</Application>
  <PresentationFormat>Widescreen</PresentationFormat>
  <Paragraphs>70</Paragraphs>
  <Slides>15</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Aptos Serif</vt:lpstr>
      <vt:lpstr>Arial</vt:lpstr>
      <vt:lpstr>Arial Black</vt:lpstr>
      <vt:lpstr>Calibri</vt:lpstr>
      <vt:lpstr>inter-regular</vt:lpstr>
      <vt:lpstr>Söhne</vt:lpstr>
      <vt:lpstr>Wingdings</vt:lpstr>
      <vt:lpstr>Office Theme</vt:lpstr>
      <vt:lpstr>Regression</vt:lpstr>
      <vt:lpstr>What Is Regression?</vt:lpstr>
      <vt:lpstr>Some Important Keywords</vt:lpstr>
      <vt:lpstr>PowerPoint Presentation</vt:lpstr>
      <vt:lpstr>PowerPoint Presentation</vt:lpstr>
      <vt:lpstr>Steps of applying a model</vt:lpstr>
      <vt:lpstr>Linear Regression</vt:lpstr>
      <vt:lpstr>Applying Linear Regression</vt:lpstr>
      <vt:lpstr>PowerPoint Presentation</vt:lpstr>
      <vt:lpstr>PowerPoint Presentation</vt:lpstr>
      <vt:lpstr>Random Forest Classification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2022-08-18T06:47:08Z</dcterms:created>
  <dcterms:modified xsi:type="dcterms:W3CDTF">2023-09-22T20:07:22Z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