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8ED6-AE70-CD00-5117-CA8C5AD69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AB028-E3A5-C66E-D2E2-587D4174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9C55-A512-7A3E-2CAC-051CEC6A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5999-59B3-3B72-4CE0-4E942890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9ED1-0CAF-1017-3BF7-EAD7B259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6E4B-579F-63FE-80E4-B0547BAF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5A3F2-6F82-6469-0807-A800665A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C534-A839-9A95-FDE6-F8587521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E441-DD22-3081-D363-616E9FA5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DD99-C0B9-3249-F5A9-A645F71F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F0411-3E07-8030-A047-25A321F0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CFB1C-3FD0-B868-0114-EB1A77AB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9B4F-D821-6F42-5008-B7893C94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EE3C-4702-C4C3-3936-407B2C8B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6682-97B5-28E4-5A38-A1D6D9D2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903-0C44-E277-3862-9948C849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1472-3D62-821F-3104-3BC91757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17AC-B238-11AB-8BCC-C91DA115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C6F5-F66A-9661-F6CB-B6D3FD79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0D06-BA8D-6834-9BEA-3C591DA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D1D9-480D-621E-1155-04070592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15A71-AADC-7759-6CE9-631CF2C8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CACE-2750-DCDE-CC9E-0D0863B0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F85A-A59A-44B9-5E4C-44E62D70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1477-BFB1-2158-66C5-4A5246EA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D777-DF2E-A61A-6A03-3C869161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F9EC-B5C4-B20A-606F-F1A106440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95BE1-84CB-84D7-CC5F-3A818129B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CAEF2-5138-DB35-B6D8-089C99D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82AA-98B4-3452-454D-7D848C0A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1871E-28B5-988A-7125-176D5F7B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24FC-62C7-935D-1082-F179873A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4A52-7CD7-878F-F1BD-69DEED62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CBA4-24AE-0701-9C31-D54AE3160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6A8A-F37F-09A5-E9BC-D4AF943CA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D0236-CA58-B648-1494-4DB44656E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6CB56-993B-1E66-30CB-AB84F3EF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A0BA3-CB88-9C87-9E62-E7E0895F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F4AA3-8CDC-D733-2ED6-C199A414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9B49-E088-6AFD-53E5-9AA693C5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EA84C-CC26-0C02-BAE1-7E9F736C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0AC0B-D488-CF07-7844-99B2508D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ACEA7-08AB-96F9-C228-D8F7EDA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0F7D5-2D9C-49AF-88C8-7C2DEFF7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2217D-A12D-BA80-F2DA-C74D1777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0FAA-9747-E410-F148-6EE54B1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A386-7811-C22C-AB8C-493686DD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1B66-F3FF-8924-F03F-A56CD94A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82A90-C00F-0588-B804-C3D5B8A9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AC249-4340-4355-5676-E393AB03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EC0C-F42A-57E0-EE14-C8619D6A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65C9-6739-8033-54DA-69722F42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FB71-1A0C-CBE8-5F41-A0D3A7AB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ACEDD-CBE9-E292-8425-D7FF8253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4EEC0-41E2-2E7C-B440-E196D8CE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D52F-0F59-C0F4-CDA7-B89BF38F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8D89-75A6-AAD6-3F8C-7BBFC24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4627-8FBF-934F-BDDE-28F8A22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16CF2-0F4C-A92A-A2E3-322B076F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EFA0-5C1B-50C1-C691-0FE82922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EEC9-5FF9-EF3F-F02B-28DE36F37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46FC-863D-FECA-894C-C06C5799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2B22-A543-4C35-15A8-E194D6228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30EC-5E9E-8A6C-8FFA-1D982176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/>
          <a:lstStyle/>
          <a:p>
            <a:r>
              <a:rPr lang="en-US" dirty="0"/>
              <a:t>Zelalem </a:t>
            </a:r>
            <a:r>
              <a:rPr lang="en-US" dirty="0" err="1"/>
              <a:t>Gebremariam</a:t>
            </a:r>
            <a:br>
              <a:rPr lang="en-US" dirty="0"/>
            </a:br>
            <a:r>
              <a:rPr lang="en-US" dirty="0"/>
              <a:t>ID: 612353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06CEB-607B-FFB8-F41E-546902372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151"/>
            <a:ext cx="9144000" cy="1655762"/>
          </a:xfrm>
        </p:spPr>
        <p:txBody>
          <a:bodyPr/>
          <a:lstStyle/>
          <a:p>
            <a:r>
              <a:rPr lang="en-US" dirty="0"/>
              <a:t>Twitter Streaming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62350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7700-09E5-FE18-2D61-29FFCE6D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Screenshot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084955-0802-E151-3E8C-9357EECB5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08" y="1825625"/>
            <a:ext cx="10220584" cy="4351338"/>
          </a:xfrm>
        </p:spPr>
      </p:pic>
    </p:spTree>
    <p:extLst>
      <p:ext uri="{BB962C8B-B14F-4D97-AF65-F5344CB8AC3E}">
        <p14:creationId xmlns:p14="http://schemas.microsoft.com/office/powerpoint/2010/main" val="384360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3008-848B-C2CF-3DCB-D8EED738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8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7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CDA3-D0A3-49B5-0E93-F7C5A502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3D38-BE60-85D2-4488-2396CB9E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Tools I use</a:t>
            </a:r>
          </a:p>
          <a:p>
            <a:r>
              <a:rPr lang="en-US" dirty="0"/>
              <a:t>Development environment setup</a:t>
            </a:r>
          </a:p>
          <a:p>
            <a:r>
              <a:rPr lang="en-US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251654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A202-AD69-EFAA-E3CA-DEB71420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45DB-C801-4BDB-EF99-5ABDBAFD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  <a:p>
            <a:pPr lvl="1"/>
            <a:r>
              <a:rPr lang="en-US" b="1" dirty="0"/>
              <a:t>Twitter</a:t>
            </a:r>
            <a:r>
              <a:rPr lang="en-US" dirty="0"/>
              <a:t>: system that allows to send and receive short posts called tweets.</a:t>
            </a:r>
          </a:p>
          <a:p>
            <a:r>
              <a:rPr lang="en-US" b="1" dirty="0"/>
              <a:t>Analysis: #nomore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FDAE-6825-AB75-041E-B3FA66B1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I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BCAC-28E6-710F-0FE0-7E645955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pPr lvl="1"/>
            <a:r>
              <a:rPr lang="en-US" dirty="0"/>
              <a:t>Spark Streaming</a:t>
            </a:r>
          </a:p>
          <a:p>
            <a:pPr lvl="1"/>
            <a:r>
              <a:rPr lang="en-US" dirty="0"/>
              <a:t>HIVE (HQL)</a:t>
            </a:r>
          </a:p>
          <a:p>
            <a:r>
              <a:rPr lang="en-US" dirty="0"/>
              <a:t>Twitter API</a:t>
            </a:r>
          </a:p>
          <a:p>
            <a:r>
              <a:rPr lang="en-US" dirty="0"/>
              <a:t>Zookeeper</a:t>
            </a:r>
          </a:p>
          <a:p>
            <a:r>
              <a:rPr lang="en-US" dirty="0"/>
              <a:t>Kafka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6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3A48-7FD5-6587-A781-6F566C5E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environment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9FAF-DED5-23E1-1CE7-90FFBAE0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Cloudera due to license constraint I setup </a:t>
            </a:r>
            <a:r>
              <a:rPr lang="en-US" dirty="0" err="1"/>
              <a:t>zookeepr</a:t>
            </a:r>
            <a:r>
              <a:rPr lang="en-US" dirty="0"/>
              <a:t> and Apache Kafka separately.</a:t>
            </a:r>
          </a:p>
          <a:p>
            <a:r>
              <a:rPr lang="en-US" dirty="0"/>
              <a:t>Commands used to start and stop zookeeper and </a:t>
            </a:r>
            <a:r>
              <a:rPr lang="en-US" dirty="0" err="1"/>
              <a:t>apache</a:t>
            </a:r>
            <a:r>
              <a:rPr lang="en-US" dirty="0"/>
              <a:t> </a:t>
            </a:r>
            <a:r>
              <a:rPr lang="en-US" dirty="0" err="1"/>
              <a:t>kafka</a:t>
            </a:r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15CBE82-439E-9648-4C09-4B198AF2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35" y="3586018"/>
            <a:ext cx="558242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96E2-DBB9-F0F2-83B8-3F1709D0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77065-56B9-BFE2-A326-F53BCBC92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919" y="1417145"/>
            <a:ext cx="680372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9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1B18-C0ED-F42D-C89C-1961B512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Stream as Ingestion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EA72-1520-7197-EE59-A9806163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Kafka: it is one of open-source streaming system</a:t>
            </a:r>
          </a:p>
          <a:p>
            <a:r>
              <a:rPr lang="en-US" dirty="0"/>
              <a:t>Spark Streaming: Accepting real-time data and apply some operation and produce output as batch</a:t>
            </a:r>
          </a:p>
          <a:p>
            <a:r>
              <a:rPr lang="en-US" dirty="0"/>
              <a:t>Once Spark streaming processing finish, the output can be stored or presented for user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162349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2177-E1E4-9F1A-9350-A9FC3F68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E8C9-8984-EB7B-58A0-550952E7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Producer</a:t>
            </a:r>
          </a:p>
          <a:p>
            <a:r>
              <a:rPr lang="en-US" dirty="0"/>
              <a:t>Spark Stream</a:t>
            </a:r>
          </a:p>
          <a:p>
            <a:r>
              <a:rPr lang="en-US" dirty="0"/>
              <a:t>Using Hive to query stored data</a:t>
            </a:r>
          </a:p>
        </p:txBody>
      </p:sp>
    </p:spTree>
    <p:extLst>
      <p:ext uri="{BB962C8B-B14F-4D97-AF65-F5344CB8AC3E}">
        <p14:creationId xmlns:p14="http://schemas.microsoft.com/office/powerpoint/2010/main" val="322260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4F8D-5641-E287-5503-D5AA551B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Screenshot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CBF55B2-5857-322E-3D3B-8E42FA35F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8119"/>
            <a:ext cx="10515600" cy="2766349"/>
          </a:xfrm>
        </p:spPr>
      </p:pic>
    </p:spTree>
    <p:extLst>
      <p:ext uri="{BB962C8B-B14F-4D97-AF65-F5344CB8AC3E}">
        <p14:creationId xmlns:p14="http://schemas.microsoft.com/office/powerpoint/2010/main" val="204641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154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Zelalem Gebremariam ID: 612353</vt:lpstr>
      <vt:lpstr>Contents</vt:lpstr>
      <vt:lpstr>Introduction</vt:lpstr>
      <vt:lpstr>Tools I use</vt:lpstr>
      <vt:lpstr>Development environment setup </vt:lpstr>
      <vt:lpstr>Architecture</vt:lpstr>
      <vt:lpstr>Kafka Stream as Ingestion  </vt:lpstr>
      <vt:lpstr>Code explanation</vt:lpstr>
      <vt:lpstr>Input Screenshot</vt:lpstr>
      <vt:lpstr>Output Screenshot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Zelalme Mekuria</dc:creator>
  <cp:lastModifiedBy>Zelalme Mekuria</cp:lastModifiedBy>
  <cp:revision>21</cp:revision>
  <dcterms:created xsi:type="dcterms:W3CDTF">2022-09-25T20:36:21Z</dcterms:created>
  <dcterms:modified xsi:type="dcterms:W3CDTF">2022-09-27T00:41:06Z</dcterms:modified>
</cp:coreProperties>
</file>