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2" r:id="rId1"/>
  </p:sldMasterIdLst>
  <p:notesMasterIdLst>
    <p:notesMasterId r:id="rId3"/>
  </p:notesMasterIdLst>
  <p:sldIdLst>
    <p:sldId id="256" r:id="rId2"/>
  </p:sldIdLst>
  <p:sldSz cx="13716000" cy="24382413"/>
  <p:notesSz cx="6858000" cy="9144000"/>
  <p:defaultTextStyle>
    <a:defPPr>
      <a:defRPr lang="en-US"/>
    </a:defPPr>
    <a:lvl1pPr marL="0" algn="l" defTabSz="864199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1pPr>
    <a:lvl2pPr marL="864199" algn="l" defTabSz="864199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2pPr>
    <a:lvl3pPr marL="1728399" algn="l" defTabSz="864199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3pPr>
    <a:lvl4pPr marL="2592598" algn="l" defTabSz="864199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4pPr>
    <a:lvl5pPr marL="3456798" algn="l" defTabSz="864199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5pPr>
    <a:lvl6pPr marL="4320997" algn="l" defTabSz="864199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6pPr>
    <a:lvl7pPr marL="5185197" algn="l" defTabSz="864199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7pPr>
    <a:lvl8pPr marL="6049396" algn="l" defTabSz="864199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8pPr>
    <a:lvl9pPr marL="6913596" algn="l" defTabSz="864199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214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 kohan" userId="734b5a46992728d4" providerId="LiveId" clId="{829CA6BB-B265-4E53-9033-0C40F4462E4D}"/>
    <pc:docChg chg="undo custSel modSld">
      <pc:chgData name="manu kohan" userId="734b5a46992728d4" providerId="LiveId" clId="{829CA6BB-B265-4E53-9033-0C40F4462E4D}" dt="2025-06-17T14:09:16.044" v="81" actId="1076"/>
      <pc:docMkLst>
        <pc:docMk/>
      </pc:docMkLst>
      <pc:sldChg chg="addSp delSp modSp mod setBg">
        <pc:chgData name="manu kohan" userId="734b5a46992728d4" providerId="LiveId" clId="{829CA6BB-B265-4E53-9033-0C40F4462E4D}" dt="2025-06-17T14:09:16.044" v="81" actId="1076"/>
        <pc:sldMkLst>
          <pc:docMk/>
          <pc:sldMk cId="0" sldId="256"/>
        </pc:sldMkLst>
        <pc:spChg chg="mod">
          <ac:chgData name="manu kohan" userId="734b5a46992728d4" providerId="LiveId" clId="{829CA6BB-B265-4E53-9033-0C40F4462E4D}" dt="2025-06-17T14:08:57.787" v="76" actId="1076"/>
          <ac:spMkLst>
            <pc:docMk/>
            <pc:sldMk cId="0" sldId="256"/>
            <ac:spMk id="10" creationId="{749B5F55-A9E6-4DA0-A3FC-51D0A6ADFA0E}"/>
          </ac:spMkLst>
        </pc:spChg>
        <pc:spChg chg="mod">
          <ac:chgData name="manu kohan" userId="734b5a46992728d4" providerId="LiveId" clId="{829CA6BB-B265-4E53-9033-0C40F4462E4D}" dt="2025-06-17T14:05:44.467" v="32" actId="20577"/>
          <ac:spMkLst>
            <pc:docMk/>
            <pc:sldMk cId="0" sldId="256"/>
            <ac:spMk id="19" creationId="{D31E9FA2-7861-4096-926E-FB360726AA68}"/>
          </ac:spMkLst>
        </pc:spChg>
        <pc:spChg chg="mod">
          <ac:chgData name="manu kohan" userId="734b5a46992728d4" providerId="LiveId" clId="{829CA6BB-B265-4E53-9033-0C40F4462E4D}" dt="2025-06-17T14:09:16.044" v="81" actId="1076"/>
          <ac:spMkLst>
            <pc:docMk/>
            <pc:sldMk cId="0" sldId="256"/>
            <ac:spMk id="20" creationId="{00000000-0000-0000-0000-000000000000}"/>
          </ac:spMkLst>
        </pc:spChg>
        <pc:spChg chg="add del mod">
          <ac:chgData name="manu kohan" userId="734b5a46992728d4" providerId="LiveId" clId="{829CA6BB-B265-4E53-9033-0C40F4462E4D}" dt="2025-06-17T14:09:12.204" v="80" actId="1076"/>
          <ac:spMkLst>
            <pc:docMk/>
            <pc:sldMk cId="0" sldId="256"/>
            <ac:spMk id="21" creationId="{00000000-0000-0000-0000-000000000000}"/>
          </ac:spMkLst>
        </pc:spChg>
        <pc:spChg chg="mod">
          <ac:chgData name="manu kohan" userId="734b5a46992728d4" providerId="LiveId" clId="{829CA6BB-B265-4E53-9033-0C40F4462E4D}" dt="2025-06-17T14:09:06.092" v="78" actId="1076"/>
          <ac:spMkLst>
            <pc:docMk/>
            <pc:sldMk cId="0" sldId="256"/>
            <ac:spMk id="22" creationId="{00000000-0000-0000-0000-000000000000}"/>
          </ac:spMkLst>
        </pc:spChg>
        <pc:spChg chg="mod">
          <ac:chgData name="manu kohan" userId="734b5a46992728d4" providerId="LiveId" clId="{829CA6BB-B265-4E53-9033-0C40F4462E4D}" dt="2025-06-17T14:08:33.947" v="71" actId="20577"/>
          <ac:spMkLst>
            <pc:docMk/>
            <pc:sldMk cId="0" sldId="256"/>
            <ac:spMk id="23" creationId="{00000000-0000-0000-0000-000000000000}"/>
          </ac:spMkLst>
        </pc:spChg>
        <pc:spChg chg="mod">
          <ac:chgData name="manu kohan" userId="734b5a46992728d4" providerId="LiveId" clId="{829CA6BB-B265-4E53-9033-0C40F4462E4D}" dt="2025-06-17T14:08:19.189" v="64" actId="1076"/>
          <ac:spMkLst>
            <pc:docMk/>
            <pc:sldMk cId="0" sldId="256"/>
            <ac:spMk id="24" creationId="{00000000-0000-0000-0000-000000000000}"/>
          </ac:spMkLst>
        </pc:spChg>
        <pc:spChg chg="mod">
          <ac:chgData name="manu kohan" userId="734b5a46992728d4" providerId="LiveId" clId="{829CA6BB-B265-4E53-9033-0C40F4462E4D}" dt="2025-06-17T14:08:54.692" v="75" actId="1076"/>
          <ac:spMkLst>
            <pc:docMk/>
            <pc:sldMk cId="0" sldId="256"/>
            <ac:spMk id="25" creationId="{00000000-0000-0000-0000-000000000000}"/>
          </ac:spMkLst>
        </pc:spChg>
        <pc:picChg chg="add mod">
          <ac:chgData name="manu kohan" userId="734b5a46992728d4" providerId="LiveId" clId="{829CA6BB-B265-4E53-9033-0C40F4462E4D}" dt="2025-06-17T14:06:14.468" v="40" actId="1076"/>
          <ac:picMkLst>
            <pc:docMk/>
            <pc:sldMk cId="0" sldId="256"/>
            <ac:picMk id="2" creationId="{7E032650-9D9C-4F97-91DE-69ED0B1A43D4}"/>
          </ac:picMkLst>
        </pc:picChg>
      </pc:sldChg>
    </pc:docChg>
  </pc:docChgLst>
  <pc:docChgLst>
    <pc:chgData name="manu kohan" userId="734b5a46992728d4" providerId="LiveId" clId="{4B08998D-A7D6-41B0-8718-300554ACC099}"/>
    <pc:docChg chg="undo custSel modSld">
      <pc:chgData name="manu kohan" userId="734b5a46992728d4" providerId="LiveId" clId="{4B08998D-A7D6-41B0-8718-300554ACC099}" dt="2024-07-10T13:52:29.230" v="530" actId="14100"/>
      <pc:docMkLst>
        <pc:docMk/>
      </pc:docMkLst>
      <pc:sldChg chg="addSp delSp modSp mod">
        <pc:chgData name="manu kohan" userId="734b5a46992728d4" providerId="LiveId" clId="{4B08998D-A7D6-41B0-8718-300554ACC099}" dt="2024-07-10T13:52:29.230" v="530" actId="14100"/>
        <pc:sldMkLst>
          <pc:docMk/>
          <pc:sldMk cId="0" sldId="256"/>
        </pc:sldMkLst>
        <pc:spChg chg="add mod">
          <ac:chgData name="manu kohan" userId="734b5a46992728d4" providerId="LiveId" clId="{4B08998D-A7D6-41B0-8718-300554ACC099}" dt="2024-07-10T12:52:50.697" v="318" actId="1076"/>
          <ac:spMkLst>
            <pc:docMk/>
            <pc:sldMk cId="0" sldId="256"/>
            <ac:spMk id="10" creationId="{749B5F55-A9E6-4DA0-A3FC-51D0A6ADFA0E}"/>
          </ac:spMkLst>
        </pc:spChg>
        <pc:spChg chg="add del mod">
          <ac:chgData name="manu kohan" userId="734b5a46992728d4" providerId="LiveId" clId="{4B08998D-A7D6-41B0-8718-300554ACC099}" dt="2024-07-10T13:20:51.524" v="503" actId="478"/>
          <ac:spMkLst>
            <pc:docMk/>
            <pc:sldMk cId="0" sldId="256"/>
            <ac:spMk id="12" creationId="{A6174753-4F9F-4864-8324-ACDED4A8CDCE}"/>
          </ac:spMkLst>
        </pc:spChg>
        <pc:spChg chg="add del mod">
          <ac:chgData name="manu kohan" userId="734b5a46992728d4" providerId="LiveId" clId="{4B08998D-A7D6-41B0-8718-300554ACC099}" dt="2024-07-10T12:34:12.354" v="93"/>
          <ac:spMkLst>
            <pc:docMk/>
            <pc:sldMk cId="0" sldId="256"/>
            <ac:spMk id="13" creationId="{2C385C3D-A4FC-4C0D-A374-3119735AC892}"/>
          </ac:spMkLst>
        </pc:spChg>
        <pc:spChg chg="add mod">
          <ac:chgData name="manu kohan" userId="734b5a46992728d4" providerId="LiveId" clId="{4B08998D-A7D6-41B0-8718-300554ACC099}" dt="2024-07-10T13:20:30.826" v="500" actId="14100"/>
          <ac:spMkLst>
            <pc:docMk/>
            <pc:sldMk cId="0" sldId="256"/>
            <ac:spMk id="14" creationId="{043B7274-3D13-4ADD-9A6F-2EDE6108A803}"/>
          </ac:spMkLst>
        </pc:spChg>
        <pc:spChg chg="add del mod">
          <ac:chgData name="manu kohan" userId="734b5a46992728d4" providerId="LiveId" clId="{4B08998D-A7D6-41B0-8718-300554ACC099}" dt="2024-07-10T13:17:27.219" v="482" actId="478"/>
          <ac:spMkLst>
            <pc:docMk/>
            <pc:sldMk cId="0" sldId="256"/>
            <ac:spMk id="15" creationId="{532AC1E9-E31F-40B9-9126-23C1EFB298D7}"/>
          </ac:spMkLst>
        </pc:spChg>
        <pc:spChg chg="add mod">
          <ac:chgData name="manu kohan" userId="734b5a46992728d4" providerId="LiveId" clId="{4B08998D-A7D6-41B0-8718-300554ACC099}" dt="2024-07-10T13:21:53.354" v="511" actId="1076"/>
          <ac:spMkLst>
            <pc:docMk/>
            <pc:sldMk cId="0" sldId="256"/>
            <ac:spMk id="19" creationId="{D31E9FA2-7861-4096-926E-FB360726AA68}"/>
          </ac:spMkLst>
        </pc:spChg>
        <pc:spChg chg="mod">
          <ac:chgData name="manu kohan" userId="734b5a46992728d4" providerId="LiveId" clId="{4B08998D-A7D6-41B0-8718-300554ACC099}" dt="2024-07-10T13:32:01.332" v="518" actId="1076"/>
          <ac:spMkLst>
            <pc:docMk/>
            <pc:sldMk cId="0" sldId="256"/>
            <ac:spMk id="20" creationId="{00000000-0000-0000-0000-000000000000}"/>
          </ac:spMkLst>
        </pc:spChg>
        <pc:spChg chg="mod">
          <ac:chgData name="manu kohan" userId="734b5a46992728d4" providerId="LiveId" clId="{4B08998D-A7D6-41B0-8718-300554ACC099}" dt="2024-07-10T12:50:43.994" v="314" actId="2711"/>
          <ac:spMkLst>
            <pc:docMk/>
            <pc:sldMk cId="0" sldId="256"/>
            <ac:spMk id="22" creationId="{00000000-0000-0000-0000-000000000000}"/>
          </ac:spMkLst>
        </pc:spChg>
        <pc:spChg chg="mod">
          <ac:chgData name="manu kohan" userId="734b5a46992728d4" providerId="LiveId" clId="{4B08998D-A7D6-41B0-8718-300554ACC099}" dt="2024-07-10T13:18:15.719" v="490" actId="313"/>
          <ac:spMkLst>
            <pc:docMk/>
            <pc:sldMk cId="0" sldId="256"/>
            <ac:spMk id="23" creationId="{00000000-0000-0000-0000-000000000000}"/>
          </ac:spMkLst>
        </pc:spChg>
        <pc:spChg chg="mod">
          <ac:chgData name="manu kohan" userId="734b5a46992728d4" providerId="LiveId" clId="{4B08998D-A7D6-41B0-8718-300554ACC099}" dt="2024-07-10T12:50:53.067" v="316" actId="1076"/>
          <ac:spMkLst>
            <pc:docMk/>
            <pc:sldMk cId="0" sldId="256"/>
            <ac:spMk id="24" creationId="{00000000-0000-0000-0000-000000000000}"/>
          </ac:spMkLst>
        </pc:spChg>
        <pc:spChg chg="mod">
          <ac:chgData name="manu kohan" userId="734b5a46992728d4" providerId="LiveId" clId="{4B08998D-A7D6-41B0-8718-300554ACC099}" dt="2024-07-10T12:50:55.596" v="317" actId="1076"/>
          <ac:spMkLst>
            <pc:docMk/>
            <pc:sldMk cId="0" sldId="256"/>
            <ac:spMk id="25" creationId="{00000000-0000-0000-0000-000000000000}"/>
          </ac:spMkLst>
        </pc:spChg>
        <pc:picChg chg="add del mod">
          <ac:chgData name="manu kohan" userId="734b5a46992728d4" providerId="LiveId" clId="{4B08998D-A7D6-41B0-8718-300554ACC099}" dt="2024-07-10T13:51:40.313" v="520" actId="478"/>
          <ac:picMkLst>
            <pc:docMk/>
            <pc:sldMk cId="0" sldId="256"/>
            <ac:picMk id="2" creationId="{6C632EF7-5B95-4083-A7E6-A08C838F6383}"/>
          </ac:picMkLst>
        </pc:picChg>
        <pc:picChg chg="add del mod">
          <ac:chgData name="manu kohan" userId="734b5a46992728d4" providerId="LiveId" clId="{4B08998D-A7D6-41B0-8718-300554ACC099}" dt="2024-07-10T13:21:17.101" v="507" actId="22"/>
          <ac:picMkLst>
            <pc:docMk/>
            <pc:sldMk cId="0" sldId="256"/>
            <ac:picMk id="4" creationId="{6501A2E5-BB17-44E7-9386-96E4E756CF4D}"/>
          </ac:picMkLst>
        </pc:picChg>
        <pc:picChg chg="add mod modCrop">
          <ac:chgData name="manu kohan" userId="734b5a46992728d4" providerId="LiveId" clId="{4B08998D-A7D6-41B0-8718-300554ACC099}" dt="2024-07-10T13:52:29.230" v="530" actId="14100"/>
          <ac:picMkLst>
            <pc:docMk/>
            <pc:sldMk cId="0" sldId="256"/>
            <ac:picMk id="4" creationId="{D2DEF908-C508-4003-8A23-DD636C6A6A31}"/>
          </ac:picMkLst>
        </pc:picChg>
        <pc:picChg chg="add del mod">
          <ac:chgData name="manu kohan" userId="734b5a46992728d4" providerId="LiveId" clId="{4B08998D-A7D6-41B0-8718-300554ACC099}" dt="2024-07-10T13:22:57.289" v="515" actId="478"/>
          <ac:picMkLst>
            <pc:docMk/>
            <pc:sldMk cId="0" sldId="256"/>
            <ac:picMk id="6" creationId="{8B4C9D1A-BADF-4041-B65C-0ABFC700114E}"/>
          </ac:picMkLst>
        </pc:picChg>
        <pc:picChg chg="del">
          <ac:chgData name="manu kohan" userId="734b5a46992728d4" providerId="LiveId" clId="{4B08998D-A7D6-41B0-8718-300554ACC099}" dt="2024-07-10T12:33:26.640" v="85" actId="478"/>
          <ac:picMkLst>
            <pc:docMk/>
            <pc:sldMk cId="0" sldId="256"/>
            <ac:picMk id="26" creationId="{00000000-0000-0000-0000-000000000000}"/>
          </ac:picMkLst>
        </pc:picChg>
        <pc:picChg chg="del">
          <ac:chgData name="manu kohan" userId="734b5a46992728d4" providerId="LiveId" clId="{4B08998D-A7D6-41B0-8718-300554ACC099}" dt="2024-07-10T12:31:45.152" v="76" actId="478"/>
          <ac:picMkLst>
            <pc:docMk/>
            <pc:sldMk cId="0" sldId="256"/>
            <ac:picMk id="27" creationId="{00000000-0000-0000-0000-000000000000}"/>
          </ac:picMkLst>
        </pc:picChg>
      </pc:sldChg>
    </pc:docChg>
  </pc:docChgLst>
  <pc:docChgLst>
    <pc:chgData name="manu kohan" userId="734b5a46992728d4" providerId="LiveId" clId="{E74DF2E3-0A38-4AF5-B361-1FD220E8529B}"/>
    <pc:docChg chg="undo custSel modSld">
      <pc:chgData name="manu kohan" userId="734b5a46992728d4" providerId="LiveId" clId="{E74DF2E3-0A38-4AF5-B361-1FD220E8529B}" dt="2024-07-10T13:57:17.930" v="73" actId="1076"/>
      <pc:docMkLst>
        <pc:docMk/>
      </pc:docMkLst>
      <pc:sldChg chg="modSp mod">
        <pc:chgData name="manu kohan" userId="734b5a46992728d4" providerId="LiveId" clId="{E74DF2E3-0A38-4AF5-B361-1FD220E8529B}" dt="2024-07-10T13:57:17.930" v="73" actId="1076"/>
        <pc:sldMkLst>
          <pc:docMk/>
          <pc:sldMk cId="0" sldId="256"/>
        </pc:sldMkLst>
        <pc:spChg chg="mod">
          <ac:chgData name="manu kohan" userId="734b5a46992728d4" providerId="LiveId" clId="{E74DF2E3-0A38-4AF5-B361-1FD220E8529B}" dt="2024-07-10T13:57:13.416" v="72" actId="14100"/>
          <ac:spMkLst>
            <pc:docMk/>
            <pc:sldMk cId="0" sldId="256"/>
            <ac:spMk id="10" creationId="{749B5F55-A9E6-4DA0-A3FC-51D0A6ADFA0E}"/>
          </ac:spMkLst>
        </pc:spChg>
        <pc:spChg chg="mod">
          <ac:chgData name="manu kohan" userId="734b5a46992728d4" providerId="LiveId" clId="{E74DF2E3-0A38-4AF5-B361-1FD220E8529B}" dt="2024-07-10T13:55:27.160" v="31" actId="20577"/>
          <ac:spMkLst>
            <pc:docMk/>
            <pc:sldMk cId="0" sldId="256"/>
            <ac:spMk id="23" creationId="{00000000-0000-0000-0000-000000000000}"/>
          </ac:spMkLst>
        </pc:spChg>
        <pc:spChg chg="mod">
          <ac:chgData name="manu kohan" userId="734b5a46992728d4" providerId="LiveId" clId="{E74DF2E3-0A38-4AF5-B361-1FD220E8529B}" dt="2024-07-10T13:56:30.702" v="56" actId="313"/>
          <ac:spMkLst>
            <pc:docMk/>
            <pc:sldMk cId="0" sldId="256"/>
            <ac:spMk id="24" creationId="{00000000-0000-0000-0000-000000000000}"/>
          </ac:spMkLst>
        </pc:spChg>
        <pc:spChg chg="mod">
          <ac:chgData name="manu kohan" userId="734b5a46992728d4" providerId="LiveId" clId="{E74DF2E3-0A38-4AF5-B361-1FD220E8529B}" dt="2024-07-10T13:57:17.930" v="73" actId="1076"/>
          <ac:spMkLst>
            <pc:docMk/>
            <pc:sldMk cId="0" sldId="256"/>
            <ac:spMk id="2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2463800" y="685800"/>
            <a:ext cx="19304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432100" latinLnBrk="0">
      <a:defRPr>
        <a:latin typeface="+mj-lt"/>
        <a:ea typeface="+mj-ea"/>
        <a:cs typeface="+mj-cs"/>
        <a:sym typeface="Helvetica Neue"/>
      </a:defRPr>
    </a:lvl2pPr>
    <a:lvl3pPr indent="864199" latinLnBrk="0">
      <a:defRPr>
        <a:latin typeface="+mj-lt"/>
        <a:ea typeface="+mj-ea"/>
        <a:cs typeface="+mj-cs"/>
        <a:sym typeface="Helvetica Neue"/>
      </a:defRPr>
    </a:lvl3pPr>
    <a:lvl4pPr indent="1296299" latinLnBrk="0">
      <a:defRPr>
        <a:latin typeface="+mj-lt"/>
        <a:ea typeface="+mj-ea"/>
        <a:cs typeface="+mj-cs"/>
        <a:sym typeface="Helvetica Neue"/>
      </a:defRPr>
    </a:lvl4pPr>
    <a:lvl5pPr indent="1728399" latinLnBrk="0">
      <a:defRPr>
        <a:latin typeface="+mj-lt"/>
        <a:ea typeface="+mj-ea"/>
        <a:cs typeface="+mj-cs"/>
        <a:sym typeface="Helvetica Neue"/>
      </a:defRPr>
    </a:lvl5pPr>
    <a:lvl6pPr indent="2160499" latinLnBrk="0">
      <a:defRPr>
        <a:latin typeface="+mj-lt"/>
        <a:ea typeface="+mj-ea"/>
        <a:cs typeface="+mj-cs"/>
        <a:sym typeface="Helvetica Neue"/>
      </a:defRPr>
    </a:lvl6pPr>
    <a:lvl7pPr indent="2592598" latinLnBrk="0">
      <a:defRPr>
        <a:latin typeface="+mj-lt"/>
        <a:ea typeface="+mj-ea"/>
        <a:cs typeface="+mj-cs"/>
        <a:sym typeface="Helvetica Neue"/>
      </a:defRPr>
    </a:lvl7pPr>
    <a:lvl8pPr indent="3024698" latinLnBrk="0">
      <a:defRPr>
        <a:latin typeface="+mj-lt"/>
        <a:ea typeface="+mj-ea"/>
        <a:cs typeface="+mj-cs"/>
        <a:sym typeface="Helvetica Neue"/>
      </a:defRPr>
    </a:lvl8pPr>
    <a:lvl9pPr indent="3456798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6502400" y="4159484"/>
            <a:ext cx="7222253" cy="17754585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1" y="1896412"/>
            <a:ext cx="9232070" cy="11107547"/>
          </a:xfrm>
        </p:spPr>
        <p:txBody>
          <a:bodyPr anchor="b">
            <a:normAutofit/>
          </a:bodyPr>
          <a:lstStyle>
            <a:lvl1pPr algn="l">
              <a:defRPr sz="66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3666197"/>
            <a:ext cx="7431375" cy="6802992"/>
          </a:xfrm>
        </p:spPr>
        <p:txBody>
          <a:bodyPr anchor="t">
            <a:normAutofit/>
          </a:bodyPr>
          <a:lstStyle>
            <a:lvl1pPr marL="0" indent="0" algn="l">
              <a:buNone/>
              <a:defRPr sz="30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424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15984026"/>
            <a:ext cx="9832301" cy="541831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800100" y="1896410"/>
            <a:ext cx="12115800" cy="11107544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143003" y="13666193"/>
            <a:ext cx="10921998" cy="1625494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24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207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896410"/>
            <a:ext cx="12115800" cy="10294797"/>
          </a:xfrm>
        </p:spPr>
        <p:txBody>
          <a:bodyPr anchor="ctr">
            <a:normAutofit/>
          </a:bodyPr>
          <a:lstStyle>
            <a:lvl1pPr algn="l">
              <a:defRPr sz="4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4629448"/>
            <a:ext cx="9575328" cy="677289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2571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425" y="1896410"/>
            <a:ext cx="10289681" cy="10294797"/>
          </a:xfrm>
        </p:spPr>
        <p:txBody>
          <a:bodyPr anchor="ctr">
            <a:normAutofit/>
          </a:bodyPr>
          <a:lstStyle>
            <a:lvl1pPr algn="l">
              <a:defRPr sz="4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1" y="12191207"/>
            <a:ext cx="9603701" cy="1715799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1" y="15291698"/>
            <a:ext cx="9573542" cy="6110642"/>
          </a:xfrm>
        </p:spPr>
        <p:txBody>
          <a:bodyPr anchor="ctr">
            <a:normAutofit/>
          </a:bodyPr>
          <a:lstStyle>
            <a:lvl1pPr marL="0" indent="0" algn="l">
              <a:buNone/>
              <a:defRPr sz="30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342901" y="2526499"/>
            <a:ext cx="685979" cy="2079068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44301" y="9843274"/>
            <a:ext cx="685979" cy="2079068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882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12191207"/>
            <a:ext cx="9573542" cy="6034807"/>
          </a:xfrm>
        </p:spPr>
        <p:txBody>
          <a:bodyPr anchor="b">
            <a:normAutofit/>
          </a:bodyPr>
          <a:lstStyle>
            <a:lvl1pPr algn="l">
              <a:defRPr sz="4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8249410"/>
            <a:ext cx="9575328" cy="3152929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6193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426" y="1896410"/>
            <a:ext cx="10289679" cy="10294797"/>
          </a:xfrm>
        </p:spPr>
        <p:txBody>
          <a:bodyPr anchor="ctr">
            <a:normAutofit/>
          </a:bodyPr>
          <a:lstStyle>
            <a:lvl1pPr algn="l">
              <a:defRPr sz="4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00101" y="13816701"/>
            <a:ext cx="9573542" cy="373261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7609520"/>
            <a:ext cx="9573540" cy="379282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342901" y="2526499"/>
            <a:ext cx="685979" cy="2079068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44301" y="9843274"/>
            <a:ext cx="685979" cy="2079068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7659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896410"/>
            <a:ext cx="11288487" cy="1029479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200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00101" y="13967212"/>
            <a:ext cx="9573542" cy="298007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6947290"/>
            <a:ext cx="9573540" cy="4455052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763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15984026"/>
            <a:ext cx="9832301" cy="5418314"/>
          </a:xfrm>
        </p:spPr>
        <p:txBody>
          <a:bodyPr>
            <a:normAutofit/>
          </a:bodyPr>
          <a:lstStyle>
            <a:lvl1pPr algn="l"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1" y="1896414"/>
            <a:ext cx="9832301" cy="13395288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3734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49609" y="1896410"/>
            <a:ext cx="3066291" cy="15713111"/>
          </a:xfrm>
        </p:spPr>
        <p:txBody>
          <a:bodyPr vert="eaVert">
            <a:normAutofit/>
          </a:bodyPr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1896410"/>
            <a:ext cx="8775018" cy="1950593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3375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81015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15984026"/>
            <a:ext cx="9832301" cy="541831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1" y="1896410"/>
            <a:ext cx="9832301" cy="13395288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260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7043807"/>
            <a:ext cx="9603702" cy="8247879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1" y="15953925"/>
            <a:ext cx="9603701" cy="5448417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541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15984026"/>
            <a:ext cx="9832301" cy="5418314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800101" y="1896412"/>
            <a:ext cx="5924951" cy="13395277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6993543" y="1896410"/>
            <a:ext cx="5922357" cy="1336517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077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15984026"/>
            <a:ext cx="9832301" cy="5418314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2" y="1896410"/>
            <a:ext cx="5575299" cy="2167326"/>
          </a:xfrm>
        </p:spPr>
        <p:txBody>
          <a:bodyPr anchor="b">
            <a:noAutofit/>
          </a:bodyPr>
          <a:lstStyle>
            <a:lvl1pPr marL="0" indent="0">
              <a:buNone/>
              <a:defRPr sz="3600" b="0" cap="all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0099" y="4063737"/>
            <a:ext cx="5918201" cy="11227952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82525" y="2014937"/>
            <a:ext cx="5646077" cy="2048798"/>
          </a:xfrm>
        </p:spPr>
        <p:txBody>
          <a:bodyPr anchor="b">
            <a:noAutofit/>
          </a:bodyPr>
          <a:lstStyle>
            <a:lvl1pPr marL="0" indent="0">
              <a:buNone/>
              <a:defRPr sz="3600" b="0" cap="all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3544" y="4063735"/>
            <a:ext cx="5935058" cy="1119784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620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15984026"/>
            <a:ext cx="9832301" cy="5418314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720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307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1" y="1896410"/>
            <a:ext cx="4800600" cy="5418314"/>
          </a:xfrm>
        </p:spPr>
        <p:txBody>
          <a:bodyPr anchor="b">
            <a:normAutofit/>
          </a:bodyPr>
          <a:lstStyle>
            <a:lvl1pPr algn="l">
              <a:defRPr sz="3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099" y="1896410"/>
            <a:ext cx="6658133" cy="1950593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1" y="7856564"/>
            <a:ext cx="4800600" cy="7435132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568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3700" y="5147398"/>
            <a:ext cx="5344887" cy="4063736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143000" y="3250988"/>
            <a:ext cx="4921461" cy="17067689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44041" y="9752965"/>
            <a:ext cx="5346335" cy="7405029"/>
          </a:xfrm>
        </p:spPr>
        <p:txBody>
          <a:bodyPr anchor="t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0100" y="21944173"/>
            <a:ext cx="8717586" cy="12981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519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006013" y="13846805"/>
            <a:ext cx="3705684" cy="9451947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1" y="15984026"/>
            <a:ext cx="9832301" cy="54183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1" y="1896414"/>
            <a:ext cx="9832301" cy="13395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45368" y="21944184"/>
            <a:ext cx="1800695" cy="129813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5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0100" y="21944173"/>
            <a:ext cx="8717586" cy="129813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5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1640" y="19833299"/>
            <a:ext cx="1285361" cy="2381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CB4B4D-7CA3-9044-876B-883B54F867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8074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  <p:sldLayoutId id="2147483770" r:id="rId18"/>
  </p:sldLayoutIdLst>
  <p:txStyles>
    <p:titleStyle>
      <a:lvl1pPr algn="l" defTabSz="685800" rtl="0" eaLnBrk="1" latinLnBrk="0" hangingPunct="1">
        <a:spcBef>
          <a:spcPct val="0"/>
        </a:spcBef>
        <a:buNone/>
        <a:defRPr sz="48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7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"/>
          <p:cNvSpPr txBox="1"/>
          <p:nvPr/>
        </p:nvSpPr>
        <p:spPr>
          <a:xfrm>
            <a:off x="757658" y="4852195"/>
            <a:ext cx="12200685" cy="54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2613" rIns="72613">
            <a:spAutoFit/>
          </a:bodyPr>
          <a:lstStyle>
            <a:lvl1pPr marL="342900" indent="-342900" algn="l">
              <a:defRPr sz="1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2859" dirty="0">
                <a:solidFill>
                  <a:schemeClr val="bg1"/>
                </a:solidFill>
              </a:rPr>
              <a:t>TÍT</a:t>
            </a:r>
            <a:r>
              <a:rPr lang="es-AR" sz="2859" dirty="0">
                <a:solidFill>
                  <a:schemeClr val="bg1"/>
                </a:solidFill>
              </a:rPr>
              <a:t>U</a:t>
            </a:r>
            <a:r>
              <a:rPr sz="2859" dirty="0">
                <a:solidFill>
                  <a:schemeClr val="bg1"/>
                </a:solidFill>
              </a:rPr>
              <a:t>LO</a:t>
            </a:r>
          </a:p>
        </p:txBody>
      </p:sp>
      <p:sp>
        <p:nvSpPr>
          <p:cNvPr id="21" name="Autores y Datos de la Institución"/>
          <p:cNvSpPr txBox="1"/>
          <p:nvPr/>
        </p:nvSpPr>
        <p:spPr>
          <a:xfrm>
            <a:off x="757658" y="5603304"/>
            <a:ext cx="12200685" cy="72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2613" rIns="72613">
            <a:spAutoFit/>
          </a:bodyPr>
          <a:lstStyle>
            <a:lvl1pPr marL="342900" indent="-342900" algn="l">
              <a:spcBef>
                <a:spcPts val="200"/>
              </a:spcBef>
              <a:defRPr sz="12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s-AR" sz="1906" dirty="0" smtClean="0">
                <a:solidFill>
                  <a:schemeClr val="bg1"/>
                </a:solidFill>
              </a:rPr>
              <a:t>Autores</a:t>
            </a:r>
            <a:endParaRPr sz="1906" dirty="0">
              <a:solidFill>
                <a:schemeClr val="bg1"/>
              </a:solidFill>
            </a:endParaRPr>
          </a:p>
        </p:txBody>
      </p:sp>
      <p:sp>
        <p:nvSpPr>
          <p:cNvPr id="22" name="Introducción"/>
          <p:cNvSpPr txBox="1"/>
          <p:nvPr/>
        </p:nvSpPr>
        <p:spPr>
          <a:xfrm>
            <a:off x="757270" y="7156790"/>
            <a:ext cx="12201460" cy="270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2613" rIns="72613">
            <a:spAutoFit/>
          </a:bodyPr>
          <a:lstStyle/>
          <a:p>
            <a:pPr marL="544581" indent="-544581">
              <a:spcBef>
                <a:spcPts val="318"/>
              </a:spcBef>
              <a:defRPr sz="12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s-AR" sz="1906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Introducción</a:t>
            </a:r>
            <a:endParaRPr lang="es-AR" sz="1906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544581" indent="-544581">
              <a:spcBef>
                <a:spcPts val="318"/>
              </a:spcBef>
              <a:defRPr sz="12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s-AR" sz="190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endParaRPr sz="1906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544581" indent="-544581">
              <a:defRPr sz="1200" b="0"/>
            </a:pPr>
            <a:endParaRPr sz="1906" dirty="0">
              <a:latin typeface="Arial"/>
              <a:ea typeface="Arial"/>
              <a:cs typeface="Arial"/>
              <a:sym typeface="Arial"/>
            </a:endParaRPr>
          </a:p>
          <a:p>
            <a:pPr marL="544581" indent="-544581">
              <a:defRPr sz="1200" b="0"/>
            </a:pPr>
            <a:endParaRPr sz="1906" dirty="0">
              <a:latin typeface="Arial"/>
              <a:ea typeface="Arial"/>
              <a:cs typeface="Arial"/>
              <a:sym typeface="Arial"/>
            </a:endParaRPr>
          </a:p>
          <a:p>
            <a:pPr marL="544581" indent="-544581">
              <a:defRPr sz="1200" b="0"/>
            </a:pPr>
            <a:endParaRPr sz="1906" dirty="0">
              <a:latin typeface="Arial"/>
              <a:ea typeface="Arial"/>
              <a:cs typeface="Arial"/>
              <a:sym typeface="Arial"/>
            </a:endParaRPr>
          </a:p>
          <a:p>
            <a:pPr marL="544581" indent="-544581">
              <a:defRPr sz="1200" b="0"/>
            </a:pPr>
            <a:endParaRPr sz="1906" dirty="0">
              <a:latin typeface="Arial"/>
              <a:ea typeface="Arial"/>
              <a:cs typeface="Arial"/>
              <a:sym typeface="Arial"/>
            </a:endParaRPr>
          </a:p>
          <a:p>
            <a:pPr marL="544581" indent="-544581">
              <a:defRPr sz="1200" b="0"/>
            </a:pPr>
            <a:endParaRPr sz="1906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Caso clínico"/>
          <p:cNvSpPr txBox="1"/>
          <p:nvPr/>
        </p:nvSpPr>
        <p:spPr>
          <a:xfrm>
            <a:off x="757657" y="10265094"/>
            <a:ext cx="12200687" cy="270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2613" rIns="72613">
            <a:spAutoFit/>
          </a:bodyPr>
          <a:lstStyle/>
          <a:p>
            <a:pPr marL="544581" indent="-544581">
              <a:spcBef>
                <a:spcPts val="318"/>
              </a:spcBef>
              <a:defRPr sz="12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s-AR" sz="1906" dirty="0" smtClean="0">
                <a:solidFill>
                  <a:schemeClr val="bg1"/>
                </a:solidFill>
              </a:rPr>
              <a:t>Objetivos</a:t>
            </a:r>
            <a:endParaRPr lang="es-AR" sz="1906" dirty="0">
              <a:solidFill>
                <a:schemeClr val="bg1"/>
              </a:solidFill>
            </a:endParaRPr>
          </a:p>
          <a:p>
            <a:pPr marL="544581" indent="-544581">
              <a:spcBef>
                <a:spcPts val="318"/>
              </a:spcBef>
              <a:defRPr sz="12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s-AR" sz="1906" dirty="0">
              <a:solidFill>
                <a:schemeClr val="bg1"/>
              </a:solidFill>
            </a:endParaRPr>
          </a:p>
          <a:p>
            <a:pPr marL="544581" indent="-544581">
              <a:spcBef>
                <a:spcPts val="318"/>
              </a:spcBef>
              <a:defRPr sz="12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906" dirty="0">
              <a:solidFill>
                <a:schemeClr val="bg1"/>
              </a:solidFill>
            </a:endParaRPr>
          </a:p>
          <a:p>
            <a:pPr marL="544581" indent="-544581">
              <a:defRPr sz="12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</p:txBody>
      </p:sp>
      <p:sp>
        <p:nvSpPr>
          <p:cNvPr id="24" name="Discusión"/>
          <p:cNvSpPr txBox="1"/>
          <p:nvPr/>
        </p:nvSpPr>
        <p:spPr>
          <a:xfrm>
            <a:off x="757658" y="16481702"/>
            <a:ext cx="12200685" cy="432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2613" rIns="72613">
            <a:spAutoFit/>
          </a:bodyPr>
          <a:lstStyle/>
          <a:p>
            <a:pPr marL="544581" indent="-544581">
              <a:spcBef>
                <a:spcPts val="318"/>
              </a:spcBef>
              <a:defRPr sz="12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s-AR" sz="1906" dirty="0" smtClean="0">
                <a:solidFill>
                  <a:schemeClr val="bg1"/>
                </a:solidFill>
              </a:rPr>
              <a:t>Gráficos y Fotos</a:t>
            </a:r>
            <a:endParaRPr sz="1906" dirty="0">
              <a:solidFill>
                <a:schemeClr val="bg1"/>
              </a:solidFill>
            </a:endParaRPr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</p:txBody>
      </p:sp>
      <p:sp>
        <p:nvSpPr>
          <p:cNvPr id="25" name="Conclusiones"/>
          <p:cNvSpPr txBox="1"/>
          <p:nvPr/>
        </p:nvSpPr>
        <p:spPr>
          <a:xfrm>
            <a:off x="757658" y="21210007"/>
            <a:ext cx="12200685" cy="270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2613" rIns="72613">
            <a:spAutoFit/>
          </a:bodyPr>
          <a:lstStyle/>
          <a:p>
            <a:pPr marL="544581" indent="-544581">
              <a:spcBef>
                <a:spcPts val="318"/>
              </a:spcBef>
              <a:defRPr sz="12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s-AR" sz="1906" dirty="0" smtClean="0">
                <a:solidFill>
                  <a:schemeClr val="bg1"/>
                </a:solidFill>
              </a:rPr>
              <a:t>Resultados y </a:t>
            </a:r>
            <a:r>
              <a:rPr sz="1906" dirty="0" err="1" smtClean="0">
                <a:solidFill>
                  <a:schemeClr val="bg1"/>
                </a:solidFill>
              </a:rPr>
              <a:t>Conclusi</a:t>
            </a:r>
            <a:r>
              <a:rPr lang="es-AR" sz="1906" dirty="0" err="1" smtClean="0">
                <a:solidFill>
                  <a:schemeClr val="bg1"/>
                </a:solidFill>
              </a:rPr>
              <a:t>ones</a:t>
            </a:r>
            <a:endParaRPr sz="1906" dirty="0">
              <a:solidFill>
                <a:schemeClr val="bg1"/>
              </a:solidFill>
            </a:endParaRPr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</p:txBody>
      </p:sp>
      <p:sp>
        <p:nvSpPr>
          <p:cNvPr id="14" name="TÍTULO">
            <a:extLst>
              <a:ext uri="{FF2B5EF4-FFF2-40B4-BE49-F238E27FC236}">
                <a16:creationId xmlns:a16="http://schemas.microsoft.com/office/drawing/2014/main" id="{043B7274-3D13-4ADD-9A6F-2EDE6108A803}"/>
              </a:ext>
            </a:extLst>
          </p:cNvPr>
          <p:cNvSpPr txBox="1"/>
          <p:nvPr/>
        </p:nvSpPr>
        <p:spPr>
          <a:xfrm flipH="1">
            <a:off x="757658" y="947951"/>
            <a:ext cx="1139881" cy="1109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2613" rIns="72613">
            <a:spAutoFit/>
          </a:bodyPr>
          <a:lstStyle>
            <a:lvl1pPr marL="342900" indent="-342900" algn="l">
              <a:defRPr sz="1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endParaRPr sz="2859" dirty="0"/>
          </a:p>
        </p:txBody>
      </p:sp>
      <p:sp>
        <p:nvSpPr>
          <p:cNvPr id="11" name="Discusión"/>
          <p:cNvSpPr txBox="1"/>
          <p:nvPr/>
        </p:nvSpPr>
        <p:spPr>
          <a:xfrm>
            <a:off x="757658" y="13373398"/>
            <a:ext cx="12200685" cy="270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2613" rIns="72613">
            <a:spAutoFit/>
          </a:bodyPr>
          <a:lstStyle/>
          <a:p>
            <a:pPr marL="544581" indent="-544581">
              <a:spcBef>
                <a:spcPts val="318"/>
              </a:spcBef>
              <a:defRPr sz="12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s-AR" sz="1906" dirty="0" smtClean="0">
                <a:solidFill>
                  <a:schemeClr val="bg1"/>
                </a:solidFill>
              </a:rPr>
              <a:t>Materiales y Métodos</a:t>
            </a:r>
            <a:endParaRPr sz="1906" dirty="0">
              <a:solidFill>
                <a:schemeClr val="bg1"/>
              </a:solidFill>
            </a:endParaRPr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</p:txBody>
      </p:sp>
      <p:sp>
        <p:nvSpPr>
          <p:cNvPr id="16" name="Autores y Datos de la Institución"/>
          <p:cNvSpPr txBox="1"/>
          <p:nvPr/>
        </p:nvSpPr>
        <p:spPr>
          <a:xfrm>
            <a:off x="757270" y="6534413"/>
            <a:ext cx="12200685" cy="3856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2613" rIns="72613">
            <a:spAutoFit/>
          </a:bodyPr>
          <a:lstStyle>
            <a:lvl1pPr marL="342900" indent="-342900" algn="l">
              <a:spcBef>
                <a:spcPts val="200"/>
              </a:spcBef>
              <a:defRPr sz="12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s-AR" sz="1906" dirty="0" smtClean="0">
                <a:solidFill>
                  <a:schemeClr val="bg1"/>
                </a:solidFill>
              </a:rPr>
              <a:t>Asesores</a:t>
            </a:r>
            <a:endParaRPr sz="1906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Diseño predeterminado">
  <a:themeElements>
    <a:clrScheme name="Diseño predeterminad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iseño predeterminado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iseño predeterminad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9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9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155</TotalTime>
  <Words>18</Words>
  <Application>Microsoft Office PowerPoint</Application>
  <PresentationFormat>Personalizado</PresentationFormat>
  <Paragraphs>37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Century Gothic</vt:lpstr>
      <vt:lpstr>Helvetica Neue</vt:lpstr>
      <vt:lpstr>Times New Roman</vt:lpstr>
      <vt:lpstr>Wingdings 3</vt:lpstr>
      <vt:lpstr>Sector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Equipo</dc:creator>
  <cp:lastModifiedBy>yuli</cp:lastModifiedBy>
  <cp:revision>17</cp:revision>
  <dcterms:modified xsi:type="dcterms:W3CDTF">2025-07-17T16:26:49Z</dcterms:modified>
</cp:coreProperties>
</file>