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6" r:id="rId5"/>
    <p:sldId id="265" r:id="rId6"/>
    <p:sldId id="263" r:id="rId7"/>
    <p:sldId id="260" r:id="rId8"/>
    <p:sldId id="259" r:id="rId9"/>
    <p:sldId id="262" r:id="rId10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26F97-AFBE-4B4E-BBC5-44F79F66B9BE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44EAEC5D-E28B-46DA-8D0C-E1306C2FF25A}">
      <dgm:prSet phldrT="[Text]" custT="1"/>
      <dgm:spPr/>
      <dgm:t>
        <a:bodyPr/>
        <a:lstStyle/>
        <a:p>
          <a:r>
            <a:rPr lang="en-US" sz="1600" dirty="0" smtClean="0"/>
            <a:t>API</a:t>
          </a:r>
          <a:endParaRPr lang="en-US" sz="1000" dirty="0"/>
        </a:p>
      </dgm:t>
    </dgm:pt>
    <dgm:pt modelId="{BDBFE3DA-7ADE-4990-9C42-8C7A8AE4188D}" cxnId="{98AC3124-BD58-4B99-B073-FA62D8209DD3}" type="parTrans">
      <dgm:prSet/>
      <dgm:spPr/>
      <dgm:t>
        <a:bodyPr/>
        <a:lstStyle/>
        <a:p>
          <a:endParaRPr lang="en-US"/>
        </a:p>
      </dgm:t>
    </dgm:pt>
    <dgm:pt modelId="{C1620811-41B5-4776-A913-5B9D1A9FF76A}" cxnId="{98AC3124-BD58-4B99-B073-FA62D8209DD3}" type="sibTrans">
      <dgm:prSet/>
      <dgm:spPr/>
      <dgm:t>
        <a:bodyPr/>
        <a:lstStyle/>
        <a:p>
          <a:endParaRPr lang="en-US"/>
        </a:p>
      </dgm:t>
    </dgm:pt>
    <dgm:pt modelId="{A6383F9B-C04B-4360-8CF2-2575B715C026}">
      <dgm:prSet phldrT="[Text]" custT="1"/>
      <dgm:spPr/>
      <dgm:t>
        <a:bodyPr/>
        <a:lstStyle/>
        <a:p>
          <a:r>
            <a:rPr lang="en-US" sz="1100" dirty="0" smtClean="0"/>
            <a:t>UI</a:t>
          </a:r>
          <a:endParaRPr lang="en-US" sz="1000" dirty="0"/>
        </a:p>
      </dgm:t>
    </dgm:pt>
    <dgm:pt modelId="{7C2528EB-009B-48B2-924C-3F092620EC2F}" cxnId="{026B5CC7-EC71-47C0-843F-7BF9EBFEA466}" type="parTrans">
      <dgm:prSet/>
      <dgm:spPr/>
      <dgm:t>
        <a:bodyPr/>
        <a:lstStyle/>
        <a:p>
          <a:endParaRPr lang="en-US"/>
        </a:p>
      </dgm:t>
    </dgm:pt>
    <dgm:pt modelId="{6A87CF33-9290-4FA3-B8BF-983734E6D557}" cxnId="{026B5CC7-EC71-47C0-843F-7BF9EBFEA466}" type="sibTrans">
      <dgm:prSet/>
      <dgm:spPr/>
      <dgm:t>
        <a:bodyPr/>
        <a:lstStyle/>
        <a:p>
          <a:endParaRPr lang="en-US"/>
        </a:p>
      </dgm:t>
    </dgm:pt>
    <dgm:pt modelId="{78BEA392-EAA3-40D5-8B8E-86036F548090}">
      <dgm:prSet phldrT="[Text]"/>
      <dgm:spPr/>
      <dgm:t>
        <a:bodyPr/>
        <a:lstStyle/>
        <a:p>
          <a:r>
            <a:rPr lang="en-US" dirty="0"/>
            <a:t>Model Store</a:t>
          </a:r>
        </a:p>
      </dgm:t>
    </dgm:pt>
    <dgm:pt modelId="{B4AD1987-E812-4777-BF7B-ECABB26E0F3E}" cxnId="{5ECB6C5E-D324-4F4C-82DA-275005407302}" type="parTrans">
      <dgm:prSet/>
      <dgm:spPr/>
      <dgm:t>
        <a:bodyPr/>
        <a:lstStyle/>
        <a:p>
          <a:endParaRPr lang="en-US"/>
        </a:p>
      </dgm:t>
    </dgm:pt>
    <dgm:pt modelId="{D8581A90-AE31-40A0-BC9C-C30CB660CA1D}" cxnId="{5ECB6C5E-D324-4F4C-82DA-275005407302}" type="sibTrans">
      <dgm:prSet/>
      <dgm:spPr/>
      <dgm:t>
        <a:bodyPr/>
        <a:lstStyle/>
        <a:p>
          <a:endParaRPr lang="en-US"/>
        </a:p>
      </dgm:t>
    </dgm:pt>
    <dgm:pt modelId="{9511CA8B-69BD-47E8-9700-73EA874BA15D}" type="pres">
      <dgm:prSet presAssocID="{32026F97-AFBE-4B4E-BBC5-44F79F66B9B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B3AF4F-D264-435F-8A46-9685BA9E1F56}" type="pres">
      <dgm:prSet presAssocID="{44EAEC5D-E28B-46DA-8D0C-E1306C2FF25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73F3A-DB86-43DF-9386-73BCB70E9BFE}" type="pres">
      <dgm:prSet presAssocID="{44EAEC5D-E28B-46DA-8D0C-E1306C2FF25A}" presName="gear1srcNode" presStyleLbl="node1" presStyleIdx="0" presStyleCnt="3"/>
      <dgm:spPr/>
      <dgm:t>
        <a:bodyPr/>
        <a:lstStyle/>
        <a:p>
          <a:endParaRPr lang="en-US"/>
        </a:p>
      </dgm:t>
    </dgm:pt>
    <dgm:pt modelId="{13FECFAB-E6A5-4B54-B6AF-B9431365D12A}" type="pres">
      <dgm:prSet presAssocID="{44EAEC5D-E28B-46DA-8D0C-E1306C2FF25A}" presName="gear1dstNode" presStyleLbl="node1" presStyleIdx="0" presStyleCnt="3"/>
      <dgm:spPr/>
      <dgm:t>
        <a:bodyPr/>
        <a:lstStyle/>
        <a:p>
          <a:endParaRPr lang="en-US"/>
        </a:p>
      </dgm:t>
    </dgm:pt>
    <dgm:pt modelId="{7B4C73BB-2AAC-4919-B947-EB0CA028217E}" type="pres">
      <dgm:prSet presAssocID="{A6383F9B-C04B-4360-8CF2-2575B715C02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58D87-F7D2-444D-81E4-F0C1A36D3C4A}" type="pres">
      <dgm:prSet presAssocID="{A6383F9B-C04B-4360-8CF2-2575B715C026}" presName="gear2srcNode" presStyleLbl="node1" presStyleIdx="1" presStyleCnt="3"/>
      <dgm:spPr/>
      <dgm:t>
        <a:bodyPr/>
        <a:lstStyle/>
        <a:p>
          <a:endParaRPr lang="en-US"/>
        </a:p>
      </dgm:t>
    </dgm:pt>
    <dgm:pt modelId="{13397BEC-36D0-438B-A7A4-B03894E2036C}" type="pres">
      <dgm:prSet presAssocID="{A6383F9B-C04B-4360-8CF2-2575B715C026}" presName="gear2dstNode" presStyleLbl="node1" presStyleIdx="1" presStyleCnt="3"/>
      <dgm:spPr/>
      <dgm:t>
        <a:bodyPr/>
        <a:lstStyle/>
        <a:p>
          <a:endParaRPr lang="en-US"/>
        </a:p>
      </dgm:t>
    </dgm:pt>
    <dgm:pt modelId="{D6210CE7-C834-47F7-ACFF-A92F3FADB9EE}" type="pres">
      <dgm:prSet presAssocID="{78BEA392-EAA3-40D5-8B8E-86036F548090}" presName="gear3" presStyleLbl="node1" presStyleIdx="2" presStyleCnt="3"/>
      <dgm:spPr/>
      <dgm:t>
        <a:bodyPr/>
        <a:lstStyle/>
        <a:p>
          <a:endParaRPr lang="en-US"/>
        </a:p>
      </dgm:t>
    </dgm:pt>
    <dgm:pt modelId="{6D036DCF-B8D4-4A90-A334-49DE007E43E6}" type="pres">
      <dgm:prSet presAssocID="{78BEA392-EAA3-40D5-8B8E-86036F54809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1F5A4-C044-40BC-B880-8BBC413D9557}" type="pres">
      <dgm:prSet presAssocID="{78BEA392-EAA3-40D5-8B8E-86036F548090}" presName="gear3srcNode" presStyleLbl="node1" presStyleIdx="2" presStyleCnt="3"/>
      <dgm:spPr/>
      <dgm:t>
        <a:bodyPr/>
        <a:lstStyle/>
        <a:p>
          <a:endParaRPr lang="en-US"/>
        </a:p>
      </dgm:t>
    </dgm:pt>
    <dgm:pt modelId="{54983C4D-065D-4AB3-AE66-74E5DA84EC13}" type="pres">
      <dgm:prSet presAssocID="{78BEA392-EAA3-40D5-8B8E-86036F548090}" presName="gear3dstNode" presStyleLbl="node1" presStyleIdx="2" presStyleCnt="3"/>
      <dgm:spPr/>
      <dgm:t>
        <a:bodyPr/>
        <a:lstStyle/>
        <a:p>
          <a:endParaRPr lang="en-US"/>
        </a:p>
      </dgm:t>
    </dgm:pt>
    <dgm:pt modelId="{12B0EC78-4A8B-4B45-B467-2144E7D310D9}" type="pres">
      <dgm:prSet presAssocID="{C1620811-41B5-4776-A913-5B9D1A9FF76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9B87235C-1417-4AB4-97BC-BCA257226DE9}" type="pres">
      <dgm:prSet presAssocID="{6A87CF33-9290-4FA3-B8BF-983734E6D55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FABA7ED-582F-4473-A54F-06458AD2D545}" type="pres">
      <dgm:prSet presAssocID="{D8581A90-AE31-40A0-BC9C-C30CB660CA1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7D543D3-59B1-4E76-B0DB-AD72FFFB822A}" type="presOf" srcId="{32026F97-AFBE-4B4E-BBC5-44F79F66B9BE}" destId="{9511CA8B-69BD-47E8-9700-73EA874BA15D}" srcOrd="0" destOrd="0" presId="urn:microsoft.com/office/officeart/2005/8/layout/gear1"/>
    <dgm:cxn modelId="{45ED8623-FBF9-42F4-BF9E-17B68E9B062E}" type="presOf" srcId="{44EAEC5D-E28B-46DA-8D0C-E1306C2FF25A}" destId="{7CA73F3A-DB86-43DF-9386-73BCB70E9BFE}" srcOrd="1" destOrd="0" presId="urn:microsoft.com/office/officeart/2005/8/layout/gear1"/>
    <dgm:cxn modelId="{026B5CC7-EC71-47C0-843F-7BF9EBFEA466}" srcId="{32026F97-AFBE-4B4E-BBC5-44F79F66B9BE}" destId="{A6383F9B-C04B-4360-8CF2-2575B715C026}" srcOrd="1" destOrd="0" parTransId="{7C2528EB-009B-48B2-924C-3F092620EC2F}" sibTransId="{6A87CF33-9290-4FA3-B8BF-983734E6D557}"/>
    <dgm:cxn modelId="{8EFBBBF3-3791-4812-9AC2-549E3EF9D6FD}" type="presOf" srcId="{44EAEC5D-E28B-46DA-8D0C-E1306C2FF25A}" destId="{13FECFAB-E6A5-4B54-B6AF-B9431365D12A}" srcOrd="2" destOrd="0" presId="urn:microsoft.com/office/officeart/2005/8/layout/gear1"/>
    <dgm:cxn modelId="{3415D83B-3AB1-4598-978F-C27FE8234418}" type="presOf" srcId="{78BEA392-EAA3-40D5-8B8E-86036F548090}" destId="{7C11F5A4-C044-40BC-B880-8BBC413D9557}" srcOrd="2" destOrd="0" presId="urn:microsoft.com/office/officeart/2005/8/layout/gear1"/>
    <dgm:cxn modelId="{55091D5E-89EB-4A67-B983-4CB3DC92FF44}" type="presOf" srcId="{A6383F9B-C04B-4360-8CF2-2575B715C026}" destId="{7B4C73BB-2AAC-4919-B947-EB0CA028217E}" srcOrd="0" destOrd="0" presId="urn:microsoft.com/office/officeart/2005/8/layout/gear1"/>
    <dgm:cxn modelId="{CC5E48D4-DD57-471D-9BD4-F454303D8333}" type="presOf" srcId="{44EAEC5D-E28B-46DA-8D0C-E1306C2FF25A}" destId="{37B3AF4F-D264-435F-8A46-9685BA9E1F56}" srcOrd="0" destOrd="0" presId="urn:microsoft.com/office/officeart/2005/8/layout/gear1"/>
    <dgm:cxn modelId="{628EFCDF-0283-4E01-96BE-7349CDE68F24}" type="presOf" srcId="{6A87CF33-9290-4FA3-B8BF-983734E6D557}" destId="{9B87235C-1417-4AB4-97BC-BCA257226DE9}" srcOrd="0" destOrd="0" presId="urn:microsoft.com/office/officeart/2005/8/layout/gear1"/>
    <dgm:cxn modelId="{98AC3124-BD58-4B99-B073-FA62D8209DD3}" srcId="{32026F97-AFBE-4B4E-BBC5-44F79F66B9BE}" destId="{44EAEC5D-E28B-46DA-8D0C-E1306C2FF25A}" srcOrd="0" destOrd="0" parTransId="{BDBFE3DA-7ADE-4990-9C42-8C7A8AE4188D}" sibTransId="{C1620811-41B5-4776-A913-5B9D1A9FF76A}"/>
    <dgm:cxn modelId="{CE944941-B02A-497A-8C06-1CCDEECC89BA}" type="presOf" srcId="{78BEA392-EAA3-40D5-8B8E-86036F548090}" destId="{D6210CE7-C834-47F7-ACFF-A92F3FADB9EE}" srcOrd="0" destOrd="0" presId="urn:microsoft.com/office/officeart/2005/8/layout/gear1"/>
    <dgm:cxn modelId="{FBC51CF7-10FB-4BB5-A161-62E31A9D1A4F}" type="presOf" srcId="{D8581A90-AE31-40A0-BC9C-C30CB660CA1D}" destId="{AFABA7ED-582F-4473-A54F-06458AD2D545}" srcOrd="0" destOrd="0" presId="urn:microsoft.com/office/officeart/2005/8/layout/gear1"/>
    <dgm:cxn modelId="{5ECB6C5E-D324-4F4C-82DA-275005407302}" srcId="{32026F97-AFBE-4B4E-BBC5-44F79F66B9BE}" destId="{78BEA392-EAA3-40D5-8B8E-86036F548090}" srcOrd="2" destOrd="0" parTransId="{B4AD1987-E812-4777-BF7B-ECABB26E0F3E}" sibTransId="{D8581A90-AE31-40A0-BC9C-C30CB660CA1D}"/>
    <dgm:cxn modelId="{A07E15BB-1098-4D4A-B82A-E9A37D1FE4B8}" type="presOf" srcId="{C1620811-41B5-4776-A913-5B9D1A9FF76A}" destId="{12B0EC78-4A8B-4B45-B467-2144E7D310D9}" srcOrd="0" destOrd="0" presId="urn:microsoft.com/office/officeart/2005/8/layout/gear1"/>
    <dgm:cxn modelId="{68DAB5D0-2EE7-48B1-A742-41A12BD92227}" type="presOf" srcId="{A6383F9B-C04B-4360-8CF2-2575B715C026}" destId="{C5D58D87-F7D2-444D-81E4-F0C1A36D3C4A}" srcOrd="1" destOrd="0" presId="urn:microsoft.com/office/officeart/2005/8/layout/gear1"/>
    <dgm:cxn modelId="{4DB945D3-D899-4545-9A6B-9DE4CEFBA3AD}" type="presOf" srcId="{78BEA392-EAA3-40D5-8B8E-86036F548090}" destId="{54983C4D-065D-4AB3-AE66-74E5DA84EC13}" srcOrd="3" destOrd="0" presId="urn:microsoft.com/office/officeart/2005/8/layout/gear1"/>
    <dgm:cxn modelId="{3E9199A7-09CF-4C7E-B520-D6843F49B4EC}" type="presOf" srcId="{A6383F9B-C04B-4360-8CF2-2575B715C026}" destId="{13397BEC-36D0-438B-A7A4-B03894E2036C}" srcOrd="2" destOrd="0" presId="urn:microsoft.com/office/officeart/2005/8/layout/gear1"/>
    <dgm:cxn modelId="{EFE53AE0-DBEF-4250-8C8E-1665898CD950}" type="presOf" srcId="{78BEA392-EAA3-40D5-8B8E-86036F548090}" destId="{6D036DCF-B8D4-4A90-A334-49DE007E43E6}" srcOrd="1" destOrd="0" presId="urn:microsoft.com/office/officeart/2005/8/layout/gear1"/>
    <dgm:cxn modelId="{F2400889-8D20-4704-970E-43070FADE64D}" type="presParOf" srcId="{9511CA8B-69BD-47E8-9700-73EA874BA15D}" destId="{37B3AF4F-D264-435F-8A46-9685BA9E1F56}" srcOrd="0" destOrd="0" presId="urn:microsoft.com/office/officeart/2005/8/layout/gear1"/>
    <dgm:cxn modelId="{29E72497-2B57-4CE4-93A6-9454887579AD}" type="presParOf" srcId="{9511CA8B-69BD-47E8-9700-73EA874BA15D}" destId="{7CA73F3A-DB86-43DF-9386-73BCB70E9BFE}" srcOrd="1" destOrd="0" presId="urn:microsoft.com/office/officeart/2005/8/layout/gear1"/>
    <dgm:cxn modelId="{EF0BB974-1B73-46DB-A4D4-00AD2E9F5F00}" type="presParOf" srcId="{9511CA8B-69BD-47E8-9700-73EA874BA15D}" destId="{13FECFAB-E6A5-4B54-B6AF-B9431365D12A}" srcOrd="2" destOrd="0" presId="urn:microsoft.com/office/officeart/2005/8/layout/gear1"/>
    <dgm:cxn modelId="{B14E2D21-62DE-4F29-8560-E9989D336745}" type="presParOf" srcId="{9511CA8B-69BD-47E8-9700-73EA874BA15D}" destId="{7B4C73BB-2AAC-4919-B947-EB0CA028217E}" srcOrd="3" destOrd="0" presId="urn:microsoft.com/office/officeart/2005/8/layout/gear1"/>
    <dgm:cxn modelId="{B34CC599-2C7E-4AA8-A181-589F62D8D6C1}" type="presParOf" srcId="{9511CA8B-69BD-47E8-9700-73EA874BA15D}" destId="{C5D58D87-F7D2-444D-81E4-F0C1A36D3C4A}" srcOrd="4" destOrd="0" presId="urn:microsoft.com/office/officeart/2005/8/layout/gear1"/>
    <dgm:cxn modelId="{315C875B-D7A8-44A9-B1EE-275BC433A71B}" type="presParOf" srcId="{9511CA8B-69BD-47E8-9700-73EA874BA15D}" destId="{13397BEC-36D0-438B-A7A4-B03894E2036C}" srcOrd="5" destOrd="0" presId="urn:microsoft.com/office/officeart/2005/8/layout/gear1"/>
    <dgm:cxn modelId="{8335D5BC-E949-4BD1-B887-83AF241CD6C2}" type="presParOf" srcId="{9511CA8B-69BD-47E8-9700-73EA874BA15D}" destId="{D6210CE7-C834-47F7-ACFF-A92F3FADB9EE}" srcOrd="6" destOrd="0" presId="urn:microsoft.com/office/officeart/2005/8/layout/gear1"/>
    <dgm:cxn modelId="{E194D079-F1F7-4904-A59D-FD3445A86365}" type="presParOf" srcId="{9511CA8B-69BD-47E8-9700-73EA874BA15D}" destId="{6D036DCF-B8D4-4A90-A334-49DE007E43E6}" srcOrd="7" destOrd="0" presId="urn:microsoft.com/office/officeart/2005/8/layout/gear1"/>
    <dgm:cxn modelId="{2EDC2B62-267A-4236-A90B-7AA0EE79AD64}" type="presParOf" srcId="{9511CA8B-69BD-47E8-9700-73EA874BA15D}" destId="{7C11F5A4-C044-40BC-B880-8BBC413D9557}" srcOrd="8" destOrd="0" presId="urn:microsoft.com/office/officeart/2005/8/layout/gear1"/>
    <dgm:cxn modelId="{C1C5963B-2EE3-487C-9521-C7FA91B83902}" type="presParOf" srcId="{9511CA8B-69BD-47E8-9700-73EA874BA15D}" destId="{54983C4D-065D-4AB3-AE66-74E5DA84EC13}" srcOrd="9" destOrd="0" presId="urn:microsoft.com/office/officeart/2005/8/layout/gear1"/>
    <dgm:cxn modelId="{5915FF33-662C-4771-906D-F5B018A22668}" type="presParOf" srcId="{9511CA8B-69BD-47E8-9700-73EA874BA15D}" destId="{12B0EC78-4A8B-4B45-B467-2144E7D310D9}" srcOrd="10" destOrd="0" presId="urn:microsoft.com/office/officeart/2005/8/layout/gear1"/>
    <dgm:cxn modelId="{9D29C22C-5305-49F8-A1BE-72982BACD183}" type="presParOf" srcId="{9511CA8B-69BD-47E8-9700-73EA874BA15D}" destId="{9B87235C-1417-4AB4-97BC-BCA257226DE9}" srcOrd="11" destOrd="0" presId="urn:microsoft.com/office/officeart/2005/8/layout/gear1"/>
    <dgm:cxn modelId="{2557855D-FA9C-4046-B1C1-40F86BF7B91D}" type="presParOf" srcId="{9511CA8B-69BD-47E8-9700-73EA874BA15D}" destId="{AFABA7ED-582F-4473-A54F-06458AD2D54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513E2-90F7-4DF2-B7D1-51BC90D26742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C1DBCB-54D2-4A47-B998-6496C8B2D1EA}">
      <dgm:prSet phldrT="[Text]"/>
      <dgm:spPr/>
      <dgm:t>
        <a:bodyPr/>
        <a:lstStyle/>
        <a:p>
          <a:r>
            <a:rPr lang="en-US" dirty="0" smtClean="0"/>
            <a:t>Flood Rainfall </a:t>
          </a:r>
          <a:endParaRPr lang="en-US" dirty="0"/>
        </a:p>
      </dgm:t>
    </dgm:pt>
    <dgm:pt modelId="{485FBC51-642E-4E95-8998-586FF06E7704}" cxnId="{0702572C-DEF2-4BAB-BC8D-7DD4EAD2FFFB}" type="parTrans">
      <dgm:prSet/>
      <dgm:spPr/>
      <dgm:t>
        <a:bodyPr/>
        <a:lstStyle/>
        <a:p>
          <a:endParaRPr lang="en-US"/>
        </a:p>
      </dgm:t>
    </dgm:pt>
    <dgm:pt modelId="{E38A4A4E-E01B-4C9A-9D89-5E91961D42EE}" cxnId="{0702572C-DEF2-4BAB-BC8D-7DD4EAD2FFFB}" type="sibTrans">
      <dgm:prSet/>
      <dgm:spPr/>
      <dgm:t>
        <a:bodyPr/>
        <a:lstStyle/>
        <a:p>
          <a:endParaRPr lang="en-US"/>
        </a:p>
      </dgm:t>
    </dgm:pt>
    <dgm:pt modelId="{5D488BEA-C18F-44EF-94B4-CD96F91B7073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6577894-80D2-4AF8-8A99-87122E3C2EBA}" cxnId="{BA2C8D86-4BE3-402D-BDF5-63588409A1E0}" type="parTrans">
      <dgm:prSet/>
      <dgm:spPr/>
      <dgm:t>
        <a:bodyPr/>
        <a:lstStyle/>
        <a:p>
          <a:endParaRPr lang="en-US"/>
        </a:p>
      </dgm:t>
    </dgm:pt>
    <dgm:pt modelId="{6E35D59D-CC49-494E-974E-119CD649D1E7}" cxnId="{BA2C8D86-4BE3-402D-BDF5-63588409A1E0}" type="sibTrans">
      <dgm:prSet/>
      <dgm:spPr/>
      <dgm:t>
        <a:bodyPr/>
        <a:lstStyle/>
        <a:p>
          <a:endParaRPr lang="en-US"/>
        </a:p>
      </dgm:t>
    </dgm:pt>
    <dgm:pt modelId="{AC7B22F2-33B2-4EA0-9317-D30D0B2C14F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7276DF9-14D1-4F7D-858D-C3872ACD9C4F}" cxnId="{762AD7E7-9181-4AE3-979D-5476A70C46B6}" type="parTrans">
      <dgm:prSet/>
      <dgm:spPr/>
      <dgm:t>
        <a:bodyPr/>
        <a:lstStyle/>
        <a:p>
          <a:endParaRPr lang="en-US"/>
        </a:p>
      </dgm:t>
    </dgm:pt>
    <dgm:pt modelId="{A141940E-9D58-40E3-93AB-A367E0E64183}" cxnId="{762AD7E7-9181-4AE3-979D-5476A70C46B6}" type="sibTrans">
      <dgm:prSet/>
      <dgm:spPr/>
      <dgm:t>
        <a:bodyPr/>
        <a:lstStyle/>
        <a:p>
          <a:endParaRPr lang="en-US"/>
        </a:p>
      </dgm:t>
    </dgm:pt>
    <dgm:pt modelId="{93B2050F-22AB-44C1-A1F1-2B6E52C5102B}" type="pres">
      <dgm:prSet presAssocID="{299513E2-90F7-4DF2-B7D1-51BC90D2674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470192-1504-4047-80B1-DBDD9990796F}" type="pres">
      <dgm:prSet presAssocID="{299513E2-90F7-4DF2-B7D1-51BC90D26742}" presName="ellipse" presStyleLbl="trBgShp" presStyleIdx="0" presStyleCnt="1"/>
      <dgm:spPr/>
    </dgm:pt>
    <dgm:pt modelId="{5F874C1E-C14D-4BE5-BBB5-4084B3B965BF}" type="pres">
      <dgm:prSet presAssocID="{299513E2-90F7-4DF2-B7D1-51BC90D26742}" presName="arrow1" presStyleLbl="fgShp" presStyleIdx="0" presStyleCnt="1"/>
      <dgm:spPr/>
    </dgm:pt>
    <dgm:pt modelId="{7FB4C5C8-25EE-40C0-9B2B-FE1F1EB65B77}" type="pres">
      <dgm:prSet presAssocID="{299513E2-90F7-4DF2-B7D1-51BC90D2674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DF60B-D650-41EE-9008-9391B3B7AE02}" type="pres">
      <dgm:prSet presAssocID="{5D488BEA-C18F-44EF-94B4-CD96F91B7073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22FF4-184C-4190-80D0-240045600C15}" type="pres">
      <dgm:prSet presAssocID="{AC7B22F2-33B2-4EA0-9317-D30D0B2C14F8}" presName="item2" presStyleLbl="node1" presStyleIdx="1" presStyleCnt="2" custScaleX="137038" custScaleY="104289" custLinFactNeighborX="34996" custLinFactNeighborY="-24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A8BF7-A22E-4639-B44C-3E425CF9382A}" type="pres">
      <dgm:prSet presAssocID="{299513E2-90F7-4DF2-B7D1-51BC90D26742}" presName="funnel" presStyleLbl="trAlignAcc1" presStyleIdx="0" presStyleCnt="1"/>
      <dgm:spPr/>
    </dgm:pt>
  </dgm:ptLst>
  <dgm:cxnLst>
    <dgm:cxn modelId="{84B72A0F-A756-4C95-9818-993C9FBF239A}" type="presOf" srcId="{AC7B22F2-33B2-4EA0-9317-D30D0B2C14F8}" destId="{7FB4C5C8-25EE-40C0-9B2B-FE1F1EB65B77}" srcOrd="0" destOrd="0" presId="urn:microsoft.com/office/officeart/2005/8/layout/funnel1"/>
    <dgm:cxn modelId="{0702572C-DEF2-4BAB-BC8D-7DD4EAD2FFFB}" srcId="{299513E2-90F7-4DF2-B7D1-51BC90D26742}" destId="{C0C1DBCB-54D2-4A47-B998-6496C8B2D1EA}" srcOrd="0" destOrd="0" parTransId="{485FBC51-642E-4E95-8998-586FF06E7704}" sibTransId="{E38A4A4E-E01B-4C9A-9D89-5E91961D42EE}"/>
    <dgm:cxn modelId="{58AD1BAD-8D10-46B9-BC78-BE3A9D241483}" type="presOf" srcId="{5D488BEA-C18F-44EF-94B4-CD96F91B7073}" destId="{5E4DF60B-D650-41EE-9008-9391B3B7AE02}" srcOrd="0" destOrd="0" presId="urn:microsoft.com/office/officeart/2005/8/layout/funnel1"/>
    <dgm:cxn modelId="{762AD7E7-9181-4AE3-979D-5476A70C46B6}" srcId="{299513E2-90F7-4DF2-B7D1-51BC90D26742}" destId="{AC7B22F2-33B2-4EA0-9317-D30D0B2C14F8}" srcOrd="2" destOrd="0" parTransId="{D7276DF9-14D1-4F7D-858D-C3872ACD9C4F}" sibTransId="{A141940E-9D58-40E3-93AB-A367E0E64183}"/>
    <dgm:cxn modelId="{BA2C8D86-4BE3-402D-BDF5-63588409A1E0}" srcId="{299513E2-90F7-4DF2-B7D1-51BC90D26742}" destId="{5D488BEA-C18F-44EF-94B4-CD96F91B7073}" srcOrd="1" destOrd="0" parTransId="{D6577894-80D2-4AF8-8A99-87122E3C2EBA}" sibTransId="{6E35D59D-CC49-494E-974E-119CD649D1E7}"/>
    <dgm:cxn modelId="{F1E1F960-2C9C-4B29-8E0A-49CD482A809B}" type="presOf" srcId="{299513E2-90F7-4DF2-B7D1-51BC90D26742}" destId="{93B2050F-22AB-44C1-A1F1-2B6E52C5102B}" srcOrd="0" destOrd="0" presId="urn:microsoft.com/office/officeart/2005/8/layout/funnel1"/>
    <dgm:cxn modelId="{1D7A3140-C955-4801-B23C-DE556D6DFA0A}" type="presOf" srcId="{C0C1DBCB-54D2-4A47-B998-6496C8B2D1EA}" destId="{71122FF4-184C-4190-80D0-240045600C15}" srcOrd="0" destOrd="0" presId="urn:microsoft.com/office/officeart/2005/8/layout/funnel1"/>
    <dgm:cxn modelId="{3904C122-AB21-45BD-B0CA-477D2534F22D}" type="presParOf" srcId="{93B2050F-22AB-44C1-A1F1-2B6E52C5102B}" destId="{16470192-1504-4047-80B1-DBDD9990796F}" srcOrd="0" destOrd="0" presId="urn:microsoft.com/office/officeart/2005/8/layout/funnel1"/>
    <dgm:cxn modelId="{A29FC527-2795-4926-AB8D-CF1E7773E4FD}" type="presParOf" srcId="{93B2050F-22AB-44C1-A1F1-2B6E52C5102B}" destId="{5F874C1E-C14D-4BE5-BBB5-4084B3B965BF}" srcOrd="1" destOrd="0" presId="urn:microsoft.com/office/officeart/2005/8/layout/funnel1"/>
    <dgm:cxn modelId="{79433C31-0F9A-4E97-9E19-5CAB25A52E2F}" type="presParOf" srcId="{93B2050F-22AB-44C1-A1F1-2B6E52C5102B}" destId="{7FB4C5C8-25EE-40C0-9B2B-FE1F1EB65B77}" srcOrd="2" destOrd="0" presId="urn:microsoft.com/office/officeart/2005/8/layout/funnel1"/>
    <dgm:cxn modelId="{25115E99-0C1D-4FDD-B885-12F985280974}" type="presParOf" srcId="{93B2050F-22AB-44C1-A1F1-2B6E52C5102B}" destId="{5E4DF60B-D650-41EE-9008-9391B3B7AE02}" srcOrd="3" destOrd="0" presId="urn:microsoft.com/office/officeart/2005/8/layout/funnel1"/>
    <dgm:cxn modelId="{9AA009F4-8963-40C4-9CA4-25509E062500}" type="presParOf" srcId="{93B2050F-22AB-44C1-A1F1-2B6E52C5102B}" destId="{71122FF4-184C-4190-80D0-240045600C15}" srcOrd="4" destOrd="0" presId="urn:microsoft.com/office/officeart/2005/8/layout/funnel1"/>
    <dgm:cxn modelId="{B9C5D13A-F72B-4132-8058-FD3F5C9CA62A}" type="presParOf" srcId="{93B2050F-22AB-44C1-A1F1-2B6E52C5102B}" destId="{F1FA8BF7-A22E-4639-B44C-3E425CF9382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4B80F-1042-42AA-8FFB-9D95BEA93F2F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C86FF44-D12D-41B1-B75F-F78B3BFAAD4D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1F7BB7C-82E8-40BF-9FD4-B318DAA5DDB5}" cxnId="{48693496-F7C5-46EE-B255-DAC7F7E79446}" type="parTrans">
      <dgm:prSet/>
      <dgm:spPr/>
      <dgm:t>
        <a:bodyPr/>
        <a:lstStyle/>
        <a:p>
          <a:endParaRPr lang="en-US"/>
        </a:p>
      </dgm:t>
    </dgm:pt>
    <dgm:pt modelId="{0B8071A2-E256-46EE-B5AF-68D01C9E660F}" cxnId="{48693496-F7C5-46EE-B255-DAC7F7E79446}" type="sibTrans">
      <dgm:prSet/>
      <dgm:spPr/>
      <dgm:t>
        <a:bodyPr/>
        <a:lstStyle/>
        <a:p>
          <a:endParaRPr lang="en-US"/>
        </a:p>
      </dgm:t>
    </dgm:pt>
    <dgm:pt modelId="{BDF2593B-4858-489B-8E6E-07DFE92E4B8A}">
      <dgm:prSet phldrT="[Text]" custT="1"/>
      <dgm:spPr/>
      <dgm:t>
        <a:bodyPr/>
        <a:lstStyle/>
        <a:p>
          <a:r>
            <a:rPr lang="en-US" sz="1200" dirty="0" smtClean="0"/>
            <a:t>Data Cleaning</a:t>
          </a:r>
          <a:endParaRPr lang="en-US" sz="1200" dirty="0"/>
        </a:p>
      </dgm:t>
    </dgm:pt>
    <dgm:pt modelId="{D0C8B8DD-471B-44F9-A264-CA038B151AAB}" cxnId="{D85DD4D6-EF73-490D-B942-986EFE82C4E9}" type="parTrans">
      <dgm:prSet/>
      <dgm:spPr/>
      <dgm:t>
        <a:bodyPr/>
        <a:lstStyle/>
        <a:p>
          <a:endParaRPr lang="en-US"/>
        </a:p>
      </dgm:t>
    </dgm:pt>
    <dgm:pt modelId="{B7D09090-48D8-4573-92D9-00405E31959A}" cxnId="{D85DD4D6-EF73-490D-B942-986EFE82C4E9}" type="sibTrans">
      <dgm:prSet/>
      <dgm:spPr/>
      <dgm:t>
        <a:bodyPr/>
        <a:lstStyle/>
        <a:p>
          <a:endParaRPr lang="en-US"/>
        </a:p>
      </dgm:t>
    </dgm:pt>
    <dgm:pt modelId="{EFD2B802-363D-4D95-AD6B-A077F2B665B1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A66B8C6C-FB75-4822-BEC8-329680FEAB23}" cxnId="{0F5CCE50-F657-497E-9226-CCD2315C7F3D}" type="parTrans">
      <dgm:prSet/>
      <dgm:spPr/>
      <dgm:t>
        <a:bodyPr/>
        <a:lstStyle/>
        <a:p>
          <a:endParaRPr lang="en-US"/>
        </a:p>
      </dgm:t>
    </dgm:pt>
    <dgm:pt modelId="{89AC44AB-980F-4714-B6ED-30B3FECA0614}" cxnId="{0F5CCE50-F657-497E-9226-CCD2315C7F3D}" type="sibTrans">
      <dgm:prSet/>
      <dgm:spPr/>
      <dgm:t>
        <a:bodyPr/>
        <a:lstStyle/>
        <a:p>
          <a:endParaRPr lang="en-US"/>
        </a:p>
      </dgm:t>
    </dgm:pt>
    <dgm:pt modelId="{16CF8E58-9C31-4B73-80BA-6D358BDECC84}">
      <dgm:prSet phldrT="[Text]" custT="1"/>
      <dgm:spPr/>
      <dgm:t>
        <a:bodyPr/>
        <a:lstStyle/>
        <a:p>
          <a:r>
            <a:rPr lang="en-US" sz="1200" dirty="0"/>
            <a:t>AI/ML Algorithm selection</a:t>
          </a:r>
        </a:p>
      </dgm:t>
    </dgm:pt>
    <dgm:pt modelId="{56DFA152-5100-4DB6-B32F-9A63FE88D8C0}" cxnId="{3B292EE1-C51D-4174-9548-511CA9D16869}" type="parTrans">
      <dgm:prSet/>
      <dgm:spPr/>
      <dgm:t>
        <a:bodyPr/>
        <a:lstStyle/>
        <a:p>
          <a:endParaRPr lang="en-US"/>
        </a:p>
      </dgm:t>
    </dgm:pt>
    <dgm:pt modelId="{C2A8B839-2105-494C-AA7A-E427A2E8BAFE}" cxnId="{3B292EE1-C51D-4174-9548-511CA9D16869}" type="sibTrans">
      <dgm:prSet/>
      <dgm:spPr/>
      <dgm:t>
        <a:bodyPr/>
        <a:lstStyle/>
        <a:p>
          <a:endParaRPr lang="en-US"/>
        </a:p>
      </dgm:t>
    </dgm:pt>
    <dgm:pt modelId="{7945E674-1F62-4393-9E9B-B8724F4D96FF}">
      <dgm:prSet phldrT="[Text]" custT="1"/>
      <dgm:spPr/>
      <dgm:t>
        <a:bodyPr/>
        <a:lstStyle/>
        <a:p>
          <a:r>
            <a:rPr lang="en-US" sz="1200" dirty="0" err="1"/>
            <a:t>Hyperparameter</a:t>
          </a:r>
          <a:r>
            <a:rPr lang="en-US" sz="1200" dirty="0"/>
            <a:t> tuning</a:t>
          </a:r>
        </a:p>
      </dgm:t>
    </dgm:pt>
    <dgm:pt modelId="{14E8C2E6-94BD-4690-8EF1-2657AB6BD56F}" cxnId="{9B9531DB-9E44-4A94-9A13-1704C20D7914}" type="parTrans">
      <dgm:prSet/>
      <dgm:spPr/>
      <dgm:t>
        <a:bodyPr/>
        <a:lstStyle/>
        <a:p>
          <a:endParaRPr lang="en-US"/>
        </a:p>
      </dgm:t>
    </dgm:pt>
    <dgm:pt modelId="{40068B0C-35CE-4DDC-9A62-F348C4DCBEAA}" cxnId="{9B9531DB-9E44-4A94-9A13-1704C20D7914}" type="sibTrans">
      <dgm:prSet/>
      <dgm:spPr/>
      <dgm:t>
        <a:bodyPr/>
        <a:lstStyle/>
        <a:p>
          <a:endParaRPr lang="en-US"/>
        </a:p>
      </dgm:t>
    </dgm:pt>
    <dgm:pt modelId="{3AE5070B-9E50-4B9A-8C12-286AAB73324D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267571BA-AF08-46C5-BB03-70B4660320F0}" cxnId="{58E0279F-B7AF-45D5-A7F6-4A5A99CA666D}" type="parTrans">
      <dgm:prSet/>
      <dgm:spPr/>
      <dgm:t>
        <a:bodyPr/>
        <a:lstStyle/>
        <a:p>
          <a:endParaRPr lang="en-US"/>
        </a:p>
      </dgm:t>
    </dgm:pt>
    <dgm:pt modelId="{ED967B00-F6B7-436C-BE45-082823532209}" cxnId="{58E0279F-B7AF-45D5-A7F6-4A5A99CA666D}" type="sibTrans">
      <dgm:prSet/>
      <dgm:spPr/>
      <dgm:t>
        <a:bodyPr/>
        <a:lstStyle/>
        <a:p>
          <a:endParaRPr lang="en-US"/>
        </a:p>
      </dgm:t>
    </dgm:pt>
    <dgm:pt modelId="{288BCEFA-7AFE-4FA3-8721-32C89013F438}">
      <dgm:prSet phldrT="[Text]" custT="1"/>
      <dgm:spPr/>
      <dgm:t>
        <a:bodyPr/>
        <a:lstStyle/>
        <a:p>
          <a:r>
            <a:rPr lang="en-US" sz="1200" dirty="0"/>
            <a:t>Cross validation</a:t>
          </a:r>
        </a:p>
      </dgm:t>
    </dgm:pt>
    <dgm:pt modelId="{FC3334AB-942B-4EFE-A6B4-21C23F302C29}" cxnId="{C6EFA414-2E09-4AFE-9F65-7026DC60F884}" type="parTrans">
      <dgm:prSet/>
      <dgm:spPr/>
      <dgm:t>
        <a:bodyPr/>
        <a:lstStyle/>
        <a:p>
          <a:endParaRPr lang="en-US"/>
        </a:p>
      </dgm:t>
    </dgm:pt>
    <dgm:pt modelId="{B0985EAF-568F-4FB3-B9F6-3FACF27E230B}" cxnId="{C6EFA414-2E09-4AFE-9F65-7026DC60F884}" type="sibTrans">
      <dgm:prSet/>
      <dgm:spPr/>
      <dgm:t>
        <a:bodyPr/>
        <a:lstStyle/>
        <a:p>
          <a:endParaRPr lang="en-US"/>
        </a:p>
      </dgm:t>
    </dgm:pt>
    <dgm:pt modelId="{C201A3EC-D9F2-4BD0-80D1-85EF62026FB5}">
      <dgm:prSet phldrT="[Text]" custT="1"/>
      <dgm:spPr/>
      <dgm:t>
        <a:bodyPr/>
        <a:lstStyle/>
        <a:p>
          <a:endParaRPr lang="en-US" sz="1200" dirty="0"/>
        </a:p>
      </dgm:t>
    </dgm:pt>
    <dgm:pt modelId="{4C87D742-EE17-47AC-BA19-A366F9ED257D}" cxnId="{E491CD62-6950-4E15-8604-7B3FBEC79831}" type="parTrans">
      <dgm:prSet/>
      <dgm:spPr/>
      <dgm:t>
        <a:bodyPr/>
        <a:lstStyle/>
        <a:p>
          <a:endParaRPr lang="en-US"/>
        </a:p>
      </dgm:t>
    </dgm:pt>
    <dgm:pt modelId="{BB55CB94-8334-41CC-B004-B583F121E3B4}" cxnId="{E491CD62-6950-4E15-8604-7B3FBEC79831}" type="sibTrans">
      <dgm:prSet/>
      <dgm:spPr/>
      <dgm:t>
        <a:bodyPr/>
        <a:lstStyle/>
        <a:p>
          <a:endParaRPr lang="en-US"/>
        </a:p>
      </dgm:t>
    </dgm:pt>
    <dgm:pt modelId="{2459C356-60A6-478C-A6FE-90CEEDAA0C97}">
      <dgm:prSet phldrT="[Text]" custT="1"/>
      <dgm:spPr/>
      <dgm:t>
        <a:bodyPr/>
        <a:lstStyle/>
        <a:p>
          <a:r>
            <a:rPr lang="en-US" sz="1200" dirty="0"/>
            <a:t>Model reporting</a:t>
          </a:r>
        </a:p>
      </dgm:t>
    </dgm:pt>
    <dgm:pt modelId="{3EEE3438-4728-495B-BDD3-D6A3820E23F5}" cxnId="{9C2B9DBA-CE30-4DF7-85F0-2785638EB890}" type="parTrans">
      <dgm:prSet/>
      <dgm:spPr/>
      <dgm:t>
        <a:bodyPr/>
        <a:lstStyle/>
        <a:p>
          <a:endParaRPr lang="en-US"/>
        </a:p>
      </dgm:t>
    </dgm:pt>
    <dgm:pt modelId="{1F92B4A8-3B5B-4C6B-A751-8421A61228D5}" cxnId="{9C2B9DBA-CE30-4DF7-85F0-2785638EB890}" type="sibTrans">
      <dgm:prSet/>
      <dgm:spPr/>
      <dgm:t>
        <a:bodyPr/>
        <a:lstStyle/>
        <a:p>
          <a:endParaRPr lang="en-US"/>
        </a:p>
      </dgm:t>
    </dgm:pt>
    <dgm:pt modelId="{6D489626-593D-48E5-A218-37407FECA6D3}">
      <dgm:prSet phldrT="[Text]" custT="1"/>
      <dgm:spPr/>
      <dgm:t>
        <a:bodyPr/>
        <a:lstStyle/>
        <a:p>
          <a:r>
            <a:rPr lang="en-US" sz="1200" dirty="0"/>
            <a:t>Model Persistence</a:t>
          </a:r>
        </a:p>
      </dgm:t>
    </dgm:pt>
    <dgm:pt modelId="{A2FE8218-D4E0-488B-A760-A994CDC9B50C}" cxnId="{BB3D9124-EBA0-49DB-9E52-51982A73E3AE}" type="parTrans">
      <dgm:prSet/>
      <dgm:spPr/>
      <dgm:t>
        <a:bodyPr/>
        <a:lstStyle/>
        <a:p>
          <a:endParaRPr lang="en-US"/>
        </a:p>
      </dgm:t>
    </dgm:pt>
    <dgm:pt modelId="{80AC53B0-9DA8-40A1-B3A6-42F23BB83ABF}" cxnId="{BB3D9124-EBA0-49DB-9E52-51982A73E3AE}" type="sibTrans">
      <dgm:prSet/>
      <dgm:spPr/>
      <dgm:t>
        <a:bodyPr/>
        <a:lstStyle/>
        <a:p>
          <a:endParaRPr lang="en-US"/>
        </a:p>
      </dgm:t>
    </dgm:pt>
    <dgm:pt modelId="{5DF818E7-9B6D-4798-A5BC-831EEE92E36E}">
      <dgm:prSet phldrT="[Text]" custT="1"/>
      <dgm:spPr/>
      <dgm:t>
        <a:bodyPr/>
        <a:lstStyle/>
        <a:p>
          <a:endParaRPr lang="en-US" sz="1200" dirty="0"/>
        </a:p>
      </dgm:t>
    </dgm:pt>
    <dgm:pt modelId="{5EAF1DE3-12EB-4983-9355-1EA0FBF74173}" cxnId="{75A562BA-4322-4069-8AA8-B197883D6BCF}" type="parTrans">
      <dgm:prSet/>
      <dgm:spPr/>
      <dgm:t>
        <a:bodyPr/>
        <a:lstStyle/>
        <a:p>
          <a:endParaRPr lang="en-US"/>
        </a:p>
      </dgm:t>
    </dgm:pt>
    <dgm:pt modelId="{E6C119BC-5FDE-4F98-B854-2CDDDCB4FD2C}" cxnId="{75A562BA-4322-4069-8AA8-B197883D6BCF}" type="sibTrans">
      <dgm:prSet/>
      <dgm:spPr/>
      <dgm:t>
        <a:bodyPr/>
        <a:lstStyle/>
        <a:p>
          <a:endParaRPr lang="en-US"/>
        </a:p>
      </dgm:t>
    </dgm:pt>
    <dgm:pt modelId="{F8AC95A9-CEDF-4943-8CCC-E132F6982905}">
      <dgm:prSet phldrT="[Text]" custT="1"/>
      <dgm:spPr/>
      <dgm:t>
        <a:bodyPr/>
        <a:lstStyle/>
        <a:p>
          <a:r>
            <a:rPr lang="en-US" sz="1200" dirty="0"/>
            <a:t>Training iterations</a:t>
          </a:r>
        </a:p>
      </dgm:t>
    </dgm:pt>
    <dgm:pt modelId="{67ABF12E-BD65-4728-8F08-667C2139D45F}" cxnId="{E226D184-CC77-49D6-A025-F5D3DED38B38}" type="parTrans">
      <dgm:prSet/>
      <dgm:spPr/>
      <dgm:t>
        <a:bodyPr/>
        <a:lstStyle/>
        <a:p>
          <a:endParaRPr lang="en-US"/>
        </a:p>
      </dgm:t>
    </dgm:pt>
    <dgm:pt modelId="{73A31FE0-1367-4463-8D99-27554EAEC0D0}" cxnId="{E226D184-CC77-49D6-A025-F5D3DED38B38}" type="sibTrans">
      <dgm:prSet/>
      <dgm:spPr/>
      <dgm:t>
        <a:bodyPr/>
        <a:lstStyle/>
        <a:p>
          <a:endParaRPr lang="en-US"/>
        </a:p>
      </dgm:t>
    </dgm:pt>
    <dgm:pt modelId="{B1DF20F5-34D5-46DF-9546-422A853D3777}">
      <dgm:prSet phldrT="[Text]" custT="1"/>
      <dgm:spPr/>
      <dgm:t>
        <a:bodyPr/>
        <a:lstStyle/>
        <a:p>
          <a:r>
            <a:rPr lang="en-US" sz="1200" dirty="0" smtClean="0"/>
            <a:t>Feature Extraction</a:t>
          </a:r>
          <a:endParaRPr lang="en-US" sz="1200" dirty="0"/>
        </a:p>
      </dgm:t>
    </dgm:pt>
    <dgm:pt modelId="{B8A85F43-7788-4512-AA23-51D828D4DFAD}" cxnId="{A4F9AE46-5B03-42D3-85AA-3D1CEDFABA28}" type="parTrans">
      <dgm:prSet/>
      <dgm:spPr/>
      <dgm:t>
        <a:bodyPr/>
        <a:lstStyle/>
        <a:p>
          <a:endParaRPr lang="en-US"/>
        </a:p>
      </dgm:t>
    </dgm:pt>
    <dgm:pt modelId="{AF79C541-AD49-4C87-A684-BE34FD48CAA0}" cxnId="{A4F9AE46-5B03-42D3-85AA-3D1CEDFABA28}" type="sibTrans">
      <dgm:prSet/>
      <dgm:spPr/>
      <dgm:t>
        <a:bodyPr/>
        <a:lstStyle/>
        <a:p>
          <a:endParaRPr lang="en-US"/>
        </a:p>
      </dgm:t>
    </dgm:pt>
    <dgm:pt modelId="{2B5A46EC-5AAC-40CD-9A90-ACCD0DCDFBFC}" type="pres">
      <dgm:prSet presAssocID="{33B4B80F-1042-42AA-8FFB-9D95BEA93F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82AF19-EE96-4062-9E9D-3A80A1F86004}" type="pres">
      <dgm:prSet presAssocID="{4C86FF44-D12D-41B1-B75F-F78B3BFAAD4D}" presName="linNode" presStyleCnt="0"/>
      <dgm:spPr/>
    </dgm:pt>
    <dgm:pt modelId="{38FE3ABF-32DB-44B3-9A3C-FDFEDF84E5EA}" type="pres">
      <dgm:prSet presAssocID="{4C86FF44-D12D-41B1-B75F-F78B3BFAAD4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A8F9E-B868-4200-B2FE-57BBB969ADD8}" type="pres">
      <dgm:prSet presAssocID="{4C86FF44-D12D-41B1-B75F-F78B3BFAAD4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E05A7-9139-48F1-97A5-5E6C7AD3A496}" type="pres">
      <dgm:prSet presAssocID="{0B8071A2-E256-46EE-B5AF-68D01C9E660F}" presName="sp" presStyleCnt="0"/>
      <dgm:spPr/>
    </dgm:pt>
    <dgm:pt modelId="{7CD4F8BF-5AFE-4D01-93F2-050DD8193729}" type="pres">
      <dgm:prSet presAssocID="{EFD2B802-363D-4D95-AD6B-A077F2B665B1}" presName="linNode" presStyleCnt="0"/>
      <dgm:spPr/>
    </dgm:pt>
    <dgm:pt modelId="{F4F5DB61-9009-44A8-9FE0-33F02FF07D99}" type="pres">
      <dgm:prSet presAssocID="{EFD2B802-363D-4D95-AD6B-A077F2B665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2F1D3-3BBB-40EB-9CB7-E4BE466D2B6A}" type="pres">
      <dgm:prSet presAssocID="{EFD2B802-363D-4D95-AD6B-A077F2B665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BDEBF-AED2-4923-B28A-CF09951AF072}" type="pres">
      <dgm:prSet presAssocID="{89AC44AB-980F-4714-B6ED-30B3FECA0614}" presName="sp" presStyleCnt="0"/>
      <dgm:spPr/>
    </dgm:pt>
    <dgm:pt modelId="{4CD420DC-B16C-4E35-9CAB-F933C3E00459}" type="pres">
      <dgm:prSet presAssocID="{3AE5070B-9E50-4B9A-8C12-286AAB73324D}" presName="linNode" presStyleCnt="0"/>
      <dgm:spPr/>
    </dgm:pt>
    <dgm:pt modelId="{099F112D-AE0C-4C36-BF60-A85F320040F9}" type="pres">
      <dgm:prSet presAssocID="{3AE5070B-9E50-4B9A-8C12-286AAB73324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1D25-89E5-4E17-ADD3-DA37DF0B2BF6}" type="pres">
      <dgm:prSet presAssocID="{3AE5070B-9E50-4B9A-8C12-286AAB73324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2B9DBA-CE30-4DF7-85F0-2785638EB890}" srcId="{3AE5070B-9E50-4B9A-8C12-286AAB73324D}" destId="{2459C356-60A6-478C-A6FE-90CEEDAA0C97}" srcOrd="2" destOrd="0" parTransId="{3EEE3438-4728-495B-BDD3-D6A3820E23F5}" sibTransId="{1F92B4A8-3B5B-4C6B-A751-8421A61228D5}"/>
    <dgm:cxn modelId="{0F5CCE50-F657-497E-9226-CCD2315C7F3D}" srcId="{33B4B80F-1042-42AA-8FFB-9D95BEA93F2F}" destId="{EFD2B802-363D-4D95-AD6B-A077F2B665B1}" srcOrd="1" destOrd="0" parTransId="{A66B8C6C-FB75-4822-BEC8-329680FEAB23}" sibTransId="{89AC44AB-980F-4714-B6ED-30B3FECA0614}"/>
    <dgm:cxn modelId="{7418CCFD-FDFE-4F4A-BCE6-88DEE2EFF77C}" type="presOf" srcId="{7945E674-1F62-4393-9E9B-B8724F4D96FF}" destId="{F042F1D3-3BBB-40EB-9CB7-E4BE466D2B6A}" srcOrd="0" destOrd="1" presId="urn:microsoft.com/office/officeart/2005/8/layout/vList5"/>
    <dgm:cxn modelId="{92474FE4-4345-4175-AC17-8BC04F1342B6}" type="presOf" srcId="{4C86FF44-D12D-41B1-B75F-F78B3BFAAD4D}" destId="{38FE3ABF-32DB-44B3-9A3C-FDFEDF84E5EA}" srcOrd="0" destOrd="0" presId="urn:microsoft.com/office/officeart/2005/8/layout/vList5"/>
    <dgm:cxn modelId="{D67B55C1-8520-45B9-80F7-E5E1C0BB6408}" type="presOf" srcId="{BDF2593B-4858-489B-8E6E-07DFE92E4B8A}" destId="{A3FA8F9E-B868-4200-B2FE-57BBB969ADD8}" srcOrd="0" destOrd="0" presId="urn:microsoft.com/office/officeart/2005/8/layout/vList5"/>
    <dgm:cxn modelId="{A4F9AE46-5B03-42D3-85AA-3D1CEDFABA28}" srcId="{4C86FF44-D12D-41B1-B75F-F78B3BFAAD4D}" destId="{B1DF20F5-34D5-46DF-9546-422A853D3777}" srcOrd="1" destOrd="0" parTransId="{B8A85F43-7788-4512-AA23-51D828D4DFAD}" sibTransId="{AF79C541-AD49-4C87-A684-BE34FD48CAA0}"/>
    <dgm:cxn modelId="{C6EFA414-2E09-4AFE-9F65-7026DC60F884}" srcId="{3AE5070B-9E50-4B9A-8C12-286AAB73324D}" destId="{288BCEFA-7AFE-4FA3-8721-32C89013F438}" srcOrd="1" destOrd="0" parTransId="{FC3334AB-942B-4EFE-A6B4-21C23F302C29}" sibTransId="{B0985EAF-568F-4FB3-B9F6-3FACF27E230B}"/>
    <dgm:cxn modelId="{FFBBE3FE-E823-4865-B570-8E4E033F0F1A}" type="presOf" srcId="{F8AC95A9-CEDF-4943-8CCC-E132F6982905}" destId="{F042F1D3-3BBB-40EB-9CB7-E4BE466D2B6A}" srcOrd="0" destOrd="2" presId="urn:microsoft.com/office/officeart/2005/8/layout/vList5"/>
    <dgm:cxn modelId="{41AD38A9-A102-48D1-B6A7-FEBF5266FDDB}" type="presOf" srcId="{288BCEFA-7AFE-4FA3-8721-32C89013F438}" destId="{6D441D25-89E5-4E17-ADD3-DA37DF0B2BF6}" srcOrd="0" destOrd="1" presId="urn:microsoft.com/office/officeart/2005/8/layout/vList5"/>
    <dgm:cxn modelId="{75A562BA-4322-4069-8AA8-B197883D6BCF}" srcId="{3AE5070B-9E50-4B9A-8C12-286AAB73324D}" destId="{5DF818E7-9B6D-4798-A5BC-831EEE92E36E}" srcOrd="0" destOrd="0" parTransId="{5EAF1DE3-12EB-4983-9355-1EA0FBF74173}" sibTransId="{E6C119BC-5FDE-4F98-B854-2CDDDCB4FD2C}"/>
    <dgm:cxn modelId="{966F95A6-0C6C-4EAA-9CD3-8F3B330C5BEB}" type="presOf" srcId="{2459C356-60A6-478C-A6FE-90CEEDAA0C97}" destId="{6D441D25-89E5-4E17-ADD3-DA37DF0B2BF6}" srcOrd="0" destOrd="2" presId="urn:microsoft.com/office/officeart/2005/8/layout/vList5"/>
    <dgm:cxn modelId="{58E0279F-B7AF-45D5-A7F6-4A5A99CA666D}" srcId="{33B4B80F-1042-42AA-8FFB-9D95BEA93F2F}" destId="{3AE5070B-9E50-4B9A-8C12-286AAB73324D}" srcOrd="2" destOrd="0" parTransId="{267571BA-AF08-46C5-BB03-70B4660320F0}" sibTransId="{ED967B00-F6B7-436C-BE45-082823532209}"/>
    <dgm:cxn modelId="{48693496-F7C5-46EE-B255-DAC7F7E79446}" srcId="{33B4B80F-1042-42AA-8FFB-9D95BEA93F2F}" destId="{4C86FF44-D12D-41B1-B75F-F78B3BFAAD4D}" srcOrd="0" destOrd="0" parTransId="{31F7BB7C-82E8-40BF-9FD4-B318DAA5DDB5}" sibTransId="{0B8071A2-E256-46EE-B5AF-68D01C9E660F}"/>
    <dgm:cxn modelId="{6E5B4E5D-B771-4328-96BB-D39B78CDB486}" type="presOf" srcId="{6D489626-593D-48E5-A218-37407FECA6D3}" destId="{6D441D25-89E5-4E17-ADD3-DA37DF0B2BF6}" srcOrd="0" destOrd="3" presId="urn:microsoft.com/office/officeart/2005/8/layout/vList5"/>
    <dgm:cxn modelId="{D85DD4D6-EF73-490D-B942-986EFE82C4E9}" srcId="{4C86FF44-D12D-41B1-B75F-F78B3BFAAD4D}" destId="{BDF2593B-4858-489B-8E6E-07DFE92E4B8A}" srcOrd="0" destOrd="0" parTransId="{D0C8B8DD-471B-44F9-A264-CA038B151AAB}" sibTransId="{B7D09090-48D8-4573-92D9-00405E31959A}"/>
    <dgm:cxn modelId="{D304E5B2-D4E7-42A6-A89B-2A1FF5BBF95C}" type="presOf" srcId="{3AE5070B-9E50-4B9A-8C12-286AAB73324D}" destId="{099F112D-AE0C-4C36-BF60-A85F320040F9}" srcOrd="0" destOrd="0" presId="urn:microsoft.com/office/officeart/2005/8/layout/vList5"/>
    <dgm:cxn modelId="{6DBA1570-6316-4E05-834F-C302517E3E91}" type="presOf" srcId="{16CF8E58-9C31-4B73-80BA-6D358BDECC84}" destId="{F042F1D3-3BBB-40EB-9CB7-E4BE466D2B6A}" srcOrd="0" destOrd="0" presId="urn:microsoft.com/office/officeart/2005/8/layout/vList5"/>
    <dgm:cxn modelId="{12234FED-DA83-4992-AF34-DD46BC322D6A}" type="presOf" srcId="{C201A3EC-D9F2-4BD0-80D1-85EF62026FB5}" destId="{6D441D25-89E5-4E17-ADD3-DA37DF0B2BF6}" srcOrd="0" destOrd="4" presId="urn:microsoft.com/office/officeart/2005/8/layout/vList5"/>
    <dgm:cxn modelId="{E491CD62-6950-4E15-8604-7B3FBEC79831}" srcId="{3AE5070B-9E50-4B9A-8C12-286AAB73324D}" destId="{C201A3EC-D9F2-4BD0-80D1-85EF62026FB5}" srcOrd="4" destOrd="0" parTransId="{4C87D742-EE17-47AC-BA19-A366F9ED257D}" sibTransId="{BB55CB94-8334-41CC-B004-B583F121E3B4}"/>
    <dgm:cxn modelId="{E226D184-CC77-49D6-A025-F5D3DED38B38}" srcId="{EFD2B802-363D-4D95-AD6B-A077F2B665B1}" destId="{F8AC95A9-CEDF-4943-8CCC-E132F6982905}" srcOrd="2" destOrd="0" parTransId="{67ABF12E-BD65-4728-8F08-667C2139D45F}" sibTransId="{73A31FE0-1367-4463-8D99-27554EAEC0D0}"/>
    <dgm:cxn modelId="{C161F90D-2C7C-438D-AE04-D28A12347806}" type="presOf" srcId="{33B4B80F-1042-42AA-8FFB-9D95BEA93F2F}" destId="{2B5A46EC-5AAC-40CD-9A90-ACCD0DCDFBFC}" srcOrd="0" destOrd="0" presId="urn:microsoft.com/office/officeart/2005/8/layout/vList5"/>
    <dgm:cxn modelId="{A6E29AFC-1B62-4F97-BB86-128017F59EFE}" type="presOf" srcId="{5DF818E7-9B6D-4798-A5BC-831EEE92E36E}" destId="{6D441D25-89E5-4E17-ADD3-DA37DF0B2BF6}" srcOrd="0" destOrd="0" presId="urn:microsoft.com/office/officeart/2005/8/layout/vList5"/>
    <dgm:cxn modelId="{9B9531DB-9E44-4A94-9A13-1704C20D7914}" srcId="{EFD2B802-363D-4D95-AD6B-A077F2B665B1}" destId="{7945E674-1F62-4393-9E9B-B8724F4D96FF}" srcOrd="1" destOrd="0" parTransId="{14E8C2E6-94BD-4690-8EF1-2657AB6BD56F}" sibTransId="{40068B0C-35CE-4DDC-9A62-F348C4DCBEAA}"/>
    <dgm:cxn modelId="{3B292EE1-C51D-4174-9548-511CA9D16869}" srcId="{EFD2B802-363D-4D95-AD6B-A077F2B665B1}" destId="{16CF8E58-9C31-4B73-80BA-6D358BDECC84}" srcOrd="0" destOrd="0" parTransId="{56DFA152-5100-4DB6-B32F-9A63FE88D8C0}" sibTransId="{C2A8B839-2105-494C-AA7A-E427A2E8BAFE}"/>
    <dgm:cxn modelId="{B2FABDC5-02C7-40BC-8683-409FB1E7E7C0}" type="presOf" srcId="{EFD2B802-363D-4D95-AD6B-A077F2B665B1}" destId="{F4F5DB61-9009-44A8-9FE0-33F02FF07D99}" srcOrd="0" destOrd="0" presId="urn:microsoft.com/office/officeart/2005/8/layout/vList5"/>
    <dgm:cxn modelId="{66402620-A4C9-44A5-ACEF-0D520030669A}" type="presOf" srcId="{B1DF20F5-34D5-46DF-9546-422A853D3777}" destId="{A3FA8F9E-B868-4200-B2FE-57BBB969ADD8}" srcOrd="0" destOrd="1" presId="urn:microsoft.com/office/officeart/2005/8/layout/vList5"/>
    <dgm:cxn modelId="{BB3D9124-EBA0-49DB-9E52-51982A73E3AE}" srcId="{3AE5070B-9E50-4B9A-8C12-286AAB73324D}" destId="{6D489626-593D-48E5-A218-37407FECA6D3}" srcOrd="3" destOrd="0" parTransId="{A2FE8218-D4E0-488B-A760-A994CDC9B50C}" sibTransId="{80AC53B0-9DA8-40A1-B3A6-42F23BB83ABF}"/>
    <dgm:cxn modelId="{198EA60D-D29E-42C8-92D4-939F049C8633}" type="presParOf" srcId="{2B5A46EC-5AAC-40CD-9A90-ACCD0DCDFBFC}" destId="{A282AF19-EE96-4062-9E9D-3A80A1F86004}" srcOrd="0" destOrd="0" presId="urn:microsoft.com/office/officeart/2005/8/layout/vList5"/>
    <dgm:cxn modelId="{1B993C8C-6ADE-4C2E-9120-583D60DB7CEF}" type="presParOf" srcId="{A282AF19-EE96-4062-9E9D-3A80A1F86004}" destId="{38FE3ABF-32DB-44B3-9A3C-FDFEDF84E5EA}" srcOrd="0" destOrd="0" presId="urn:microsoft.com/office/officeart/2005/8/layout/vList5"/>
    <dgm:cxn modelId="{DCADC6E4-9363-4EF8-A5B0-30D8F14CB373}" type="presParOf" srcId="{A282AF19-EE96-4062-9E9D-3A80A1F86004}" destId="{A3FA8F9E-B868-4200-B2FE-57BBB969ADD8}" srcOrd="1" destOrd="0" presId="urn:microsoft.com/office/officeart/2005/8/layout/vList5"/>
    <dgm:cxn modelId="{204ADF4B-D987-48D7-870D-14CD4F3DD0B6}" type="presParOf" srcId="{2B5A46EC-5AAC-40CD-9A90-ACCD0DCDFBFC}" destId="{5A9E05A7-9139-48F1-97A5-5E6C7AD3A496}" srcOrd="1" destOrd="0" presId="urn:microsoft.com/office/officeart/2005/8/layout/vList5"/>
    <dgm:cxn modelId="{84FA8839-7EF1-447C-8C1C-591ED78CCE53}" type="presParOf" srcId="{2B5A46EC-5AAC-40CD-9A90-ACCD0DCDFBFC}" destId="{7CD4F8BF-5AFE-4D01-93F2-050DD8193729}" srcOrd="2" destOrd="0" presId="urn:microsoft.com/office/officeart/2005/8/layout/vList5"/>
    <dgm:cxn modelId="{D3E43B39-C6E7-4A3F-B224-DBAD70603E63}" type="presParOf" srcId="{7CD4F8BF-5AFE-4D01-93F2-050DD8193729}" destId="{F4F5DB61-9009-44A8-9FE0-33F02FF07D99}" srcOrd="0" destOrd="0" presId="urn:microsoft.com/office/officeart/2005/8/layout/vList5"/>
    <dgm:cxn modelId="{6D1040D9-FEFE-46CA-89E2-EFA3CF8E2C8B}" type="presParOf" srcId="{7CD4F8BF-5AFE-4D01-93F2-050DD8193729}" destId="{F042F1D3-3BBB-40EB-9CB7-E4BE466D2B6A}" srcOrd="1" destOrd="0" presId="urn:microsoft.com/office/officeart/2005/8/layout/vList5"/>
    <dgm:cxn modelId="{95674ED1-E011-4D24-8BB6-62087270CE1F}" type="presParOf" srcId="{2B5A46EC-5AAC-40CD-9A90-ACCD0DCDFBFC}" destId="{65EBDEBF-AED2-4923-B28A-CF09951AF072}" srcOrd="3" destOrd="0" presId="urn:microsoft.com/office/officeart/2005/8/layout/vList5"/>
    <dgm:cxn modelId="{F1E349A6-1A4F-4195-A10B-85CAE81627E8}" type="presParOf" srcId="{2B5A46EC-5AAC-40CD-9A90-ACCD0DCDFBFC}" destId="{4CD420DC-B16C-4E35-9CAB-F933C3E00459}" srcOrd="4" destOrd="0" presId="urn:microsoft.com/office/officeart/2005/8/layout/vList5"/>
    <dgm:cxn modelId="{AAD670F2-90F9-48B0-B0FF-72747025CAC4}" type="presParOf" srcId="{4CD420DC-B16C-4E35-9CAB-F933C3E00459}" destId="{099F112D-AE0C-4C36-BF60-A85F320040F9}" srcOrd="0" destOrd="0" presId="urn:microsoft.com/office/officeart/2005/8/layout/vList5"/>
    <dgm:cxn modelId="{A584C079-F569-4E6C-9391-FD0F0817BAC2}" type="presParOf" srcId="{4CD420DC-B16C-4E35-9CAB-F933C3E00459}" destId="{6D441D25-89E5-4E17-ADD3-DA37DF0B2B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3AF4F-D264-435F-8A46-9685BA9E1F56}">
      <dsp:nvSpPr>
        <dsp:cNvPr id="0" name=""/>
        <dsp:cNvSpPr/>
      </dsp:nvSpPr>
      <dsp:spPr>
        <a:xfrm>
          <a:off x="1500225" y="899769"/>
          <a:ext cx="1099718" cy="109971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API</a:t>
          </a:r>
          <a:endParaRPr lang="en-US" sz="1000" kern="1200" dirty="0"/>
        </a:p>
      </dsp:txBody>
      <dsp:txXfrm>
        <a:off x="1721317" y="1157373"/>
        <a:ext cx="657534" cy="565277"/>
      </dsp:txXfrm>
    </dsp:sp>
    <dsp:sp modelId="{7B4C73BB-2AAC-4919-B947-EB0CA028217E}">
      <dsp:nvSpPr>
        <dsp:cNvPr id="0" name=""/>
        <dsp:cNvSpPr/>
      </dsp:nvSpPr>
      <dsp:spPr>
        <a:xfrm>
          <a:off x="860389" y="639836"/>
          <a:ext cx="799795" cy="79979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UI</a:t>
          </a:r>
          <a:endParaRPr lang="en-US" sz="1000" kern="1200" dirty="0"/>
        </a:p>
      </dsp:txBody>
      <dsp:txXfrm>
        <a:off x="1061740" y="842404"/>
        <a:ext cx="397093" cy="394659"/>
      </dsp:txXfrm>
    </dsp:sp>
    <dsp:sp modelId="{D6210CE7-C834-47F7-ACFF-A92F3FADB9EE}">
      <dsp:nvSpPr>
        <dsp:cNvPr id="0" name=""/>
        <dsp:cNvSpPr/>
      </dsp:nvSpPr>
      <dsp:spPr>
        <a:xfrm rot="20700000">
          <a:off x="1308356" y="88059"/>
          <a:ext cx="783636" cy="783636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Model Store</a:t>
          </a:r>
        </a:p>
      </dsp:txBody>
      <dsp:txXfrm rot="-20700000">
        <a:off x="1480230" y="259933"/>
        <a:ext cx="439887" cy="439887"/>
      </dsp:txXfrm>
    </dsp:sp>
    <dsp:sp modelId="{12B0EC78-4A8B-4B45-B467-2144E7D310D9}">
      <dsp:nvSpPr>
        <dsp:cNvPr id="0" name=""/>
        <dsp:cNvSpPr/>
      </dsp:nvSpPr>
      <dsp:spPr>
        <a:xfrm>
          <a:off x="1393629" y="745952"/>
          <a:ext cx="1407639" cy="1407639"/>
        </a:xfrm>
        <a:prstGeom prst="circularArrow">
          <a:avLst>
            <a:gd name="adj1" fmla="val 4687"/>
            <a:gd name="adj2" fmla="val 299029"/>
            <a:gd name="adj3" fmla="val 2421103"/>
            <a:gd name="adj4" fmla="val 1608384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7235C-1417-4AB4-97BC-BCA257226DE9}">
      <dsp:nvSpPr>
        <dsp:cNvPr id="0" name=""/>
        <dsp:cNvSpPr/>
      </dsp:nvSpPr>
      <dsp:spPr>
        <a:xfrm>
          <a:off x="718747" y="472290"/>
          <a:ext cx="1022738" cy="102273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A7ED-582F-4473-A54F-06458AD2D545}">
      <dsp:nvSpPr>
        <dsp:cNvPr id="0" name=""/>
        <dsp:cNvSpPr/>
      </dsp:nvSpPr>
      <dsp:spPr>
        <a:xfrm>
          <a:off x="1127093" y="-74167"/>
          <a:ext cx="1102717" cy="11027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70192-1504-4047-80B1-DBDD9990796F}">
      <dsp:nvSpPr>
        <dsp:cNvPr id="0" name=""/>
        <dsp:cNvSpPr/>
      </dsp:nvSpPr>
      <dsp:spPr>
        <a:xfrm>
          <a:off x="501538" y="83581"/>
          <a:ext cx="1658778" cy="57607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74C1E-C14D-4BE5-BBB5-4084B3B965BF}">
      <dsp:nvSpPr>
        <dsp:cNvPr id="0" name=""/>
        <dsp:cNvSpPr/>
      </dsp:nvSpPr>
      <dsp:spPr>
        <a:xfrm>
          <a:off x="1172765" y="1494186"/>
          <a:ext cx="321468" cy="205740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C5C8-25EE-40C0-9B2B-FE1F1EB65B77}">
      <dsp:nvSpPr>
        <dsp:cNvPr id="0" name=""/>
        <dsp:cNvSpPr/>
      </dsp:nvSpPr>
      <dsp:spPr>
        <a:xfrm>
          <a:off x="561974" y="1658778"/>
          <a:ext cx="1543050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>
        <a:off x="561974" y="1658778"/>
        <a:ext cx="1543050" cy="385762"/>
      </dsp:txXfrm>
    </dsp:sp>
    <dsp:sp modelId="{5E4DF60B-D650-41EE-9008-9391B3B7AE02}">
      <dsp:nvSpPr>
        <dsp:cNvPr id="0" name=""/>
        <dsp:cNvSpPr/>
      </dsp:nvSpPr>
      <dsp:spPr>
        <a:xfrm>
          <a:off x="1104614" y="704145"/>
          <a:ext cx="578643" cy="5786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Data</a:t>
          </a:r>
        </a:p>
      </dsp:txBody>
      <dsp:txXfrm>
        <a:off x="1189354" y="788885"/>
        <a:ext cx="409163" cy="409163"/>
      </dsp:txXfrm>
    </dsp:sp>
    <dsp:sp modelId="{71122FF4-184C-4190-80D0-240045600C15}">
      <dsp:nvSpPr>
        <dsp:cNvPr id="0" name=""/>
        <dsp:cNvSpPr/>
      </dsp:nvSpPr>
      <dsp:spPr>
        <a:xfrm>
          <a:off x="785905" y="114300"/>
          <a:ext cx="792961" cy="6034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Flood Rainfall </a:t>
          </a:r>
          <a:endParaRPr lang="en-US" sz="1100" kern="1200" dirty="0"/>
        </a:p>
      </dsp:txBody>
      <dsp:txXfrm>
        <a:off x="902031" y="202675"/>
        <a:ext cx="560709" cy="426711"/>
      </dsp:txXfrm>
    </dsp:sp>
    <dsp:sp modelId="{F1FA8BF7-A22E-4639-B44C-3E425CF9382A}">
      <dsp:nvSpPr>
        <dsp:cNvPr id="0" name=""/>
        <dsp:cNvSpPr/>
      </dsp:nvSpPr>
      <dsp:spPr>
        <a:xfrm>
          <a:off x="433387" y="12858"/>
          <a:ext cx="1800225" cy="144018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A8F9E-B868-4200-B2FE-57BBB969ADD8}">
      <dsp:nvSpPr>
        <dsp:cNvPr id="0" name=""/>
        <dsp:cNvSpPr/>
      </dsp:nvSpPr>
      <dsp:spPr>
        <a:xfrm rot="5400000">
          <a:off x="2300553" y="-855292"/>
          <a:ext cx="580492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Cleaning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Extraction</a:t>
          </a:r>
          <a:endParaRPr lang="en-US" sz="1200" kern="1200" dirty="0"/>
        </a:p>
      </dsp:txBody>
      <dsp:txXfrm rot="-5400000">
        <a:off x="1371600" y="101998"/>
        <a:ext cx="2410063" cy="523818"/>
      </dsp:txXfrm>
    </dsp:sp>
    <dsp:sp modelId="{38FE3ABF-32DB-44B3-9A3C-FDFEDF84E5EA}">
      <dsp:nvSpPr>
        <dsp:cNvPr id="0" name=""/>
        <dsp:cNvSpPr/>
      </dsp:nvSpPr>
      <dsp:spPr>
        <a:xfrm>
          <a:off x="0" y="1099"/>
          <a:ext cx="1371600" cy="7256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Feature Engineering</a:t>
          </a:r>
        </a:p>
      </dsp:txBody>
      <dsp:txXfrm>
        <a:off x="35422" y="36521"/>
        <a:ext cx="1300756" cy="654771"/>
      </dsp:txXfrm>
    </dsp:sp>
    <dsp:sp modelId="{F042F1D3-3BBB-40EB-9CB7-E4BE466D2B6A}">
      <dsp:nvSpPr>
        <dsp:cNvPr id="0" name=""/>
        <dsp:cNvSpPr/>
      </dsp:nvSpPr>
      <dsp:spPr>
        <a:xfrm rot="5400000">
          <a:off x="2300553" y="-93396"/>
          <a:ext cx="580492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AI/ML Algorithm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/>
            <a:t>Hyperparameter</a:t>
          </a:r>
          <a:r>
            <a:rPr lang="en-US" sz="1200" kern="1200" dirty="0"/>
            <a:t>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Training iterations</a:t>
          </a:r>
        </a:p>
      </dsp:txBody>
      <dsp:txXfrm rot="-5400000">
        <a:off x="1371600" y="863894"/>
        <a:ext cx="2410063" cy="523818"/>
      </dsp:txXfrm>
    </dsp:sp>
    <dsp:sp modelId="{F4F5DB61-9009-44A8-9FE0-33F02FF07D99}">
      <dsp:nvSpPr>
        <dsp:cNvPr id="0" name=""/>
        <dsp:cNvSpPr/>
      </dsp:nvSpPr>
      <dsp:spPr>
        <a:xfrm>
          <a:off x="0" y="762995"/>
          <a:ext cx="1371600" cy="7256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Model training</a:t>
          </a:r>
        </a:p>
      </dsp:txBody>
      <dsp:txXfrm>
        <a:off x="35422" y="798417"/>
        <a:ext cx="1300756" cy="654771"/>
      </dsp:txXfrm>
    </dsp:sp>
    <dsp:sp modelId="{6D441D25-89E5-4E17-ADD3-DA37DF0B2BF6}">
      <dsp:nvSpPr>
        <dsp:cNvPr id="0" name=""/>
        <dsp:cNvSpPr/>
      </dsp:nvSpPr>
      <dsp:spPr>
        <a:xfrm rot="5400000">
          <a:off x="2300553" y="668499"/>
          <a:ext cx="580492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Cross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Model reporting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Model Persistence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1371600" y="1625790"/>
        <a:ext cx="2410063" cy="523818"/>
      </dsp:txXfrm>
    </dsp:sp>
    <dsp:sp modelId="{099F112D-AE0C-4C36-BF60-A85F320040F9}">
      <dsp:nvSpPr>
        <dsp:cNvPr id="0" name=""/>
        <dsp:cNvSpPr/>
      </dsp:nvSpPr>
      <dsp:spPr>
        <a:xfrm>
          <a:off x="0" y="1524892"/>
          <a:ext cx="1371600" cy="7256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Model Evaluation</a:t>
          </a:r>
        </a:p>
      </dsp:txBody>
      <dsp:txXfrm>
        <a:off x="35422" y="1560314"/>
        <a:ext cx="1300756" cy="654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slideLayout" Target="../slideLayouts/slideLayout2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Disaster Relief &amp; Response</a:t>
            </a:r>
            <a:br>
              <a:rPr lang="en-US" dirty="0" smtClean="0"/>
            </a:br>
            <a:r>
              <a:rPr lang="en-US" sz="1800" dirty="0" smtClean="0"/>
              <a:t>Flood &amp; Rainfall Prediction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-  Dignity Hackers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r>
              <a:rPr lang="en-US" dirty="0" smtClean="0"/>
              <a:t>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Collection of reliable data from different origins.</a:t>
            </a:r>
            <a:endParaRPr lang="en-US"/>
          </a:p>
          <a:p>
            <a:r>
              <a:rPr lang="en-US"/>
              <a:t>Deciding on a particular machine learning model for acheiving maximum accuracy without overfitting the data to it.</a:t>
            </a:r>
            <a:endParaRPr lang="en-US"/>
          </a:p>
          <a:p>
            <a:r>
              <a:rPr lang="en-US"/>
              <a:t>Prediction of Flood based on rainfall distribution of different places was inaccurate initially.</a:t>
            </a:r>
            <a:endParaRPr lang="en-US"/>
          </a:p>
          <a:p>
            <a:r>
              <a:rPr lang="en-US"/>
              <a:t>Improving the accuracy of the model with limited data sources available.</a:t>
            </a:r>
            <a:endParaRPr lang="en-US"/>
          </a:p>
          <a:p>
            <a:r>
              <a:rPr lang="en-US"/>
              <a:t>Integrating the model with an User Interface.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Statement</a:t>
            </a:r>
            <a:endParaRPr lang="en-US" dirty="0"/>
          </a:p>
          <a:p>
            <a:r>
              <a:rPr lang="en-US" dirty="0"/>
              <a:t>Solution Approach and Architecture</a:t>
            </a:r>
            <a:endParaRPr lang="en-US" dirty="0"/>
          </a:p>
          <a:p>
            <a:r>
              <a:rPr lang="en-US" dirty="0"/>
              <a:t>Technology/Tool/Cloud Stack</a:t>
            </a:r>
            <a:endParaRPr lang="en-US" dirty="0"/>
          </a:p>
          <a:p>
            <a:r>
              <a:rPr lang="en-US" dirty="0"/>
              <a:t>Hardware Specifications</a:t>
            </a:r>
            <a:endParaRPr lang="en-US" dirty="0"/>
          </a:p>
          <a:p>
            <a:r>
              <a:rPr lang="en-US" dirty="0"/>
              <a:t>Demo - Video/Prototype</a:t>
            </a:r>
            <a:endParaRPr lang="en-US" dirty="0"/>
          </a:p>
          <a:p>
            <a:r>
              <a:rPr lang="en-US" dirty="0"/>
              <a:t>Business Model (Explain the business plan and placement of this solution in current social construct)</a:t>
            </a:r>
            <a:endParaRPr lang="en-US" dirty="0"/>
          </a:p>
          <a:p>
            <a:r>
              <a:rPr lang="en-US" dirty="0"/>
              <a:t>Business Impact - (Current state and alternate solutions, market reach, Social ROI, action plan for marketing)</a:t>
            </a:r>
            <a:endParaRPr lang="en-US" dirty="0"/>
          </a:p>
          <a:p>
            <a:r>
              <a:rPr lang="en-US" dirty="0"/>
              <a:t>Challenges Faced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Disaster Relief and Response </a:t>
            </a:r>
            <a:endParaRPr lang="en-US" dirty="0" smtClean="0"/>
          </a:p>
          <a:p>
            <a:pPr lvl="1"/>
            <a:r>
              <a:rPr lang="en-US" dirty="0" smtClean="0"/>
              <a:t>Flood Prediction</a:t>
            </a:r>
            <a:endParaRPr lang="en-US" dirty="0" smtClean="0"/>
          </a:p>
          <a:p>
            <a:pPr lvl="1"/>
            <a:r>
              <a:rPr lang="en-US" dirty="0" smtClean="0"/>
              <a:t>Rainfall Prediction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50" y="3648456"/>
            <a:ext cx="1204516" cy="119916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218164" y="2520696"/>
            <a:ext cx="304785" cy="40312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 dirty="0"/>
          </a:p>
          <a:p>
            <a:pPr algn="ctr"/>
            <a:r>
              <a:rPr kumimoji="1" lang="en-US" sz="1600" b="1" dirty="0"/>
              <a:t>REST</a:t>
            </a:r>
            <a:endParaRPr kumimoji="1" lang="en-US" sz="1600" b="1" dirty="0"/>
          </a:p>
          <a:p>
            <a:pPr algn="ctr"/>
            <a:r>
              <a:rPr kumimoji="1" lang="en-US" sz="1600" b="1" dirty="0"/>
              <a:t> AP</a:t>
            </a:r>
            <a:endParaRPr kumimoji="1" lang="en-US" sz="1600" b="1" dirty="0"/>
          </a:p>
          <a:p>
            <a:pPr algn="ctr"/>
            <a:r>
              <a:rPr kumimoji="1" lang="en-US" sz="1600" b="1" dirty="0"/>
              <a:t>I</a:t>
            </a:r>
            <a:endParaRPr kumimoji="1"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29873" y="5031056"/>
            <a:ext cx="1433069" cy="200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User Interface</a:t>
            </a:r>
            <a:endParaRPr lang="en-US" sz="1400" b="1" dirty="0"/>
          </a:p>
          <a:p>
            <a:pPr>
              <a:lnSpc>
                <a:spcPct val="90000"/>
              </a:lnSpc>
            </a:pPr>
            <a:endParaRPr lang="en-US" sz="14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092874" y="4248037"/>
            <a:ext cx="1081082" cy="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74936" y="4028336"/>
            <a:ext cx="203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Learning 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Architecture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4657075" y="2529509"/>
            <a:ext cx="4800080" cy="40223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5069434" y="2833168"/>
            <a:ext cx="1117417" cy="7887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Data </a:t>
            </a:r>
            <a:r>
              <a:rPr kumimoji="1" lang="en-US" sz="1000" b="1" dirty="0" smtClean="0">
                <a:solidFill>
                  <a:schemeClr val="bg1"/>
                </a:solidFill>
              </a:rPr>
              <a:t>Prep</a:t>
            </a:r>
            <a:endParaRPr kumimoji="1" 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6751320" y="2831620"/>
            <a:ext cx="1117417" cy="7887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tx1"/>
                </a:solidFill>
              </a:rPr>
              <a:t>Data Ingestion</a:t>
            </a:r>
            <a:endParaRPr kumimoji="1"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6776903" y="5389531"/>
            <a:ext cx="1117417" cy="78876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Model </a:t>
            </a:r>
            <a:r>
              <a:rPr kumimoji="1" lang="en-US" sz="1000" b="1" dirty="0" smtClean="0">
                <a:solidFill>
                  <a:schemeClr val="bg1"/>
                </a:solidFill>
              </a:rPr>
              <a:t>Store</a:t>
            </a:r>
            <a:endParaRPr kumimoji="1" 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5073813" y="5389531"/>
            <a:ext cx="1117417" cy="788765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Model Serving</a:t>
            </a:r>
            <a:endParaRPr kumimoji="1"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657075" y="5035295"/>
            <a:ext cx="48000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036" y="3250308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625797" y="3648456"/>
            <a:ext cx="2346" cy="238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5067088" y="3941731"/>
            <a:ext cx="1117417" cy="7887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tx1"/>
                </a:solidFill>
              </a:rPr>
              <a:t>ML Training</a:t>
            </a:r>
            <a:endParaRPr kumimoji="1"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06713" y="5776377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51505" y="5786481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24953" y="2758450"/>
            <a:ext cx="97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Training</a:t>
            </a:r>
            <a:endParaRPr 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309133" y="5264236"/>
            <a:ext cx="11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 b="1"/>
            </a:lvl1pPr>
          </a:lstStyle>
          <a:p>
            <a:r>
              <a:rPr lang="en-US" dirty="0"/>
              <a:t>Prediction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775192" y="4788408"/>
          <a:ext cx="3200400" cy="199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0" y="2026920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Flowchart: Connector 5"/>
          <p:cNvSpPr/>
          <p:nvPr/>
        </p:nvSpPr>
        <p:spPr>
          <a:xfrm>
            <a:off x="7162800" y="5175504"/>
            <a:ext cx="2057400" cy="14478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 smtClean="0"/>
              <a:t>Serve as API/UI</a:t>
            </a:r>
            <a:endParaRPr kumimoji="1"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993527" y="2952158"/>
            <a:ext cx="1895856" cy="14478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ML Modeling</a:t>
            </a:r>
            <a:endParaRPr kumimoji="1"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2179320" y="2374392"/>
            <a:ext cx="1981200" cy="1217846"/>
          </a:xfrm>
          <a:prstGeom prst="flowChartConnector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Data Acquisition</a:t>
            </a:r>
            <a:endParaRPr kumimoji="1"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7620000" y="2383536"/>
          <a:ext cx="3810000" cy="225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Shape 12"/>
          <p:cNvSpPr/>
          <p:nvPr/>
        </p:nvSpPr>
        <p:spPr>
          <a:xfrm rot="4396374">
            <a:off x="2185629" y="2466842"/>
            <a:ext cx="3830910" cy="5408179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Ingestion – </a:t>
            </a:r>
            <a:r>
              <a:rPr lang="en-US" dirty="0"/>
              <a:t>Ingest </a:t>
            </a:r>
            <a:r>
              <a:rPr lang="en-US" dirty="0" smtClean="0"/>
              <a:t>data related to flood and rainfall</a:t>
            </a:r>
            <a:endParaRPr lang="en-US" dirty="0"/>
          </a:p>
          <a:p>
            <a:r>
              <a:rPr lang="en-US" b="1" dirty="0"/>
              <a:t>Data Analyzer – </a:t>
            </a:r>
            <a:r>
              <a:rPr lang="en-US" dirty="0"/>
              <a:t>Data </a:t>
            </a:r>
            <a:r>
              <a:rPr lang="en-US" dirty="0" smtClean="0"/>
              <a:t>preparation - analysis</a:t>
            </a:r>
            <a:r>
              <a:rPr lang="en-US" dirty="0"/>
              <a:t>, exploration, cleaning, feature extraction,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ML Training – </a:t>
            </a:r>
            <a:r>
              <a:rPr lang="en-US" dirty="0" smtClean="0"/>
              <a:t>Machine Learning </a:t>
            </a:r>
            <a:r>
              <a:rPr lang="en-US" dirty="0"/>
              <a:t>model training, fine tuning and evaluation</a:t>
            </a:r>
            <a:endParaRPr lang="en-US" dirty="0"/>
          </a:p>
          <a:p>
            <a:r>
              <a:rPr lang="en-US" b="1" dirty="0"/>
              <a:t>Model </a:t>
            </a:r>
            <a:r>
              <a:rPr lang="en-US" b="1" dirty="0" smtClean="0"/>
              <a:t>Store – </a:t>
            </a:r>
            <a:r>
              <a:rPr lang="en-US" dirty="0"/>
              <a:t>Trained model weights are persisted in file system</a:t>
            </a:r>
            <a:endParaRPr lang="en-US" dirty="0"/>
          </a:p>
          <a:p>
            <a:r>
              <a:rPr lang="en-US" b="1" dirty="0"/>
              <a:t>Model Serving – </a:t>
            </a:r>
            <a:r>
              <a:rPr lang="en-US" dirty="0"/>
              <a:t>Serving API calls with trained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b="1" dirty="0" smtClean="0"/>
              <a:t>User Interface</a:t>
            </a:r>
            <a:r>
              <a:rPr lang="en-US" dirty="0" smtClean="0"/>
              <a:t> – UI provides real-time graphs and analysis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89246" cy="706964"/>
          </a:xfrm>
        </p:spPr>
        <p:txBody>
          <a:bodyPr/>
          <a:lstStyle/>
          <a:p>
            <a:r>
              <a:rPr lang="en-US" dirty="0" smtClean="0"/>
              <a:t>Technology/Tools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Environment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Python 3.6</a:t>
            </a:r>
            <a:r>
              <a:rPr lang="en-US" dirty="0"/>
              <a:t> </a:t>
            </a:r>
            <a:endParaRPr lang="en-US" dirty="0"/>
          </a:p>
          <a:p>
            <a:r>
              <a:rPr lang="en-US" b="1" dirty="0" smtClean="0"/>
              <a:t>Python </a:t>
            </a:r>
            <a:r>
              <a:rPr lang="en-US" b="1" dirty="0"/>
              <a:t>3.6 Libraries</a:t>
            </a:r>
            <a:r>
              <a:rPr lang="en-US" dirty="0"/>
              <a:t> </a:t>
            </a:r>
            <a:r>
              <a:rPr lang="en-US" dirty="0" smtClean="0"/>
              <a:t>- 	</a:t>
            </a:r>
            <a:r>
              <a:rPr lang="en-US" dirty="0" err="1" smtClean="0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 smtClean="0"/>
              <a:t>, </a:t>
            </a: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smtClean="0"/>
              <a:t>flask,Fbprophe</a:t>
            </a:r>
            <a:endParaRPr lang="en-US" dirty="0"/>
          </a:p>
          <a:p>
            <a:r>
              <a:rPr lang="en-US" b="1" dirty="0" smtClean="0"/>
              <a:t>UI</a:t>
            </a:r>
            <a:r>
              <a:rPr lang="en-US" dirty="0" smtClean="0"/>
              <a:t> </a:t>
            </a:r>
            <a:r>
              <a:rPr lang="en-US" dirty="0"/>
              <a:t>-  HTML,CSS, Bootstrap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This model can be used by the government to predict Floods and Rainfall in various vulnerable regions of the country beforehand so that safety measures can be taken.</a:t>
            </a:r>
            <a:endParaRPr lang="en-US"/>
          </a:p>
          <a:p>
            <a:r>
              <a:rPr lang="en-US"/>
              <a:t>Rainfall prediction can help in anticipation of crop yield and gross production value </a:t>
            </a:r>
            <a:r>
              <a:rPr lang="en-US">
                <a:sym typeface="+mn-ea"/>
              </a:rPr>
              <a:t>in the region.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Effective real-time flood forecasting models could be useful for early warning and disaster prevention.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Flood forecasting can also make use of forecasts of precipitation in an attempt to extend the lead-time available.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Forecasting flow rates and water levels for periods ranging from a few hours to days ahead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An alternate solution can be acquisition of factors like humidity, wind flow, geographical location etc. into the dataset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Model can be deployed by government in flood prone areas for advance warning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Can be used for early decision making of disaster relief responses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Can be used for various industrial companies whose products are affected by rainfall patterns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Can be used in agriculture industry for proper planning beforehand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Can be used in predicting suitable climatic condition of areas for  transportation of goods and services for companies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2847</Words>
  <Application>WPS Presentation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 Boardroom</vt:lpstr>
      <vt:lpstr>Disaster Relief &amp; Response Flood &amp; Rainfall Prediction</vt:lpstr>
      <vt:lpstr>Contents</vt:lpstr>
      <vt:lpstr>Problem Statement</vt:lpstr>
      <vt:lpstr>High level Architecture</vt:lpstr>
      <vt:lpstr>Solution Approach</vt:lpstr>
      <vt:lpstr>Core Components Description</vt:lpstr>
      <vt:lpstr>Technology/Tools</vt:lpstr>
      <vt:lpstr>Business Model</vt:lpstr>
      <vt:lpstr>Business Impact</vt:lpstr>
      <vt:lpstr>Challenges Faced</vt:lpstr>
    </vt:vector>
  </TitlesOfParts>
  <Company>NTTDATA Services.,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 Harendra</dc:creator>
  <cp:lastModifiedBy>Tutun</cp:lastModifiedBy>
  <cp:revision>8</cp:revision>
  <dcterms:created xsi:type="dcterms:W3CDTF">2019-03-08T10:48:00Z</dcterms:created>
  <dcterms:modified xsi:type="dcterms:W3CDTF">2019-03-12T14:53:53Z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