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3751-EDA4-403E-94CE-21C1218E7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96DF6-9F64-4663-9CD3-C45593E1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71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338-E826-4675-A79A-8F052B09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5" y="365125"/>
            <a:ext cx="1031942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2473-E6AE-4646-A65B-500F72E7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1815" y="1825625"/>
            <a:ext cx="10319428" cy="3592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7AA0-BF33-411B-83C7-0D6F3D55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8198-33A4-4970-9A74-CBAE9466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265E-1F6D-4431-9352-61F0C958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EAB2B-DF1E-4A7C-BA50-637F76906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8238" y="365125"/>
            <a:ext cx="2628900" cy="50531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4CBF-CEFA-4CC5-9A99-ED71400C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1538" y="365125"/>
            <a:ext cx="7734300" cy="50531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C2E0-9925-4D0E-BB42-3123F53E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55E0-5C12-4229-966E-C0FF2264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6C3D-4C49-433A-B675-7D11E964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5674-1039-4782-A05B-A4AFF94E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79" y="365125"/>
            <a:ext cx="104377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9EC2-3CE6-42F5-A12E-A3F37F11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825625"/>
            <a:ext cx="10437778" cy="35051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0D25-AE25-44EE-8115-45BA4E9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FA5E-152F-45BD-A801-BC2C282E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F01D-BB0F-4165-AD8C-68779CE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4F0C-18E3-4565-A390-3EF567D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7" y="9315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0E4C-DD6E-4D3F-BAA4-1A5335B4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47" y="381124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C39A-8785-489B-A5F5-0922D81C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BCB2-CD4D-44D2-B4AD-C4134F6A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249E-6FF6-45E4-89F1-03EE097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4C1-F82A-4255-8854-24904BD6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3" y="365125"/>
            <a:ext cx="1025944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52BF-52BD-428D-93C8-9921E1A6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523" y="1825625"/>
            <a:ext cx="5053521" cy="3660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E916-212D-4FB1-B6E9-D593F21A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0445" y="1825625"/>
            <a:ext cx="5053521" cy="366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299C-B277-4A51-856A-A5E7E6A7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F033-313A-42CB-9064-AC2DE291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70AA-0CB8-40D9-A816-85D8DCED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1770-763F-4279-8D0B-356E0BA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65125"/>
            <a:ext cx="1039566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AFFC-123C-42E7-ACB7-38685F6D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7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C849-1BCF-4797-A926-33CEF6EB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671" y="2505075"/>
            <a:ext cx="5157787" cy="290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6B5C8-745B-4823-B183-0BA395522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6083" y="1681163"/>
            <a:ext cx="50632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B17D1-796E-40AC-938F-C77CCF688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76083" y="2505075"/>
            <a:ext cx="5063253" cy="290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C3BF-1228-4C1D-8FEF-C4C588DA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5511-CD63-46B6-8FA0-73D865A4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0C00-54A3-456A-91C0-42F07919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5B1-595D-42A3-A83A-EA233591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49" y="365125"/>
            <a:ext cx="1021242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F9EB7-935D-4810-99B5-AD79C704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398F-FD85-449B-B662-049D8758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E6CC4-3100-4968-8B83-1D88DFA2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6AEE-4E92-43D2-9877-DD8DB3D2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17F91-0BCD-4959-93F6-7FE8D24D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EE1E-C18E-4168-8115-7C4A6193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464A-EB04-48CF-8D8A-C8FF3F33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D176-912B-470B-93A0-03BC6E6B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27" y="987426"/>
            <a:ext cx="6013354" cy="44600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65CE8-44DE-4505-8F03-1513F827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127" y="2057400"/>
            <a:ext cx="3932237" cy="33900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648E-BF68-4ECB-94FC-1D0209D9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8DEC-D8B8-4799-9F73-28C97861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10B8-8F8C-46AD-BF8F-2E18977D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5AC0-0B53-458B-93A7-62B6E25B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A9B84-C4EE-49B3-9113-6FE838FCF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57897" y="987425"/>
            <a:ext cx="6100894" cy="44406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FC142-DCAF-4A71-B471-CAF9B52E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497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FAFC-386A-4B3A-8600-9F77763C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DEED-5207-43BA-A24D-F501C01E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5E56-8946-41B7-8F04-B378A62C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4AEC-EAF4-460E-A216-1E8B4BA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1315-783B-48EB-ABA8-5CE9A17E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8393-C129-4F89-B9BE-37E63D3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2904-3975-4E3E-BBB9-A828B1A3FA3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8A81-149E-46B5-AE5A-5AE09558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84C2-0EAB-46DB-A383-0595436F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216-85E7-42AF-A7EF-4D9814B90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25FD-AB8F-4020-A6FF-EB1891948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2DCE-9E0C-45CE-8B83-5E2D669C7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2A69-3745-4618-9B93-9EFD3D2C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B980-5E1B-48FD-BA2B-97A728DF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F21C-636E-435C-9595-B7B59993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6FBE-39F9-4CFA-AFF5-BD9CDA98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305B-EC87-40D6-936B-78341964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B50F-59AC-4F26-947F-5B1FF21B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Krahmer</dc:creator>
  <cp:lastModifiedBy>Ranti Junus</cp:lastModifiedBy>
  <cp:revision>4</cp:revision>
  <dcterms:created xsi:type="dcterms:W3CDTF">2021-01-25T14:21:59Z</dcterms:created>
  <dcterms:modified xsi:type="dcterms:W3CDTF">2021-03-02T23:24:47Z</dcterms:modified>
</cp:coreProperties>
</file>