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 varScale="1">
        <p:scale>
          <a:sx n="56" d="100"/>
          <a:sy n="56" d="100"/>
        </p:scale>
        <p:origin x="41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D3751-EDA4-403E-94CE-21C1218E7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896DF6-9F64-4663-9CD3-C45593E13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43712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AB338-E826-4675-A79A-8F052B097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815" y="365125"/>
            <a:ext cx="1031942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112473-E6AE-4646-A65B-500F72E7A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51815" y="1825625"/>
            <a:ext cx="10319428" cy="359268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67AA0-BF33-411B-83C7-0D6F3D557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2904-3975-4E3E-BBB9-A828B1A3FA3D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68198-33A4-4970-9A74-CBAE94669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1265E-1F6D-4431-9352-61F0C9583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9216-85E7-42AF-A7EF-4D9814B9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5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7EAB2B-DF1E-4A7C-BA50-637F769065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248238" y="365125"/>
            <a:ext cx="2628900" cy="505318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34CBF-CEFA-4CC5-9A99-ED71400CD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1538" y="365125"/>
            <a:ext cx="7734300" cy="505318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7C2E0-9925-4D0E-BB42-3123F53EA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2904-3975-4E3E-BBB9-A828B1A3FA3D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855E0-5C12-4229-966E-C0FF22649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66C3D-4C49-433A-B675-7D11E964E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9216-85E7-42AF-A7EF-4D9814B9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31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25674-1039-4782-A05B-A4AFF94E8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379" y="365125"/>
            <a:ext cx="1043777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59EC2-3CE6-42F5-A12E-A3F37F11A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379" y="1825625"/>
            <a:ext cx="10437778" cy="35051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50D25-AE25-44EE-8115-45BA4E951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2904-3975-4E3E-BBB9-A828B1A3FA3D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BFA5E-152F-45BD-A801-BC2C282E6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9F01D-BB0F-4165-AD8C-68779CEFF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9216-85E7-42AF-A7EF-4D9814B9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2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84F0C-18E3-4565-A390-3EF567D1D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7" y="93152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B0E4C-DD6E-4D3F-BAA4-1A5335B48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4647" y="3811248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FC39A-8785-489B-A5F5-0922D81C6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2904-3975-4E3E-BBB9-A828B1A3FA3D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0BCB2-CD4D-44D2-B4AD-C4134F6AB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3249E-6FF6-45E4-89F1-03EE097FB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9216-85E7-42AF-A7EF-4D9814B9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72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D54C1-F82A-4255-8854-24904BD6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523" y="365125"/>
            <a:ext cx="10259443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452BF-52BD-428D-93C8-9921E1A6A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4523" y="1825625"/>
            <a:ext cx="5053521" cy="36607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6E916-212D-4FB1-B6E9-D593F21A2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20445" y="1825625"/>
            <a:ext cx="5053521" cy="3660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D299C-B277-4A51-856A-A5E7E6A7B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2904-3975-4E3E-BBB9-A828B1A3FA3D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6F033-313A-42CB-9064-AC2DE291B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070AA-0CB8-40D9-A816-85D8DCED5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9216-85E7-42AF-A7EF-4D9814B9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41770-763F-4279-8D0B-356E0BA7D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1" y="365125"/>
            <a:ext cx="10395665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6AFFC-123C-42E7-ACB7-38685F6D1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367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BC849-1BCF-4797-A926-33CEF6EBD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3671" y="2505075"/>
            <a:ext cx="5157787" cy="29035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C6B5C8-745B-4823-B183-0BA3955223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76083" y="1681163"/>
            <a:ext cx="506325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B17D1-796E-40AC-938F-C77CCF688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76083" y="2505075"/>
            <a:ext cx="5063253" cy="29035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E3C3BF-1228-4C1D-8FEF-C4C588DA9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2904-3975-4E3E-BBB9-A828B1A3FA3D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F65511-CD63-46B6-8FA0-73D865A45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9E0C00-54A3-456A-91C0-42F07919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9216-85E7-42AF-A7EF-4D9814B9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22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2C5B1-595D-42A3-A83A-EA2335919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49" y="365125"/>
            <a:ext cx="10212421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3F9EB7-935D-4810-99B5-AD79C704D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2904-3975-4E3E-BBB9-A828B1A3FA3D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0398F-FD85-449B-B662-049D87580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4E6CC4-3100-4968-8B83-1D88DFA2D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9216-85E7-42AF-A7EF-4D9814B9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56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606AEE-4E92-43D2-9877-DD8DB3D27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2904-3975-4E3E-BBB9-A828B1A3FA3D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A17F91-0BCD-4959-93F6-7FE8D24D2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2EE1E-C18E-4168-8115-7C4A6193B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9216-85E7-42AF-A7EF-4D9814B9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95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4464A-EB04-48CF-8D8A-C8FF3F339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127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CD176-912B-470B-93A0-03BC6E6B6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527" y="987426"/>
            <a:ext cx="6013354" cy="44600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565CE8-44DE-4505-8F03-1513F827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3127" y="2057400"/>
            <a:ext cx="3932237" cy="339009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5648E-BF68-4ECB-94FC-1D0209D98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2904-3975-4E3E-BBB9-A828B1A3FA3D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98DEC-D8B8-4799-9F73-28C978613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A10B8-8F8C-46AD-BF8F-2E18977DA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9216-85E7-42AF-A7EF-4D9814B9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D5AC0-0B53-458B-93A7-62B6E25B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497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CA9B84-C4EE-49B3-9113-6FE838FCF2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657897" y="987425"/>
            <a:ext cx="6100894" cy="444060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0FC142-DCAF-4A71-B471-CAF9B52E3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4497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5FAFC-386A-4B3A-8600-9F77763CA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2904-3975-4E3E-BBB9-A828B1A3FA3D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6DEED-5207-43BA-A24D-F501C01EB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75E56-8946-41B7-8F04-B378A62CA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9216-85E7-42AF-A7EF-4D9814B9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67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14AEC-EAF4-460E-A216-1E8B4BADF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31315-783B-48EB-ABA8-5CE9A17E1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68393-C129-4F89-B9BE-37E63D3E1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42904-3975-4E3E-BBB9-A828B1A3FA3D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B8A81-149E-46B5-AE5A-5AE09558D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884C2-0EAB-46DB-A383-0595436FE2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29216-85E7-42AF-A7EF-4D9814B9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7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025FD-AB8F-4020-A6FF-EB1891948D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C12DCE-9E0C-45CE-8B83-5E2D669C70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84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Debbie Krahmer</dc:creator>
  <cp:lastModifiedBy>Debbie Krahmer</cp:lastModifiedBy>
  <cp:revision>3</cp:revision>
  <dcterms:created xsi:type="dcterms:W3CDTF">2021-01-25T14:21:59Z</dcterms:created>
  <dcterms:modified xsi:type="dcterms:W3CDTF">2021-01-25T14:33:22Z</dcterms:modified>
</cp:coreProperties>
</file>