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8" r:id="rId3"/>
    <p:sldMasterId id="2147483679" r:id="rId4"/>
    <p:sldMasterId id="214748368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Average"/>
      <p:regular r:id="rId30"/>
    </p:embeddedFont>
    <p:embeddedFont>
      <p:font typeface="Source Sans Pr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SansPro-regular.fntdata"/><Relationship Id="rId30" Type="http://schemas.openxmlformats.org/officeDocument/2006/relationships/font" Target="fonts/Average-regular.fntdata"/><Relationship Id="rId11" Type="http://schemas.openxmlformats.org/officeDocument/2006/relationships/slide" Target="slides/slide5.xml"/><Relationship Id="rId33" Type="http://schemas.openxmlformats.org/officeDocument/2006/relationships/font" Target="fonts/SourceSansPro-italic.fntdata"/><Relationship Id="rId10" Type="http://schemas.openxmlformats.org/officeDocument/2006/relationships/slide" Target="slides/slide4.xml"/><Relationship Id="rId32" Type="http://schemas.openxmlformats.org/officeDocument/2006/relationships/font" Target="fonts/SourceSansPr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SourceSansPr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dk1"/>
                </a:solidFill>
                <a:latin typeface="Arial"/>
                <a:ea typeface="Arial"/>
                <a:cs typeface="Arial"/>
                <a:sym typeface="Arial"/>
              </a:defRPr>
            </a:lvl1pPr>
            <a:lvl2pPr indent="0" lvl="1" marL="457200" marR="0" rtl="0" algn="l">
              <a:spcBef>
                <a:spcPts val="0"/>
              </a:spcBef>
              <a:buNone/>
              <a:defRPr b="0" i="0" sz="1100" u="none" cap="none" strike="noStrike">
                <a:solidFill>
                  <a:schemeClr val="dk1"/>
                </a:solidFill>
                <a:latin typeface="Arial"/>
                <a:ea typeface="Arial"/>
                <a:cs typeface="Arial"/>
                <a:sym typeface="Arial"/>
              </a:defRPr>
            </a:lvl2pPr>
            <a:lvl3pPr indent="0" lvl="2" marL="914400" marR="0" rtl="0" algn="l">
              <a:spcBef>
                <a:spcPts val="0"/>
              </a:spcBef>
              <a:buNone/>
              <a:defRPr b="0" i="0" sz="1100" u="none" cap="none" strike="noStrike">
                <a:solidFill>
                  <a:schemeClr val="dk1"/>
                </a:solidFill>
                <a:latin typeface="Arial"/>
                <a:ea typeface="Arial"/>
                <a:cs typeface="Arial"/>
                <a:sym typeface="Arial"/>
              </a:defRPr>
            </a:lvl3pPr>
            <a:lvl4pPr indent="0" lvl="3" marL="1371600" marR="0" rtl="0" algn="l">
              <a:spcBef>
                <a:spcPts val="0"/>
              </a:spcBef>
              <a:buNone/>
              <a:defRPr b="0" i="0" sz="1100" u="none" cap="none" strike="noStrike">
                <a:solidFill>
                  <a:schemeClr val="dk1"/>
                </a:solidFill>
                <a:latin typeface="Arial"/>
                <a:ea typeface="Arial"/>
                <a:cs typeface="Arial"/>
                <a:sym typeface="Arial"/>
              </a:defRPr>
            </a:lvl4pPr>
            <a:lvl5pPr indent="0" lvl="4" marL="1828800" marR="0" rtl="0" algn="l">
              <a:spcBef>
                <a:spcPts val="0"/>
              </a:spcBef>
              <a:buNone/>
              <a:defRPr b="0" i="0" sz="1100" u="none" cap="none" strike="noStrike">
                <a:solidFill>
                  <a:schemeClr val="dk1"/>
                </a:solidFill>
                <a:latin typeface="Arial"/>
                <a:ea typeface="Arial"/>
                <a:cs typeface="Arial"/>
                <a:sym typeface="Arial"/>
              </a:defRPr>
            </a:lvl5pPr>
            <a:lvl6pPr indent="0" lvl="5" marL="2286000" marR="0" rtl="0" algn="l">
              <a:spcBef>
                <a:spcPts val="0"/>
              </a:spcBef>
              <a:buNone/>
              <a:defRPr b="0" i="0" sz="1100" u="none" cap="none" strike="noStrike">
                <a:solidFill>
                  <a:schemeClr val="dk1"/>
                </a:solidFill>
                <a:latin typeface="Arial"/>
                <a:ea typeface="Arial"/>
                <a:cs typeface="Arial"/>
                <a:sym typeface="Arial"/>
              </a:defRPr>
            </a:lvl6pPr>
            <a:lvl7pPr indent="0" lvl="6" marL="2743200" marR="0" rtl="0" algn="l">
              <a:spcBef>
                <a:spcPts val="0"/>
              </a:spcBef>
              <a:buNone/>
              <a:defRPr b="0" i="0" sz="1100" u="none" cap="none" strike="noStrike">
                <a:solidFill>
                  <a:schemeClr val="dk1"/>
                </a:solidFill>
                <a:latin typeface="Arial"/>
                <a:ea typeface="Arial"/>
                <a:cs typeface="Arial"/>
                <a:sym typeface="Arial"/>
              </a:defRPr>
            </a:lvl7pPr>
            <a:lvl8pPr indent="0" lvl="7" marL="3200400" marR="0" rtl="0" algn="l">
              <a:spcBef>
                <a:spcPts val="0"/>
              </a:spcBef>
              <a:buNone/>
              <a:defRPr b="0" i="0" sz="1100" u="none" cap="none" strike="noStrike">
                <a:solidFill>
                  <a:schemeClr val="dk1"/>
                </a:solidFill>
                <a:latin typeface="Arial"/>
                <a:ea typeface="Arial"/>
                <a:cs typeface="Arial"/>
                <a:sym typeface="Arial"/>
              </a:defRPr>
            </a:lvl8pPr>
            <a:lvl9pPr indent="0" lvl="8" marL="3657600" marR="0" rtl="0" algn="l">
              <a:spcBef>
                <a:spcPts val="0"/>
              </a:spcBef>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8" name="Shape 18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2" name="Shape 21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0" name="Shape 23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6" name="Shape 16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Not sure I like “playful”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alk Title">
    <p:bg>
      <p:bgPr>
        <a:solidFill>
          <a:srgbClr val="417DA0"/>
        </a:solidFill>
      </p:bgPr>
    </p:bg>
    <p:spTree>
      <p:nvGrpSpPr>
        <p:cNvPr id="8" name="Shape 8"/>
        <p:cNvGrpSpPr/>
        <p:nvPr/>
      </p:nvGrpSpPr>
      <p:grpSpPr>
        <a:xfrm>
          <a:off x="0" y="0"/>
          <a:ext cx="0" cy="0"/>
          <a:chOff x="0" y="0"/>
          <a:chExt cx="0" cy="0"/>
        </a:xfrm>
      </p:grpSpPr>
      <p:sp>
        <p:nvSpPr>
          <p:cNvPr id="9" name="Shape 9"/>
          <p:cNvSpPr txBox="1"/>
          <p:nvPr>
            <p:ph type="ctrTitle"/>
          </p:nvPr>
        </p:nvSpPr>
        <p:spPr>
          <a:xfrm>
            <a:off x="457199" y="655874"/>
            <a:ext cx="8241600" cy="28295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FFFFF"/>
              </a:buClr>
              <a:buFont typeface="Arial"/>
              <a:buNone/>
              <a:defRPr b="1" i="0" sz="66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Font typeface="Arial"/>
              <a:buNone/>
              <a:defRPr b="0" i="0" sz="4800" u="none" cap="none" strike="noStrike">
                <a:solidFill>
                  <a:srgbClr val="FFFFFF"/>
                </a:solidFill>
                <a:latin typeface="Arial"/>
                <a:ea typeface="Arial"/>
                <a:cs typeface="Arial"/>
                <a:sym typeface="Arial"/>
              </a:defRPr>
            </a:lvl2pPr>
            <a:lvl3pPr indent="0" lvl="2" marL="0" marR="0" rtl="0" algn="ctr">
              <a:spcBef>
                <a:spcPts val="0"/>
              </a:spcBef>
              <a:buNone/>
              <a:defRPr b="0" i="0" sz="4800" u="none" cap="none" strike="noStrike">
                <a:solidFill>
                  <a:srgbClr val="FFFFFF"/>
                </a:solidFill>
              </a:defRPr>
            </a:lvl3pPr>
            <a:lvl4pPr indent="0" lvl="3" marL="0" marR="0" rtl="0" algn="ctr">
              <a:spcBef>
                <a:spcPts val="0"/>
              </a:spcBef>
              <a:buNone/>
              <a:defRPr b="0" i="0" sz="4800" u="none" cap="none" strike="noStrike">
                <a:solidFill>
                  <a:srgbClr val="FFFFFF"/>
                </a:solidFill>
              </a:defRPr>
            </a:lvl4pPr>
            <a:lvl5pPr indent="0" lvl="4" marL="0" marR="0" rtl="0" algn="ctr">
              <a:spcBef>
                <a:spcPts val="0"/>
              </a:spcBef>
              <a:buNone/>
              <a:defRPr b="0" i="0" sz="4800" u="none" cap="none" strike="noStrike">
                <a:solidFill>
                  <a:srgbClr val="FFFFFF"/>
                </a:solidFill>
              </a:defRPr>
            </a:lvl5pPr>
            <a:lvl6pPr indent="0" lvl="5" marL="0" marR="0" rtl="0" algn="ctr">
              <a:spcBef>
                <a:spcPts val="0"/>
              </a:spcBef>
              <a:buNone/>
              <a:defRPr b="0" i="0" sz="4800" u="none" cap="none" strike="noStrike">
                <a:solidFill>
                  <a:srgbClr val="FFFFFF"/>
                </a:solidFill>
              </a:defRPr>
            </a:lvl6pPr>
            <a:lvl7pPr indent="0" lvl="6" marL="0" marR="0" rtl="0" algn="ctr">
              <a:spcBef>
                <a:spcPts val="0"/>
              </a:spcBef>
              <a:buNone/>
              <a:defRPr b="0" i="0" sz="4800" u="none" cap="none" strike="noStrike">
                <a:solidFill>
                  <a:srgbClr val="FFFFFF"/>
                </a:solidFill>
              </a:defRPr>
            </a:lvl7pPr>
            <a:lvl8pPr indent="0" lvl="7" marL="0" marR="0" rtl="0" algn="ctr">
              <a:spcBef>
                <a:spcPts val="0"/>
              </a:spcBef>
              <a:buNone/>
              <a:defRPr b="0" i="0" sz="4800" u="none" cap="none" strike="noStrike">
                <a:solidFill>
                  <a:srgbClr val="FFFFFF"/>
                </a:solidFill>
              </a:defRPr>
            </a:lvl8pPr>
            <a:lvl9pPr indent="0" lvl="8" marL="0" marR="0" rtl="0" algn="ctr">
              <a:spcBef>
                <a:spcPts val="0"/>
              </a:spcBef>
              <a:buNone/>
              <a:defRPr b="0" i="0" sz="4800" u="none" cap="none" strike="noStrike">
                <a:solidFill>
                  <a:srgbClr val="FFFFFF"/>
                </a:solidFill>
              </a:defRPr>
            </a:lvl9pPr>
          </a:lstStyle>
          <a:p/>
        </p:txBody>
      </p:sp>
      <p:pic>
        <p:nvPicPr>
          <p:cNvPr descr="codeforsac-logo.png" id="10" name="Shape 10"/>
          <p:cNvPicPr preferRelativeResize="0"/>
          <p:nvPr/>
        </p:nvPicPr>
        <p:blipFill rotWithShape="1">
          <a:blip r:embed="rId2">
            <a:alphaModFix/>
          </a:blip>
          <a:srcRect b="0" l="0" r="0" t="0"/>
          <a:stretch/>
        </p:blipFill>
        <p:spPr>
          <a:xfrm>
            <a:off x="7256200" y="4581323"/>
            <a:ext cx="1442600" cy="4381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Key Point">
    <p:spTree>
      <p:nvGrpSpPr>
        <p:cNvPr id="35" name="Shape 35"/>
        <p:cNvGrpSpPr/>
        <p:nvPr/>
      </p:nvGrpSpPr>
      <p:grpSpPr>
        <a:xfrm>
          <a:off x="0" y="0"/>
          <a:ext cx="0" cy="0"/>
          <a:chOff x="0" y="0"/>
          <a:chExt cx="0" cy="0"/>
        </a:xfrm>
      </p:grpSpPr>
      <p:sp>
        <p:nvSpPr>
          <p:cNvPr id="36" name="Shape 36"/>
          <p:cNvSpPr txBox="1"/>
          <p:nvPr>
            <p:ph type="title"/>
          </p:nvPr>
        </p:nvSpPr>
        <p:spPr>
          <a:xfrm>
            <a:off x="457200" y="850250"/>
            <a:ext cx="8229600" cy="28970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Arial"/>
              <a:buNone/>
              <a:defRPr b="1" i="0" sz="6000" u="none" cap="none" strike="noStrike">
                <a:solidFill>
                  <a:srgbClr val="5091B2"/>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6000" u="none" cap="none" strike="noStrike">
                <a:solidFill>
                  <a:srgbClr val="000000"/>
                </a:solidFill>
                <a:latin typeface="Arial"/>
                <a:ea typeface="Arial"/>
                <a:cs typeface="Arial"/>
                <a:sym typeface="Arial"/>
              </a:defRPr>
            </a:lvl2pPr>
            <a:lvl3pPr indent="0" lvl="2" marL="0" marR="0" rtl="0" algn="l">
              <a:spcBef>
                <a:spcPts val="0"/>
              </a:spcBef>
              <a:buNone/>
              <a:defRPr sz="6000"/>
            </a:lvl3pPr>
            <a:lvl4pPr indent="0" lvl="3" marL="0" marR="0" rtl="0" algn="l">
              <a:spcBef>
                <a:spcPts val="0"/>
              </a:spcBef>
              <a:buNone/>
              <a:defRPr sz="6000"/>
            </a:lvl4pPr>
            <a:lvl5pPr indent="0" lvl="4" marL="0" marR="0" rtl="0" algn="l">
              <a:spcBef>
                <a:spcPts val="0"/>
              </a:spcBef>
              <a:buNone/>
              <a:defRPr sz="6000"/>
            </a:lvl5pPr>
            <a:lvl6pPr indent="0" lvl="5" marL="0" marR="0" rtl="0" algn="l">
              <a:spcBef>
                <a:spcPts val="0"/>
              </a:spcBef>
              <a:buNone/>
              <a:defRPr sz="6000"/>
            </a:lvl6pPr>
            <a:lvl7pPr indent="0" lvl="6" marL="0" marR="0" rtl="0" algn="l">
              <a:spcBef>
                <a:spcPts val="0"/>
              </a:spcBef>
              <a:buNone/>
              <a:defRPr sz="6000"/>
            </a:lvl7pPr>
            <a:lvl8pPr indent="0" lvl="7" marL="0" marR="0" rtl="0" algn="l">
              <a:spcBef>
                <a:spcPts val="0"/>
              </a:spcBef>
              <a:buNone/>
              <a:defRPr sz="6000"/>
            </a:lvl8pPr>
            <a:lvl9pPr indent="0" lvl="8" marL="0" marR="0" rtl="0" algn="l">
              <a:spcBef>
                <a:spcPts val="0"/>
              </a:spcBef>
              <a:buNone/>
              <a:defRPr sz="6000"/>
            </a:lvl9pPr>
          </a:lstStyle>
          <a:p/>
        </p:txBody>
      </p:sp>
      <p:pic>
        <p:nvPicPr>
          <p:cNvPr descr="codeforsac-logo.png" id="37" name="Shape 37"/>
          <p:cNvPicPr preferRelativeResize="0"/>
          <p:nvPr/>
        </p:nvPicPr>
        <p:blipFill rotWithShape="1">
          <a:blip r:embed="rId2">
            <a:alphaModFix/>
          </a:blip>
          <a:srcRect b="0" l="0" r="0" t="0"/>
          <a:stretch/>
        </p:blipFill>
        <p:spPr>
          <a:xfrm>
            <a:off x="7256200" y="4581323"/>
            <a:ext cx="1442600" cy="4381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for screenshots/images)">
    <p:spTree>
      <p:nvGrpSpPr>
        <p:cNvPr id="41" name="Shape 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alk Title">
    <p:bg>
      <p:bgPr>
        <a:solidFill>
          <a:srgbClr val="417DA0"/>
        </a:solidFill>
      </p:bgPr>
    </p:bg>
    <p:spTree>
      <p:nvGrpSpPr>
        <p:cNvPr id="42" name="Shape 42"/>
        <p:cNvGrpSpPr/>
        <p:nvPr/>
      </p:nvGrpSpPr>
      <p:grpSpPr>
        <a:xfrm>
          <a:off x="0" y="0"/>
          <a:ext cx="0" cy="0"/>
          <a:chOff x="0" y="0"/>
          <a:chExt cx="0" cy="0"/>
        </a:xfrm>
      </p:grpSpPr>
      <p:sp>
        <p:nvSpPr>
          <p:cNvPr id="43" name="Shape 43"/>
          <p:cNvSpPr txBox="1"/>
          <p:nvPr>
            <p:ph type="ctrTitle"/>
          </p:nvPr>
        </p:nvSpPr>
        <p:spPr>
          <a:xfrm>
            <a:off x="457199" y="655874"/>
            <a:ext cx="8241600" cy="28295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FFFFF"/>
              </a:buClr>
              <a:buFont typeface="Arial"/>
              <a:buNone/>
              <a:defRPr b="1" i="0" sz="66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Font typeface="Arial"/>
              <a:buNone/>
              <a:defRPr b="0" i="0" sz="4800" u="none" cap="none" strike="noStrike">
                <a:solidFill>
                  <a:srgbClr val="FFFFFF"/>
                </a:solidFill>
                <a:latin typeface="Arial"/>
                <a:ea typeface="Arial"/>
                <a:cs typeface="Arial"/>
                <a:sym typeface="Arial"/>
              </a:defRPr>
            </a:lvl2pPr>
            <a:lvl3pPr indent="0" lvl="2" marL="0" marR="0" rtl="0" algn="ctr">
              <a:spcBef>
                <a:spcPts val="0"/>
              </a:spcBef>
              <a:buNone/>
              <a:defRPr b="0" i="0" sz="4800" u="none" cap="none" strike="noStrike">
                <a:solidFill>
                  <a:srgbClr val="FFFFFF"/>
                </a:solidFill>
              </a:defRPr>
            </a:lvl3pPr>
            <a:lvl4pPr indent="0" lvl="3" marL="0" marR="0" rtl="0" algn="ctr">
              <a:spcBef>
                <a:spcPts val="0"/>
              </a:spcBef>
              <a:buNone/>
              <a:defRPr b="0" i="0" sz="4800" u="none" cap="none" strike="noStrike">
                <a:solidFill>
                  <a:srgbClr val="FFFFFF"/>
                </a:solidFill>
              </a:defRPr>
            </a:lvl4pPr>
            <a:lvl5pPr indent="0" lvl="4" marL="0" marR="0" rtl="0" algn="ctr">
              <a:spcBef>
                <a:spcPts val="0"/>
              </a:spcBef>
              <a:buNone/>
              <a:defRPr b="0" i="0" sz="4800" u="none" cap="none" strike="noStrike">
                <a:solidFill>
                  <a:srgbClr val="FFFFFF"/>
                </a:solidFill>
              </a:defRPr>
            </a:lvl5pPr>
            <a:lvl6pPr indent="0" lvl="5" marL="0" marR="0" rtl="0" algn="ctr">
              <a:spcBef>
                <a:spcPts val="0"/>
              </a:spcBef>
              <a:buNone/>
              <a:defRPr b="0" i="0" sz="4800" u="none" cap="none" strike="noStrike">
                <a:solidFill>
                  <a:srgbClr val="FFFFFF"/>
                </a:solidFill>
              </a:defRPr>
            </a:lvl6pPr>
            <a:lvl7pPr indent="0" lvl="6" marL="0" marR="0" rtl="0" algn="ctr">
              <a:spcBef>
                <a:spcPts val="0"/>
              </a:spcBef>
              <a:buNone/>
              <a:defRPr b="0" i="0" sz="4800" u="none" cap="none" strike="noStrike">
                <a:solidFill>
                  <a:srgbClr val="FFFFFF"/>
                </a:solidFill>
              </a:defRPr>
            </a:lvl7pPr>
            <a:lvl8pPr indent="0" lvl="7" marL="0" marR="0" rtl="0" algn="ctr">
              <a:spcBef>
                <a:spcPts val="0"/>
              </a:spcBef>
              <a:buNone/>
              <a:defRPr b="0" i="0" sz="4800" u="none" cap="none" strike="noStrike">
                <a:solidFill>
                  <a:srgbClr val="FFFFFF"/>
                </a:solidFill>
              </a:defRPr>
            </a:lvl8pPr>
            <a:lvl9pPr indent="0" lvl="8" marL="0" marR="0" rtl="0" algn="ctr">
              <a:spcBef>
                <a:spcPts val="0"/>
              </a:spcBef>
              <a:buNone/>
              <a:defRPr b="0" i="0" sz="4800" u="none" cap="none" strike="noStrike">
                <a:solidFill>
                  <a:srgbClr val="FFFFFF"/>
                </a:solidFill>
              </a:defRPr>
            </a:lvl9pPr>
          </a:lstStyle>
          <a:p/>
        </p:txBody>
      </p:sp>
      <p:pic>
        <p:nvPicPr>
          <p:cNvPr descr="codeforsac-logo.png" id="44" name="Shape 44"/>
          <p:cNvPicPr preferRelativeResize="0"/>
          <p:nvPr/>
        </p:nvPicPr>
        <p:blipFill rotWithShape="1">
          <a:blip r:embed="rId2">
            <a:alphaModFix/>
          </a:blip>
          <a:srcRect b="0" l="0" r="0" t="0"/>
          <a:stretch/>
        </p:blipFill>
        <p:spPr>
          <a:xfrm>
            <a:off x="6299575" y="4581323"/>
            <a:ext cx="1442600" cy="438199"/>
          </a:xfrm>
          <a:prstGeom prst="rect">
            <a:avLst/>
          </a:prstGeom>
          <a:noFill/>
          <a:ln>
            <a:noFill/>
          </a:ln>
        </p:spPr>
      </p:pic>
      <p:sp>
        <p:nvSpPr>
          <p:cNvPr id="45" name="Shape 45"/>
          <p:cNvSpPr txBox="1"/>
          <p:nvPr/>
        </p:nvSpPr>
        <p:spPr>
          <a:xfrm>
            <a:off x="305625" y="4618925"/>
            <a:ext cx="2236200" cy="362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Arial"/>
              <a:buNone/>
            </a:pPr>
            <a:r>
              <a:rPr b="0" i="0" lang="en" sz="1400" u="none" cap="none" strike="noStrike">
                <a:solidFill>
                  <a:srgbClr val="FFFFFF"/>
                </a:solidFill>
                <a:latin typeface="Arial"/>
                <a:ea typeface="Arial"/>
                <a:cs typeface="Arial"/>
                <a:sym typeface="Arial"/>
              </a:rPr>
              <a:t>Joel Riphagen | @joelrip</a:t>
            </a:r>
          </a:p>
        </p:txBody>
      </p:sp>
      <p:sp>
        <p:nvSpPr>
          <p:cNvPr id="46" name="Shape 46"/>
          <p:cNvSpPr txBox="1"/>
          <p:nvPr/>
        </p:nvSpPr>
        <p:spPr>
          <a:xfrm>
            <a:off x="7548775" y="4594375"/>
            <a:ext cx="1329300" cy="362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chemeClr val="lt1"/>
                </a:solidFill>
                <a:latin typeface="Arial"/>
                <a:ea typeface="Arial"/>
                <a:cs typeface="Arial"/>
                <a:sym typeface="Arial"/>
              </a:rPr>
              <a:t>| @code4sac</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asic">
    <p:spTree>
      <p:nvGrpSpPr>
        <p:cNvPr id="47" name="Shape 47"/>
        <p:cNvGrpSpPr/>
        <p:nvPr/>
      </p:nvGrpSpPr>
      <p:grpSpPr>
        <a:xfrm>
          <a:off x="0" y="0"/>
          <a:ext cx="0" cy="0"/>
          <a:chOff x="0" y="0"/>
          <a:chExt cx="0" cy="0"/>
        </a:xfrm>
      </p:grpSpPr>
      <p:sp>
        <p:nvSpPr>
          <p:cNvPr id="48" name="Shape 48"/>
          <p:cNvSpPr txBox="1"/>
          <p:nvPr/>
        </p:nvSpPr>
        <p:spPr>
          <a:xfrm>
            <a:off x="457200" y="4643650"/>
            <a:ext cx="3663900" cy="3770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5091B2"/>
              </a:buClr>
              <a:buFont typeface="Arial"/>
              <a:buNone/>
            </a:pPr>
            <a:r>
              <a:t/>
            </a:r>
            <a:endParaRPr b="0" i="0" sz="1400" u="none" cap="none" strike="noStrike">
              <a:solidFill>
                <a:srgbClr val="000000"/>
              </a:solidFill>
              <a:latin typeface="Arial"/>
              <a:ea typeface="Arial"/>
              <a:cs typeface="Arial"/>
              <a:sym typeface="Arial"/>
            </a:endParaRPr>
          </a:p>
        </p:txBody>
      </p:sp>
      <p:sp>
        <p:nvSpPr>
          <p:cNvPr id="49" name="Shape 49"/>
          <p:cNvSpPr txBox="1"/>
          <p:nvPr/>
        </p:nvSpPr>
        <p:spPr>
          <a:xfrm>
            <a:off x="305625" y="4618925"/>
            <a:ext cx="2236200" cy="362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Joel Riphagen | @joelrip</a:t>
            </a:r>
          </a:p>
        </p:txBody>
      </p:sp>
      <p:pic>
        <p:nvPicPr>
          <p:cNvPr descr="codeforsac-logo.png" id="50" name="Shape 50"/>
          <p:cNvPicPr preferRelativeResize="0"/>
          <p:nvPr/>
        </p:nvPicPr>
        <p:blipFill rotWithShape="1">
          <a:blip r:embed="rId2">
            <a:alphaModFix/>
          </a:blip>
          <a:srcRect b="0" l="0" r="0" t="0"/>
          <a:stretch/>
        </p:blipFill>
        <p:spPr>
          <a:xfrm>
            <a:off x="6299575" y="4581323"/>
            <a:ext cx="1442600" cy="438199"/>
          </a:xfrm>
          <a:prstGeom prst="rect">
            <a:avLst/>
          </a:prstGeom>
          <a:noFill/>
          <a:ln>
            <a:noFill/>
          </a:ln>
        </p:spPr>
      </p:pic>
      <p:sp>
        <p:nvSpPr>
          <p:cNvPr id="51" name="Shape 51"/>
          <p:cNvSpPr txBox="1"/>
          <p:nvPr/>
        </p:nvSpPr>
        <p:spPr>
          <a:xfrm>
            <a:off x="7548775" y="4594375"/>
            <a:ext cx="1329300" cy="362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@code4sac</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52" name="Shape 52"/>
        <p:cNvGrpSpPr/>
        <p:nvPr/>
      </p:nvGrpSpPr>
      <p:grpSpPr>
        <a:xfrm>
          <a:off x="0" y="0"/>
          <a:ext cx="0" cy="0"/>
          <a:chOff x="0" y="0"/>
          <a:chExt cx="0" cy="0"/>
        </a:xfrm>
      </p:grpSpPr>
      <p:sp>
        <p:nvSpPr>
          <p:cNvPr id="53" name="Shape 53"/>
          <p:cNvSpPr txBox="1"/>
          <p:nvPr>
            <p:ph type="title"/>
          </p:nvPr>
        </p:nvSpPr>
        <p:spPr>
          <a:xfrm>
            <a:off x="457200" y="205978"/>
            <a:ext cx="8229600" cy="8574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0000"/>
              </a:buClr>
              <a:buFont typeface="Arial"/>
              <a:buNone/>
              <a:defRPr b="1" i="0" sz="4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spcBef>
                <a:spcPts val="0"/>
              </a:spcBef>
              <a:buNone/>
              <a:defRPr sz="1800"/>
            </a:lvl3pPr>
            <a:lvl4pPr indent="0" lvl="3" marL="0" marR="0" rtl="0" algn="l">
              <a:spcBef>
                <a:spcPts val="0"/>
              </a:spcBef>
              <a:buNone/>
              <a:defRPr sz="1800"/>
            </a:lvl4pPr>
            <a:lvl5pPr indent="0" lvl="4" marL="0" marR="0" rtl="0" algn="l">
              <a:spcBef>
                <a:spcPts val="0"/>
              </a:spcBef>
              <a:buNone/>
              <a:defRPr sz="1800"/>
            </a:lvl5pPr>
            <a:lvl6pPr indent="0" lvl="5" marL="0" marR="0" rtl="0" algn="l">
              <a:spcBef>
                <a:spcPts val="0"/>
              </a:spcBef>
              <a:buNone/>
              <a:defRPr sz="1800"/>
            </a:lvl6pPr>
            <a:lvl7pPr indent="0" lvl="6" marL="0" marR="0" rtl="0" algn="l">
              <a:spcBef>
                <a:spcPts val="0"/>
              </a:spcBef>
              <a:buNone/>
              <a:defRPr sz="1800"/>
            </a:lvl7pPr>
            <a:lvl8pPr indent="0" lvl="7" marL="0" marR="0" rtl="0" algn="l">
              <a:spcBef>
                <a:spcPts val="0"/>
              </a:spcBef>
              <a:buNone/>
              <a:defRPr sz="1800"/>
            </a:lvl8pPr>
            <a:lvl9pPr indent="0" lvl="8" marL="0" marR="0" rtl="0" algn="l">
              <a:spcBef>
                <a:spcPts val="0"/>
              </a:spcBef>
              <a:buNone/>
              <a:defRPr sz="1800"/>
            </a:lvl9pPr>
          </a:lstStyle>
          <a:p/>
        </p:txBody>
      </p:sp>
      <p:sp>
        <p:nvSpPr>
          <p:cNvPr id="54" name="Shape 54"/>
          <p:cNvSpPr txBox="1"/>
          <p:nvPr>
            <p:ph idx="1" type="body"/>
          </p:nvPr>
        </p:nvSpPr>
        <p:spPr>
          <a:xfrm>
            <a:off x="457200" y="1200150"/>
            <a:ext cx="8229600" cy="32360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Source Sans Pro"/>
              <a:buNone/>
              <a:defRPr b="1" i="0" sz="36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Source Sans Pro"/>
              <a:buNone/>
              <a:defRPr b="1" i="0" sz="3200" u="none" cap="none" strike="noStrike">
                <a:solidFill>
                  <a:srgbClr val="000000"/>
                </a:solidFill>
                <a:latin typeface="Source Sans Pro"/>
                <a:ea typeface="Source Sans Pro"/>
                <a:cs typeface="Source Sans Pro"/>
                <a:sym typeface="Source Sans Pro"/>
              </a:defRPr>
            </a:lvl2pPr>
            <a:lvl3pPr indent="0" lvl="2" marL="0" marR="0" rtl="0" algn="l">
              <a:lnSpc>
                <a:spcPct val="100000"/>
              </a:lnSpc>
              <a:spcBef>
                <a:spcPts val="0"/>
              </a:spcBef>
              <a:spcAft>
                <a:spcPts val="0"/>
              </a:spcAft>
              <a:buClr>
                <a:srgbClr val="000000"/>
              </a:buClr>
              <a:buFont typeface="Arial"/>
              <a:buNone/>
              <a:defRPr b="0" i="0" sz="2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Source Sans Pro"/>
              <a:buNone/>
              <a:defRPr b="0" i="0" sz="2000" u="none" cap="none" strike="noStrike">
                <a:solidFill>
                  <a:srgbClr val="000000"/>
                </a:solidFill>
                <a:latin typeface="Source Sans Pro"/>
                <a:ea typeface="Source Sans Pro"/>
                <a:cs typeface="Source Sans Pro"/>
                <a:sym typeface="Source Sans Pro"/>
              </a:defRPr>
            </a:lvl4pPr>
            <a:lvl5pPr indent="0" lvl="4" marL="0" marR="0" rtl="0" algn="l">
              <a:lnSpc>
                <a:spcPct val="100000"/>
              </a:lnSpc>
              <a:spcBef>
                <a:spcPts val="0"/>
              </a:spcBef>
              <a:spcAft>
                <a:spcPts val="0"/>
              </a:spcAft>
              <a:buClr>
                <a:srgbClr val="000000"/>
              </a:buClr>
              <a:buFont typeface="Source Sans Pro"/>
              <a:buNone/>
              <a:defRPr b="0" i="0" sz="1800" u="none" cap="none" strike="noStrike">
                <a:solidFill>
                  <a:srgbClr val="000000"/>
                </a:solidFill>
                <a:latin typeface="Source Sans Pro"/>
                <a:ea typeface="Source Sans Pro"/>
                <a:cs typeface="Source Sans Pro"/>
                <a:sym typeface="Source Sans Pro"/>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5" name="Shape 55"/>
          <p:cNvSpPr txBox="1"/>
          <p:nvPr/>
        </p:nvSpPr>
        <p:spPr>
          <a:xfrm>
            <a:off x="457200" y="4643650"/>
            <a:ext cx="3663900" cy="3770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5091B2"/>
              </a:buClr>
              <a:buFont typeface="Arial"/>
              <a:buNone/>
            </a:pPr>
            <a:r>
              <a:t/>
            </a:r>
            <a:endParaRPr b="0" i="0" sz="1400" u="none" cap="none" strike="noStrike">
              <a:solidFill>
                <a:srgbClr val="000000"/>
              </a:solidFill>
              <a:latin typeface="Arial"/>
              <a:ea typeface="Arial"/>
              <a:cs typeface="Arial"/>
              <a:sym typeface="Arial"/>
            </a:endParaRPr>
          </a:p>
        </p:txBody>
      </p:sp>
      <p:sp>
        <p:nvSpPr>
          <p:cNvPr id="56" name="Shape 56"/>
          <p:cNvSpPr txBox="1"/>
          <p:nvPr/>
        </p:nvSpPr>
        <p:spPr>
          <a:xfrm>
            <a:off x="305625" y="4618925"/>
            <a:ext cx="2236200" cy="362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Joel Riphagen | @joelrip</a:t>
            </a:r>
          </a:p>
        </p:txBody>
      </p:sp>
      <p:pic>
        <p:nvPicPr>
          <p:cNvPr descr="codeforsac-logo.png" id="57" name="Shape 57"/>
          <p:cNvPicPr preferRelativeResize="0"/>
          <p:nvPr/>
        </p:nvPicPr>
        <p:blipFill rotWithShape="1">
          <a:blip r:embed="rId2">
            <a:alphaModFix/>
          </a:blip>
          <a:srcRect b="0" l="0" r="0" t="0"/>
          <a:stretch/>
        </p:blipFill>
        <p:spPr>
          <a:xfrm>
            <a:off x="6299575" y="4581323"/>
            <a:ext cx="1442600" cy="438199"/>
          </a:xfrm>
          <a:prstGeom prst="rect">
            <a:avLst/>
          </a:prstGeom>
          <a:noFill/>
          <a:ln>
            <a:noFill/>
          </a:ln>
        </p:spPr>
      </p:pic>
      <p:sp>
        <p:nvSpPr>
          <p:cNvPr id="58" name="Shape 58"/>
          <p:cNvSpPr txBox="1"/>
          <p:nvPr/>
        </p:nvSpPr>
        <p:spPr>
          <a:xfrm>
            <a:off x="7548775" y="4594375"/>
            <a:ext cx="1329300" cy="362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@code4sac</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Key Point - blue">
    <p:bg>
      <p:bgPr>
        <a:solidFill>
          <a:srgbClr val="417DA0"/>
        </a:solidFill>
      </p:bgPr>
    </p:bg>
    <p:spTree>
      <p:nvGrpSpPr>
        <p:cNvPr id="59" name="Shape 59"/>
        <p:cNvGrpSpPr/>
        <p:nvPr/>
      </p:nvGrpSpPr>
      <p:grpSpPr>
        <a:xfrm>
          <a:off x="0" y="0"/>
          <a:ext cx="0" cy="0"/>
          <a:chOff x="0" y="0"/>
          <a:chExt cx="0" cy="0"/>
        </a:xfrm>
      </p:grpSpPr>
      <p:sp>
        <p:nvSpPr>
          <p:cNvPr id="60" name="Shape 60"/>
          <p:cNvSpPr txBox="1"/>
          <p:nvPr>
            <p:ph type="ctrTitle"/>
          </p:nvPr>
        </p:nvSpPr>
        <p:spPr>
          <a:xfrm>
            <a:off x="457199" y="655874"/>
            <a:ext cx="8241600" cy="28295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FFFFF"/>
              </a:buClr>
              <a:buFont typeface="Arial"/>
              <a:buNone/>
              <a:defRPr b="1" i="0" sz="66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Font typeface="Arial"/>
              <a:buNone/>
              <a:defRPr b="0" i="0" sz="4800" u="none" cap="none" strike="noStrike">
                <a:solidFill>
                  <a:srgbClr val="FFFFFF"/>
                </a:solidFill>
                <a:latin typeface="Arial"/>
                <a:ea typeface="Arial"/>
                <a:cs typeface="Arial"/>
                <a:sym typeface="Arial"/>
              </a:defRPr>
            </a:lvl2pPr>
            <a:lvl3pPr indent="0" lvl="2" marL="0" marR="0" rtl="0" algn="ctr">
              <a:spcBef>
                <a:spcPts val="0"/>
              </a:spcBef>
              <a:buNone/>
              <a:defRPr b="0" i="0" sz="4800" u="none" cap="none" strike="noStrike">
                <a:solidFill>
                  <a:srgbClr val="FFFFFF"/>
                </a:solidFill>
              </a:defRPr>
            </a:lvl3pPr>
            <a:lvl4pPr indent="0" lvl="3" marL="0" marR="0" rtl="0" algn="ctr">
              <a:spcBef>
                <a:spcPts val="0"/>
              </a:spcBef>
              <a:buNone/>
              <a:defRPr b="0" i="0" sz="4800" u="none" cap="none" strike="noStrike">
                <a:solidFill>
                  <a:srgbClr val="FFFFFF"/>
                </a:solidFill>
              </a:defRPr>
            </a:lvl4pPr>
            <a:lvl5pPr indent="0" lvl="4" marL="0" marR="0" rtl="0" algn="ctr">
              <a:spcBef>
                <a:spcPts val="0"/>
              </a:spcBef>
              <a:buNone/>
              <a:defRPr b="0" i="0" sz="4800" u="none" cap="none" strike="noStrike">
                <a:solidFill>
                  <a:srgbClr val="FFFFFF"/>
                </a:solidFill>
              </a:defRPr>
            </a:lvl5pPr>
            <a:lvl6pPr indent="0" lvl="5" marL="0" marR="0" rtl="0" algn="ctr">
              <a:spcBef>
                <a:spcPts val="0"/>
              </a:spcBef>
              <a:buNone/>
              <a:defRPr b="0" i="0" sz="4800" u="none" cap="none" strike="noStrike">
                <a:solidFill>
                  <a:srgbClr val="FFFFFF"/>
                </a:solidFill>
              </a:defRPr>
            </a:lvl6pPr>
            <a:lvl7pPr indent="0" lvl="6" marL="0" marR="0" rtl="0" algn="ctr">
              <a:spcBef>
                <a:spcPts val="0"/>
              </a:spcBef>
              <a:buNone/>
              <a:defRPr b="0" i="0" sz="4800" u="none" cap="none" strike="noStrike">
                <a:solidFill>
                  <a:srgbClr val="FFFFFF"/>
                </a:solidFill>
              </a:defRPr>
            </a:lvl7pPr>
            <a:lvl8pPr indent="0" lvl="7" marL="0" marR="0" rtl="0" algn="ctr">
              <a:spcBef>
                <a:spcPts val="0"/>
              </a:spcBef>
              <a:buNone/>
              <a:defRPr b="0" i="0" sz="4800" u="none" cap="none" strike="noStrike">
                <a:solidFill>
                  <a:srgbClr val="FFFFFF"/>
                </a:solidFill>
              </a:defRPr>
            </a:lvl8pPr>
            <a:lvl9pPr indent="0" lvl="8" marL="0" marR="0" rtl="0" algn="ctr">
              <a:spcBef>
                <a:spcPts val="0"/>
              </a:spcBef>
              <a:buNone/>
              <a:defRPr b="0" i="0" sz="4800" u="none" cap="none" strike="noStrike">
                <a:solidFill>
                  <a:srgbClr val="FFFFFF"/>
                </a:solidFill>
              </a:defRPr>
            </a:lvl9pPr>
          </a:lstStyle>
          <a:p/>
        </p:txBody>
      </p:sp>
      <p:sp>
        <p:nvSpPr>
          <p:cNvPr id="61" name="Shape 61"/>
          <p:cNvSpPr txBox="1"/>
          <p:nvPr/>
        </p:nvSpPr>
        <p:spPr>
          <a:xfrm>
            <a:off x="305625" y="4618925"/>
            <a:ext cx="2236200" cy="362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Arial"/>
              <a:buNone/>
            </a:pPr>
            <a:r>
              <a:rPr b="0" i="0" lang="en" sz="1400" u="none" cap="none" strike="noStrike">
                <a:solidFill>
                  <a:srgbClr val="FFFFFF"/>
                </a:solidFill>
                <a:latin typeface="Arial"/>
                <a:ea typeface="Arial"/>
                <a:cs typeface="Arial"/>
                <a:sym typeface="Arial"/>
              </a:rPr>
              <a:t>Joel Riphagen | @joelrip</a:t>
            </a:r>
          </a:p>
        </p:txBody>
      </p:sp>
      <p:pic>
        <p:nvPicPr>
          <p:cNvPr descr="codeforsac-logo.png" id="62" name="Shape 62"/>
          <p:cNvPicPr preferRelativeResize="0"/>
          <p:nvPr/>
        </p:nvPicPr>
        <p:blipFill rotWithShape="1">
          <a:blip r:embed="rId2">
            <a:alphaModFix/>
          </a:blip>
          <a:srcRect b="0" l="0" r="0" t="0"/>
          <a:stretch/>
        </p:blipFill>
        <p:spPr>
          <a:xfrm>
            <a:off x="6299575" y="4581323"/>
            <a:ext cx="1442600" cy="438199"/>
          </a:xfrm>
          <a:prstGeom prst="rect">
            <a:avLst/>
          </a:prstGeom>
          <a:noFill/>
          <a:ln>
            <a:noFill/>
          </a:ln>
        </p:spPr>
      </p:pic>
      <p:sp>
        <p:nvSpPr>
          <p:cNvPr id="63" name="Shape 63"/>
          <p:cNvSpPr txBox="1"/>
          <p:nvPr/>
        </p:nvSpPr>
        <p:spPr>
          <a:xfrm>
            <a:off x="7548775" y="4594375"/>
            <a:ext cx="1329300" cy="362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chemeClr val="lt1"/>
                </a:solidFill>
                <a:latin typeface="Arial"/>
                <a:ea typeface="Arial"/>
                <a:cs typeface="Arial"/>
                <a:sym typeface="Arial"/>
              </a:rPr>
              <a:t>| @code4sac</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Key point - red">
    <p:bg>
      <p:bgPr>
        <a:solidFill>
          <a:srgbClr val="BC3B45"/>
        </a:solidFill>
      </p:bgPr>
    </p:bg>
    <p:spTree>
      <p:nvGrpSpPr>
        <p:cNvPr id="64" name="Shape 64"/>
        <p:cNvGrpSpPr/>
        <p:nvPr/>
      </p:nvGrpSpPr>
      <p:grpSpPr>
        <a:xfrm>
          <a:off x="0" y="0"/>
          <a:ext cx="0" cy="0"/>
          <a:chOff x="0" y="0"/>
          <a:chExt cx="0" cy="0"/>
        </a:xfrm>
      </p:grpSpPr>
      <p:sp>
        <p:nvSpPr>
          <p:cNvPr id="65" name="Shape 65"/>
          <p:cNvSpPr txBox="1"/>
          <p:nvPr>
            <p:ph type="ctrTitle"/>
          </p:nvPr>
        </p:nvSpPr>
        <p:spPr>
          <a:xfrm>
            <a:off x="457199" y="655874"/>
            <a:ext cx="8241600" cy="28295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FFFFF"/>
              </a:buClr>
              <a:buFont typeface="Arial"/>
              <a:buNone/>
              <a:defRPr b="1" i="0" sz="66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Font typeface="Arial"/>
              <a:buNone/>
              <a:defRPr b="0" i="0" sz="4800" u="none" cap="none" strike="noStrike">
                <a:solidFill>
                  <a:srgbClr val="FFFFFF"/>
                </a:solidFill>
                <a:latin typeface="Arial"/>
                <a:ea typeface="Arial"/>
                <a:cs typeface="Arial"/>
                <a:sym typeface="Arial"/>
              </a:defRPr>
            </a:lvl2pPr>
            <a:lvl3pPr indent="0" lvl="2" marL="0" marR="0" rtl="0" algn="ctr">
              <a:spcBef>
                <a:spcPts val="0"/>
              </a:spcBef>
              <a:buNone/>
              <a:defRPr b="0" i="0" sz="4800" u="none" cap="none" strike="noStrike">
                <a:solidFill>
                  <a:srgbClr val="FFFFFF"/>
                </a:solidFill>
              </a:defRPr>
            </a:lvl3pPr>
            <a:lvl4pPr indent="0" lvl="3" marL="0" marR="0" rtl="0" algn="ctr">
              <a:spcBef>
                <a:spcPts val="0"/>
              </a:spcBef>
              <a:buNone/>
              <a:defRPr b="0" i="0" sz="4800" u="none" cap="none" strike="noStrike">
                <a:solidFill>
                  <a:srgbClr val="FFFFFF"/>
                </a:solidFill>
              </a:defRPr>
            </a:lvl4pPr>
            <a:lvl5pPr indent="0" lvl="4" marL="0" marR="0" rtl="0" algn="ctr">
              <a:spcBef>
                <a:spcPts val="0"/>
              </a:spcBef>
              <a:buNone/>
              <a:defRPr b="0" i="0" sz="4800" u="none" cap="none" strike="noStrike">
                <a:solidFill>
                  <a:srgbClr val="FFFFFF"/>
                </a:solidFill>
              </a:defRPr>
            </a:lvl5pPr>
            <a:lvl6pPr indent="0" lvl="5" marL="0" marR="0" rtl="0" algn="ctr">
              <a:spcBef>
                <a:spcPts val="0"/>
              </a:spcBef>
              <a:buNone/>
              <a:defRPr b="0" i="0" sz="4800" u="none" cap="none" strike="noStrike">
                <a:solidFill>
                  <a:srgbClr val="FFFFFF"/>
                </a:solidFill>
              </a:defRPr>
            </a:lvl6pPr>
            <a:lvl7pPr indent="0" lvl="6" marL="0" marR="0" rtl="0" algn="ctr">
              <a:spcBef>
                <a:spcPts val="0"/>
              </a:spcBef>
              <a:buNone/>
              <a:defRPr b="0" i="0" sz="4800" u="none" cap="none" strike="noStrike">
                <a:solidFill>
                  <a:srgbClr val="FFFFFF"/>
                </a:solidFill>
              </a:defRPr>
            </a:lvl7pPr>
            <a:lvl8pPr indent="0" lvl="7" marL="0" marR="0" rtl="0" algn="ctr">
              <a:spcBef>
                <a:spcPts val="0"/>
              </a:spcBef>
              <a:buNone/>
              <a:defRPr b="0" i="0" sz="4800" u="none" cap="none" strike="noStrike">
                <a:solidFill>
                  <a:srgbClr val="FFFFFF"/>
                </a:solidFill>
              </a:defRPr>
            </a:lvl8pPr>
            <a:lvl9pPr indent="0" lvl="8" marL="0" marR="0" rtl="0" algn="ctr">
              <a:spcBef>
                <a:spcPts val="0"/>
              </a:spcBef>
              <a:buNone/>
              <a:defRPr b="0" i="0" sz="4800" u="none" cap="none" strike="noStrike">
                <a:solidFill>
                  <a:srgbClr val="FFFFFF"/>
                </a:solidFill>
              </a:defRPr>
            </a:lvl9pPr>
          </a:lstStyle>
          <a:p/>
        </p:txBody>
      </p:sp>
      <p:sp>
        <p:nvSpPr>
          <p:cNvPr id="66" name="Shape 66"/>
          <p:cNvSpPr txBox="1"/>
          <p:nvPr/>
        </p:nvSpPr>
        <p:spPr>
          <a:xfrm>
            <a:off x="305625" y="4618925"/>
            <a:ext cx="2236200" cy="362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Arial"/>
              <a:buNone/>
            </a:pPr>
            <a:r>
              <a:rPr b="0" i="0" lang="en" sz="1400" u="none" cap="none" strike="noStrike">
                <a:solidFill>
                  <a:srgbClr val="FFFFFF"/>
                </a:solidFill>
                <a:latin typeface="Arial"/>
                <a:ea typeface="Arial"/>
                <a:cs typeface="Arial"/>
                <a:sym typeface="Arial"/>
              </a:rPr>
              <a:t>Joel Riphagen | @joelrip</a:t>
            </a:r>
          </a:p>
        </p:txBody>
      </p:sp>
      <p:pic>
        <p:nvPicPr>
          <p:cNvPr descr="codeforsac-logo.png" id="67" name="Shape 67"/>
          <p:cNvPicPr preferRelativeResize="0"/>
          <p:nvPr/>
        </p:nvPicPr>
        <p:blipFill rotWithShape="1">
          <a:blip r:embed="rId2">
            <a:alphaModFix/>
          </a:blip>
          <a:srcRect b="0" l="0" r="0" t="0"/>
          <a:stretch/>
        </p:blipFill>
        <p:spPr>
          <a:xfrm>
            <a:off x="6299575" y="4581323"/>
            <a:ext cx="1442600" cy="438199"/>
          </a:xfrm>
          <a:prstGeom prst="rect">
            <a:avLst/>
          </a:prstGeom>
          <a:noFill/>
          <a:ln>
            <a:noFill/>
          </a:ln>
        </p:spPr>
      </p:pic>
      <p:sp>
        <p:nvSpPr>
          <p:cNvPr id="68" name="Shape 68"/>
          <p:cNvSpPr txBox="1"/>
          <p:nvPr/>
        </p:nvSpPr>
        <p:spPr>
          <a:xfrm>
            <a:off x="7548775" y="4594375"/>
            <a:ext cx="1329300" cy="362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chemeClr val="lt1"/>
                </a:solidFill>
                <a:latin typeface="Arial"/>
                <a:ea typeface="Arial"/>
                <a:cs typeface="Arial"/>
                <a:sym typeface="Arial"/>
              </a:rPr>
              <a:t>| @code4sac</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Key point - orange">
    <p:bg>
      <p:bgPr>
        <a:solidFill>
          <a:srgbClr val="CF6C2B"/>
        </a:solidFill>
      </p:bgPr>
    </p:bg>
    <p:spTree>
      <p:nvGrpSpPr>
        <p:cNvPr id="69" name="Shape 69"/>
        <p:cNvGrpSpPr/>
        <p:nvPr/>
      </p:nvGrpSpPr>
      <p:grpSpPr>
        <a:xfrm>
          <a:off x="0" y="0"/>
          <a:ext cx="0" cy="0"/>
          <a:chOff x="0" y="0"/>
          <a:chExt cx="0" cy="0"/>
        </a:xfrm>
      </p:grpSpPr>
      <p:sp>
        <p:nvSpPr>
          <p:cNvPr id="70" name="Shape 70"/>
          <p:cNvSpPr txBox="1"/>
          <p:nvPr>
            <p:ph type="ctrTitle"/>
          </p:nvPr>
        </p:nvSpPr>
        <p:spPr>
          <a:xfrm>
            <a:off x="457199" y="655874"/>
            <a:ext cx="8241600" cy="28295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FFFFF"/>
              </a:buClr>
              <a:buFont typeface="Arial"/>
              <a:buNone/>
              <a:defRPr b="1" i="0" sz="66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Font typeface="Arial"/>
              <a:buNone/>
              <a:defRPr b="0" i="0" sz="4800" u="none" cap="none" strike="noStrike">
                <a:solidFill>
                  <a:srgbClr val="FFFFFF"/>
                </a:solidFill>
                <a:latin typeface="Arial"/>
                <a:ea typeface="Arial"/>
                <a:cs typeface="Arial"/>
                <a:sym typeface="Arial"/>
              </a:defRPr>
            </a:lvl2pPr>
            <a:lvl3pPr indent="0" lvl="2" marL="0" marR="0" rtl="0" algn="ctr">
              <a:spcBef>
                <a:spcPts val="0"/>
              </a:spcBef>
              <a:buNone/>
              <a:defRPr b="0" i="0" sz="4800" u="none" cap="none" strike="noStrike">
                <a:solidFill>
                  <a:srgbClr val="FFFFFF"/>
                </a:solidFill>
              </a:defRPr>
            </a:lvl3pPr>
            <a:lvl4pPr indent="0" lvl="3" marL="0" marR="0" rtl="0" algn="ctr">
              <a:spcBef>
                <a:spcPts val="0"/>
              </a:spcBef>
              <a:buNone/>
              <a:defRPr b="0" i="0" sz="4800" u="none" cap="none" strike="noStrike">
                <a:solidFill>
                  <a:srgbClr val="FFFFFF"/>
                </a:solidFill>
              </a:defRPr>
            </a:lvl4pPr>
            <a:lvl5pPr indent="0" lvl="4" marL="0" marR="0" rtl="0" algn="ctr">
              <a:spcBef>
                <a:spcPts val="0"/>
              </a:spcBef>
              <a:buNone/>
              <a:defRPr b="0" i="0" sz="4800" u="none" cap="none" strike="noStrike">
                <a:solidFill>
                  <a:srgbClr val="FFFFFF"/>
                </a:solidFill>
              </a:defRPr>
            </a:lvl5pPr>
            <a:lvl6pPr indent="0" lvl="5" marL="0" marR="0" rtl="0" algn="ctr">
              <a:spcBef>
                <a:spcPts val="0"/>
              </a:spcBef>
              <a:buNone/>
              <a:defRPr b="0" i="0" sz="4800" u="none" cap="none" strike="noStrike">
                <a:solidFill>
                  <a:srgbClr val="FFFFFF"/>
                </a:solidFill>
              </a:defRPr>
            </a:lvl6pPr>
            <a:lvl7pPr indent="0" lvl="6" marL="0" marR="0" rtl="0" algn="ctr">
              <a:spcBef>
                <a:spcPts val="0"/>
              </a:spcBef>
              <a:buNone/>
              <a:defRPr b="0" i="0" sz="4800" u="none" cap="none" strike="noStrike">
                <a:solidFill>
                  <a:srgbClr val="FFFFFF"/>
                </a:solidFill>
              </a:defRPr>
            </a:lvl7pPr>
            <a:lvl8pPr indent="0" lvl="7" marL="0" marR="0" rtl="0" algn="ctr">
              <a:spcBef>
                <a:spcPts val="0"/>
              </a:spcBef>
              <a:buNone/>
              <a:defRPr b="0" i="0" sz="4800" u="none" cap="none" strike="noStrike">
                <a:solidFill>
                  <a:srgbClr val="FFFFFF"/>
                </a:solidFill>
              </a:defRPr>
            </a:lvl8pPr>
            <a:lvl9pPr indent="0" lvl="8" marL="0" marR="0" rtl="0" algn="ctr">
              <a:spcBef>
                <a:spcPts val="0"/>
              </a:spcBef>
              <a:buNone/>
              <a:defRPr b="0" i="0" sz="4800" u="none" cap="none" strike="noStrike">
                <a:solidFill>
                  <a:srgbClr val="FFFFFF"/>
                </a:solidFill>
              </a:defRPr>
            </a:lvl9pPr>
          </a:lstStyle>
          <a:p/>
        </p:txBody>
      </p:sp>
      <p:sp>
        <p:nvSpPr>
          <p:cNvPr id="71" name="Shape 71"/>
          <p:cNvSpPr txBox="1"/>
          <p:nvPr/>
        </p:nvSpPr>
        <p:spPr>
          <a:xfrm>
            <a:off x="305625" y="4618925"/>
            <a:ext cx="2236200" cy="362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Arial"/>
              <a:buNone/>
            </a:pPr>
            <a:r>
              <a:rPr b="0" i="0" lang="en" sz="1400" u="none" cap="none" strike="noStrike">
                <a:solidFill>
                  <a:srgbClr val="FFFFFF"/>
                </a:solidFill>
                <a:latin typeface="Arial"/>
                <a:ea typeface="Arial"/>
                <a:cs typeface="Arial"/>
                <a:sym typeface="Arial"/>
              </a:rPr>
              <a:t>Joel Riphagen | @joelrip</a:t>
            </a:r>
          </a:p>
        </p:txBody>
      </p:sp>
      <p:pic>
        <p:nvPicPr>
          <p:cNvPr descr="codeforsac-logo.png" id="72" name="Shape 72"/>
          <p:cNvPicPr preferRelativeResize="0"/>
          <p:nvPr/>
        </p:nvPicPr>
        <p:blipFill rotWithShape="1">
          <a:blip r:embed="rId2">
            <a:alphaModFix/>
          </a:blip>
          <a:srcRect b="0" l="0" r="0" t="0"/>
          <a:stretch/>
        </p:blipFill>
        <p:spPr>
          <a:xfrm>
            <a:off x="6299575" y="4581323"/>
            <a:ext cx="1442600" cy="438199"/>
          </a:xfrm>
          <a:prstGeom prst="rect">
            <a:avLst/>
          </a:prstGeom>
          <a:noFill/>
          <a:ln>
            <a:noFill/>
          </a:ln>
        </p:spPr>
      </p:pic>
      <p:sp>
        <p:nvSpPr>
          <p:cNvPr id="73" name="Shape 73"/>
          <p:cNvSpPr txBox="1"/>
          <p:nvPr/>
        </p:nvSpPr>
        <p:spPr>
          <a:xfrm>
            <a:off x="7548775" y="4594375"/>
            <a:ext cx="1329300" cy="362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chemeClr val="lt1"/>
                </a:solidFill>
                <a:latin typeface="Arial"/>
                <a:ea typeface="Arial"/>
                <a:cs typeface="Arial"/>
                <a:sym typeface="Arial"/>
              </a:rPr>
              <a:t>| @code4sac</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Key point - purple">
    <p:bg>
      <p:bgPr>
        <a:solidFill>
          <a:srgbClr val="504B88"/>
        </a:solidFill>
      </p:bgPr>
    </p:bg>
    <p:spTree>
      <p:nvGrpSpPr>
        <p:cNvPr id="74" name="Shape 74"/>
        <p:cNvGrpSpPr/>
        <p:nvPr/>
      </p:nvGrpSpPr>
      <p:grpSpPr>
        <a:xfrm>
          <a:off x="0" y="0"/>
          <a:ext cx="0" cy="0"/>
          <a:chOff x="0" y="0"/>
          <a:chExt cx="0" cy="0"/>
        </a:xfrm>
      </p:grpSpPr>
      <p:sp>
        <p:nvSpPr>
          <p:cNvPr id="75" name="Shape 75"/>
          <p:cNvSpPr txBox="1"/>
          <p:nvPr>
            <p:ph type="ctrTitle"/>
          </p:nvPr>
        </p:nvSpPr>
        <p:spPr>
          <a:xfrm>
            <a:off x="457199" y="655874"/>
            <a:ext cx="8241600" cy="28295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FFFFF"/>
              </a:buClr>
              <a:buFont typeface="Arial"/>
              <a:buNone/>
              <a:defRPr b="1" i="0" sz="66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Font typeface="Arial"/>
              <a:buNone/>
              <a:defRPr b="0" i="0" sz="4800" u="none" cap="none" strike="noStrike">
                <a:solidFill>
                  <a:srgbClr val="FFFFFF"/>
                </a:solidFill>
                <a:latin typeface="Arial"/>
                <a:ea typeface="Arial"/>
                <a:cs typeface="Arial"/>
                <a:sym typeface="Arial"/>
              </a:defRPr>
            </a:lvl2pPr>
            <a:lvl3pPr indent="0" lvl="2" marL="0" marR="0" rtl="0" algn="ctr">
              <a:spcBef>
                <a:spcPts val="0"/>
              </a:spcBef>
              <a:buNone/>
              <a:defRPr b="0" i="0" sz="4800" u="none" cap="none" strike="noStrike">
                <a:solidFill>
                  <a:srgbClr val="FFFFFF"/>
                </a:solidFill>
              </a:defRPr>
            </a:lvl3pPr>
            <a:lvl4pPr indent="0" lvl="3" marL="0" marR="0" rtl="0" algn="ctr">
              <a:spcBef>
                <a:spcPts val="0"/>
              </a:spcBef>
              <a:buNone/>
              <a:defRPr b="0" i="0" sz="4800" u="none" cap="none" strike="noStrike">
                <a:solidFill>
                  <a:srgbClr val="FFFFFF"/>
                </a:solidFill>
              </a:defRPr>
            </a:lvl4pPr>
            <a:lvl5pPr indent="0" lvl="4" marL="0" marR="0" rtl="0" algn="ctr">
              <a:spcBef>
                <a:spcPts val="0"/>
              </a:spcBef>
              <a:buNone/>
              <a:defRPr b="0" i="0" sz="4800" u="none" cap="none" strike="noStrike">
                <a:solidFill>
                  <a:srgbClr val="FFFFFF"/>
                </a:solidFill>
              </a:defRPr>
            </a:lvl5pPr>
            <a:lvl6pPr indent="0" lvl="5" marL="0" marR="0" rtl="0" algn="ctr">
              <a:spcBef>
                <a:spcPts val="0"/>
              </a:spcBef>
              <a:buNone/>
              <a:defRPr b="0" i="0" sz="4800" u="none" cap="none" strike="noStrike">
                <a:solidFill>
                  <a:srgbClr val="FFFFFF"/>
                </a:solidFill>
              </a:defRPr>
            </a:lvl6pPr>
            <a:lvl7pPr indent="0" lvl="6" marL="0" marR="0" rtl="0" algn="ctr">
              <a:spcBef>
                <a:spcPts val="0"/>
              </a:spcBef>
              <a:buNone/>
              <a:defRPr b="0" i="0" sz="4800" u="none" cap="none" strike="noStrike">
                <a:solidFill>
                  <a:srgbClr val="FFFFFF"/>
                </a:solidFill>
              </a:defRPr>
            </a:lvl7pPr>
            <a:lvl8pPr indent="0" lvl="7" marL="0" marR="0" rtl="0" algn="ctr">
              <a:spcBef>
                <a:spcPts val="0"/>
              </a:spcBef>
              <a:buNone/>
              <a:defRPr b="0" i="0" sz="4800" u="none" cap="none" strike="noStrike">
                <a:solidFill>
                  <a:srgbClr val="FFFFFF"/>
                </a:solidFill>
              </a:defRPr>
            </a:lvl8pPr>
            <a:lvl9pPr indent="0" lvl="8" marL="0" marR="0" rtl="0" algn="ctr">
              <a:spcBef>
                <a:spcPts val="0"/>
              </a:spcBef>
              <a:buNone/>
              <a:defRPr b="0" i="0" sz="4800" u="none" cap="none" strike="noStrike">
                <a:solidFill>
                  <a:srgbClr val="FFFFFF"/>
                </a:solidFill>
              </a:defRPr>
            </a:lvl9pPr>
          </a:lstStyle>
          <a:p/>
        </p:txBody>
      </p:sp>
      <p:sp>
        <p:nvSpPr>
          <p:cNvPr id="76" name="Shape 76"/>
          <p:cNvSpPr txBox="1"/>
          <p:nvPr/>
        </p:nvSpPr>
        <p:spPr>
          <a:xfrm>
            <a:off x="305625" y="4618925"/>
            <a:ext cx="2236200" cy="362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Arial"/>
              <a:buNone/>
            </a:pPr>
            <a:r>
              <a:rPr b="0" i="0" lang="en" sz="1400" u="none" cap="none" strike="noStrike">
                <a:solidFill>
                  <a:srgbClr val="FFFFFF"/>
                </a:solidFill>
                <a:latin typeface="Arial"/>
                <a:ea typeface="Arial"/>
                <a:cs typeface="Arial"/>
                <a:sym typeface="Arial"/>
              </a:rPr>
              <a:t>Joel Riphagen | @joelrip</a:t>
            </a:r>
          </a:p>
        </p:txBody>
      </p:sp>
      <p:pic>
        <p:nvPicPr>
          <p:cNvPr descr="codeforsac-logo.png" id="77" name="Shape 77"/>
          <p:cNvPicPr preferRelativeResize="0"/>
          <p:nvPr/>
        </p:nvPicPr>
        <p:blipFill rotWithShape="1">
          <a:blip r:embed="rId2">
            <a:alphaModFix/>
          </a:blip>
          <a:srcRect b="0" l="0" r="0" t="0"/>
          <a:stretch/>
        </p:blipFill>
        <p:spPr>
          <a:xfrm>
            <a:off x="6299575" y="4581323"/>
            <a:ext cx="1442600" cy="438199"/>
          </a:xfrm>
          <a:prstGeom prst="rect">
            <a:avLst/>
          </a:prstGeom>
          <a:noFill/>
          <a:ln>
            <a:noFill/>
          </a:ln>
        </p:spPr>
      </p:pic>
      <p:sp>
        <p:nvSpPr>
          <p:cNvPr id="78" name="Shape 78"/>
          <p:cNvSpPr txBox="1"/>
          <p:nvPr/>
        </p:nvSpPr>
        <p:spPr>
          <a:xfrm>
            <a:off x="7548775" y="4594375"/>
            <a:ext cx="1329300" cy="362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chemeClr val="lt1"/>
                </a:solidFill>
                <a:latin typeface="Arial"/>
                <a:ea typeface="Arial"/>
                <a:cs typeface="Arial"/>
                <a:sym typeface="Arial"/>
              </a:rPr>
              <a:t>| @code4sac</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Key point - dark blue">
    <p:bg>
      <p:bgPr>
        <a:solidFill>
          <a:srgbClr val="154E7C"/>
        </a:solidFill>
      </p:bgPr>
    </p:bg>
    <p:spTree>
      <p:nvGrpSpPr>
        <p:cNvPr id="79" name="Shape 79"/>
        <p:cNvGrpSpPr/>
        <p:nvPr/>
      </p:nvGrpSpPr>
      <p:grpSpPr>
        <a:xfrm>
          <a:off x="0" y="0"/>
          <a:ext cx="0" cy="0"/>
          <a:chOff x="0" y="0"/>
          <a:chExt cx="0" cy="0"/>
        </a:xfrm>
      </p:grpSpPr>
      <p:sp>
        <p:nvSpPr>
          <p:cNvPr id="80" name="Shape 80"/>
          <p:cNvSpPr txBox="1"/>
          <p:nvPr>
            <p:ph type="ctrTitle"/>
          </p:nvPr>
        </p:nvSpPr>
        <p:spPr>
          <a:xfrm>
            <a:off x="457199" y="655874"/>
            <a:ext cx="8241600" cy="28295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FFFFF"/>
              </a:buClr>
              <a:buFont typeface="Arial"/>
              <a:buNone/>
              <a:defRPr b="1" i="0" sz="66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Font typeface="Arial"/>
              <a:buNone/>
              <a:defRPr b="0" i="0" sz="4800" u="none" cap="none" strike="noStrike">
                <a:solidFill>
                  <a:srgbClr val="FFFFFF"/>
                </a:solidFill>
                <a:latin typeface="Arial"/>
                <a:ea typeface="Arial"/>
                <a:cs typeface="Arial"/>
                <a:sym typeface="Arial"/>
              </a:defRPr>
            </a:lvl2pPr>
            <a:lvl3pPr indent="0" lvl="2" marL="0" marR="0" rtl="0" algn="ctr">
              <a:spcBef>
                <a:spcPts val="0"/>
              </a:spcBef>
              <a:buNone/>
              <a:defRPr b="0" i="0" sz="4800" u="none" cap="none" strike="noStrike">
                <a:solidFill>
                  <a:srgbClr val="FFFFFF"/>
                </a:solidFill>
              </a:defRPr>
            </a:lvl3pPr>
            <a:lvl4pPr indent="0" lvl="3" marL="0" marR="0" rtl="0" algn="ctr">
              <a:spcBef>
                <a:spcPts val="0"/>
              </a:spcBef>
              <a:buNone/>
              <a:defRPr b="0" i="0" sz="4800" u="none" cap="none" strike="noStrike">
                <a:solidFill>
                  <a:srgbClr val="FFFFFF"/>
                </a:solidFill>
              </a:defRPr>
            </a:lvl4pPr>
            <a:lvl5pPr indent="0" lvl="4" marL="0" marR="0" rtl="0" algn="ctr">
              <a:spcBef>
                <a:spcPts val="0"/>
              </a:spcBef>
              <a:buNone/>
              <a:defRPr b="0" i="0" sz="4800" u="none" cap="none" strike="noStrike">
                <a:solidFill>
                  <a:srgbClr val="FFFFFF"/>
                </a:solidFill>
              </a:defRPr>
            </a:lvl5pPr>
            <a:lvl6pPr indent="0" lvl="5" marL="0" marR="0" rtl="0" algn="ctr">
              <a:spcBef>
                <a:spcPts val="0"/>
              </a:spcBef>
              <a:buNone/>
              <a:defRPr b="0" i="0" sz="4800" u="none" cap="none" strike="noStrike">
                <a:solidFill>
                  <a:srgbClr val="FFFFFF"/>
                </a:solidFill>
              </a:defRPr>
            </a:lvl6pPr>
            <a:lvl7pPr indent="0" lvl="6" marL="0" marR="0" rtl="0" algn="ctr">
              <a:spcBef>
                <a:spcPts val="0"/>
              </a:spcBef>
              <a:buNone/>
              <a:defRPr b="0" i="0" sz="4800" u="none" cap="none" strike="noStrike">
                <a:solidFill>
                  <a:srgbClr val="FFFFFF"/>
                </a:solidFill>
              </a:defRPr>
            </a:lvl7pPr>
            <a:lvl8pPr indent="0" lvl="7" marL="0" marR="0" rtl="0" algn="ctr">
              <a:spcBef>
                <a:spcPts val="0"/>
              </a:spcBef>
              <a:buNone/>
              <a:defRPr b="0" i="0" sz="4800" u="none" cap="none" strike="noStrike">
                <a:solidFill>
                  <a:srgbClr val="FFFFFF"/>
                </a:solidFill>
              </a:defRPr>
            </a:lvl8pPr>
            <a:lvl9pPr indent="0" lvl="8" marL="0" marR="0" rtl="0" algn="ctr">
              <a:spcBef>
                <a:spcPts val="0"/>
              </a:spcBef>
              <a:buNone/>
              <a:defRPr b="0" i="0" sz="4800" u="none" cap="none" strike="noStrike">
                <a:solidFill>
                  <a:srgbClr val="FFFFFF"/>
                </a:solidFill>
              </a:defRPr>
            </a:lvl9pPr>
          </a:lstStyle>
          <a:p/>
        </p:txBody>
      </p:sp>
      <p:sp>
        <p:nvSpPr>
          <p:cNvPr id="81" name="Shape 81"/>
          <p:cNvSpPr txBox="1"/>
          <p:nvPr/>
        </p:nvSpPr>
        <p:spPr>
          <a:xfrm>
            <a:off x="305625" y="4618925"/>
            <a:ext cx="2236200" cy="362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Arial"/>
              <a:buNone/>
            </a:pPr>
            <a:r>
              <a:rPr b="0" i="0" lang="en" sz="1400" u="none" cap="none" strike="noStrike">
                <a:solidFill>
                  <a:srgbClr val="FFFFFF"/>
                </a:solidFill>
                <a:latin typeface="Arial"/>
                <a:ea typeface="Arial"/>
                <a:cs typeface="Arial"/>
                <a:sym typeface="Arial"/>
              </a:rPr>
              <a:t>Joel Riphagen | @joelrip</a:t>
            </a:r>
          </a:p>
        </p:txBody>
      </p:sp>
      <p:pic>
        <p:nvPicPr>
          <p:cNvPr descr="codeforsac-logo.png" id="82" name="Shape 82"/>
          <p:cNvPicPr preferRelativeResize="0"/>
          <p:nvPr/>
        </p:nvPicPr>
        <p:blipFill rotWithShape="1">
          <a:blip r:embed="rId2">
            <a:alphaModFix/>
          </a:blip>
          <a:srcRect b="0" l="0" r="0" t="0"/>
          <a:stretch/>
        </p:blipFill>
        <p:spPr>
          <a:xfrm>
            <a:off x="6299575" y="4581323"/>
            <a:ext cx="1442600" cy="438199"/>
          </a:xfrm>
          <a:prstGeom prst="rect">
            <a:avLst/>
          </a:prstGeom>
          <a:noFill/>
          <a:ln>
            <a:noFill/>
          </a:ln>
        </p:spPr>
      </p:pic>
      <p:sp>
        <p:nvSpPr>
          <p:cNvPr id="83" name="Shape 83"/>
          <p:cNvSpPr txBox="1"/>
          <p:nvPr/>
        </p:nvSpPr>
        <p:spPr>
          <a:xfrm>
            <a:off x="7548775" y="4594375"/>
            <a:ext cx="1329300" cy="362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chemeClr val="lt1"/>
                </a:solidFill>
                <a:latin typeface="Arial"/>
                <a:ea typeface="Arial"/>
                <a:cs typeface="Arial"/>
                <a:sym typeface="Arial"/>
              </a:rPr>
              <a:t>| @code4sac</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x="0" y="0"/>
          <a:ext cx="0" cy="0"/>
          <a:chOff x="0" y="0"/>
          <a:chExt cx="0" cy="0"/>
        </a:xfrm>
      </p:grpSpPr>
      <p:sp>
        <p:nvSpPr>
          <p:cNvPr id="12" name="Shape 12"/>
          <p:cNvSpPr txBox="1"/>
          <p:nvPr>
            <p:ph type="title"/>
          </p:nvPr>
        </p:nvSpPr>
        <p:spPr>
          <a:xfrm>
            <a:off x="457200" y="205978"/>
            <a:ext cx="8229600" cy="8574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0000"/>
              </a:buClr>
              <a:buFont typeface="Arial"/>
              <a:buNone/>
              <a:defRPr b="1" i="0" sz="4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spcBef>
                <a:spcPts val="0"/>
              </a:spcBef>
              <a:buNone/>
              <a:defRPr sz="1800"/>
            </a:lvl3pPr>
            <a:lvl4pPr indent="0" lvl="3" marL="0" marR="0" rtl="0" algn="l">
              <a:spcBef>
                <a:spcPts val="0"/>
              </a:spcBef>
              <a:buNone/>
              <a:defRPr sz="1800"/>
            </a:lvl4pPr>
            <a:lvl5pPr indent="0" lvl="4" marL="0" marR="0" rtl="0" algn="l">
              <a:spcBef>
                <a:spcPts val="0"/>
              </a:spcBef>
              <a:buNone/>
              <a:defRPr sz="1800"/>
            </a:lvl5pPr>
            <a:lvl6pPr indent="0" lvl="5" marL="0" marR="0" rtl="0" algn="l">
              <a:spcBef>
                <a:spcPts val="0"/>
              </a:spcBef>
              <a:buNone/>
              <a:defRPr sz="1800"/>
            </a:lvl6pPr>
            <a:lvl7pPr indent="0" lvl="6" marL="0" marR="0" rtl="0" algn="l">
              <a:spcBef>
                <a:spcPts val="0"/>
              </a:spcBef>
              <a:buNone/>
              <a:defRPr sz="1800"/>
            </a:lvl7pPr>
            <a:lvl8pPr indent="0" lvl="7" marL="0" marR="0" rtl="0" algn="l">
              <a:spcBef>
                <a:spcPts val="0"/>
              </a:spcBef>
              <a:buNone/>
              <a:defRPr sz="1800"/>
            </a:lvl8pPr>
            <a:lvl9pPr indent="0" lvl="8" marL="0" marR="0" rtl="0" algn="l">
              <a:spcBef>
                <a:spcPts val="0"/>
              </a:spcBef>
              <a:buNone/>
              <a:defRPr sz="1800"/>
            </a:lvl9pPr>
          </a:lstStyle>
          <a:p/>
        </p:txBody>
      </p:sp>
      <p:sp>
        <p:nvSpPr>
          <p:cNvPr id="13" name="Shape 13"/>
          <p:cNvSpPr txBox="1"/>
          <p:nvPr>
            <p:ph idx="1" type="body"/>
          </p:nvPr>
        </p:nvSpPr>
        <p:spPr>
          <a:xfrm>
            <a:off x="457200" y="1200150"/>
            <a:ext cx="8229600" cy="32360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Source Sans Pro"/>
              <a:buNone/>
              <a:defRPr b="1" i="0" sz="36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Source Sans Pro"/>
              <a:buNone/>
              <a:defRPr b="1" i="0" sz="3200" u="none" cap="none" strike="noStrike">
                <a:solidFill>
                  <a:srgbClr val="000000"/>
                </a:solidFill>
                <a:latin typeface="Source Sans Pro"/>
                <a:ea typeface="Source Sans Pro"/>
                <a:cs typeface="Source Sans Pro"/>
                <a:sym typeface="Source Sans Pro"/>
              </a:defRPr>
            </a:lvl2pPr>
            <a:lvl3pPr indent="0" lvl="2" marL="0" marR="0" rtl="0" algn="l">
              <a:lnSpc>
                <a:spcPct val="100000"/>
              </a:lnSpc>
              <a:spcBef>
                <a:spcPts val="0"/>
              </a:spcBef>
              <a:spcAft>
                <a:spcPts val="0"/>
              </a:spcAft>
              <a:buClr>
                <a:srgbClr val="000000"/>
              </a:buClr>
              <a:buFont typeface="Arial"/>
              <a:buNone/>
              <a:defRPr b="0" i="0" sz="2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Source Sans Pro"/>
              <a:buNone/>
              <a:defRPr b="0" i="0" sz="2000" u="none" cap="none" strike="noStrike">
                <a:solidFill>
                  <a:srgbClr val="000000"/>
                </a:solidFill>
                <a:latin typeface="Source Sans Pro"/>
                <a:ea typeface="Source Sans Pro"/>
                <a:cs typeface="Source Sans Pro"/>
                <a:sym typeface="Source Sans Pro"/>
              </a:defRPr>
            </a:lvl4pPr>
            <a:lvl5pPr indent="0" lvl="4" marL="0" marR="0" rtl="0" algn="l">
              <a:lnSpc>
                <a:spcPct val="100000"/>
              </a:lnSpc>
              <a:spcBef>
                <a:spcPts val="0"/>
              </a:spcBef>
              <a:spcAft>
                <a:spcPts val="0"/>
              </a:spcAft>
              <a:buClr>
                <a:srgbClr val="000000"/>
              </a:buClr>
              <a:buFont typeface="Source Sans Pro"/>
              <a:buNone/>
              <a:defRPr b="0" i="0" sz="1800" u="none" cap="none" strike="noStrike">
                <a:solidFill>
                  <a:srgbClr val="000000"/>
                </a:solidFill>
                <a:latin typeface="Source Sans Pro"/>
                <a:ea typeface="Source Sans Pro"/>
                <a:cs typeface="Source Sans Pro"/>
                <a:sym typeface="Source Sans Pro"/>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4" name="Shape 14"/>
          <p:cNvSpPr txBox="1"/>
          <p:nvPr/>
        </p:nvSpPr>
        <p:spPr>
          <a:xfrm>
            <a:off x="457200" y="4643650"/>
            <a:ext cx="3663900" cy="3770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5091B2"/>
              </a:buClr>
              <a:buFont typeface="Arial"/>
              <a:buNone/>
            </a:pPr>
            <a:r>
              <a:t/>
            </a:r>
            <a:endParaRPr b="0" i="0" sz="1400" u="none" cap="none" strike="noStrike">
              <a:solidFill>
                <a:srgbClr val="000000"/>
              </a:solidFill>
              <a:latin typeface="Arial"/>
              <a:ea typeface="Arial"/>
              <a:cs typeface="Arial"/>
              <a:sym typeface="Arial"/>
            </a:endParaRPr>
          </a:p>
        </p:txBody>
      </p:sp>
      <p:pic>
        <p:nvPicPr>
          <p:cNvPr descr="codeforsac-logo.png" id="15" name="Shape 15"/>
          <p:cNvPicPr preferRelativeResize="0"/>
          <p:nvPr/>
        </p:nvPicPr>
        <p:blipFill rotWithShape="1">
          <a:blip r:embed="rId2">
            <a:alphaModFix/>
          </a:blip>
          <a:srcRect b="0" l="0" r="0" t="0"/>
          <a:stretch/>
        </p:blipFill>
        <p:spPr>
          <a:xfrm>
            <a:off x="7256200" y="4581323"/>
            <a:ext cx="1442600" cy="438199"/>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Key Point">
    <p:spTree>
      <p:nvGrpSpPr>
        <p:cNvPr id="84" name="Shape 84"/>
        <p:cNvGrpSpPr/>
        <p:nvPr/>
      </p:nvGrpSpPr>
      <p:grpSpPr>
        <a:xfrm>
          <a:off x="0" y="0"/>
          <a:ext cx="0" cy="0"/>
          <a:chOff x="0" y="0"/>
          <a:chExt cx="0" cy="0"/>
        </a:xfrm>
      </p:grpSpPr>
      <p:sp>
        <p:nvSpPr>
          <p:cNvPr id="85" name="Shape 85"/>
          <p:cNvSpPr txBox="1"/>
          <p:nvPr>
            <p:ph type="title"/>
          </p:nvPr>
        </p:nvSpPr>
        <p:spPr>
          <a:xfrm>
            <a:off x="457200" y="850250"/>
            <a:ext cx="8229600" cy="28970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Arial"/>
              <a:buNone/>
              <a:defRPr b="1" i="0" sz="6000" u="none" cap="none" strike="noStrike">
                <a:solidFill>
                  <a:srgbClr val="5091B2"/>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6000" u="none" cap="none" strike="noStrike">
                <a:solidFill>
                  <a:srgbClr val="000000"/>
                </a:solidFill>
                <a:latin typeface="Arial"/>
                <a:ea typeface="Arial"/>
                <a:cs typeface="Arial"/>
                <a:sym typeface="Arial"/>
              </a:defRPr>
            </a:lvl2pPr>
            <a:lvl3pPr indent="0" lvl="2" marL="0" marR="0" rtl="0" algn="l">
              <a:spcBef>
                <a:spcPts val="0"/>
              </a:spcBef>
              <a:buNone/>
              <a:defRPr sz="6000"/>
            </a:lvl3pPr>
            <a:lvl4pPr indent="0" lvl="3" marL="0" marR="0" rtl="0" algn="l">
              <a:spcBef>
                <a:spcPts val="0"/>
              </a:spcBef>
              <a:buNone/>
              <a:defRPr sz="6000"/>
            </a:lvl4pPr>
            <a:lvl5pPr indent="0" lvl="4" marL="0" marR="0" rtl="0" algn="l">
              <a:spcBef>
                <a:spcPts val="0"/>
              </a:spcBef>
              <a:buNone/>
              <a:defRPr sz="6000"/>
            </a:lvl5pPr>
            <a:lvl6pPr indent="0" lvl="5" marL="0" marR="0" rtl="0" algn="l">
              <a:spcBef>
                <a:spcPts val="0"/>
              </a:spcBef>
              <a:buNone/>
              <a:defRPr sz="6000"/>
            </a:lvl6pPr>
            <a:lvl7pPr indent="0" lvl="6" marL="0" marR="0" rtl="0" algn="l">
              <a:spcBef>
                <a:spcPts val="0"/>
              </a:spcBef>
              <a:buNone/>
              <a:defRPr sz="6000"/>
            </a:lvl7pPr>
            <a:lvl8pPr indent="0" lvl="7" marL="0" marR="0" rtl="0" algn="l">
              <a:spcBef>
                <a:spcPts val="0"/>
              </a:spcBef>
              <a:buNone/>
              <a:defRPr sz="6000"/>
            </a:lvl8pPr>
            <a:lvl9pPr indent="0" lvl="8" marL="0" marR="0" rtl="0" algn="l">
              <a:spcBef>
                <a:spcPts val="0"/>
              </a:spcBef>
              <a:buNone/>
              <a:defRPr sz="6000"/>
            </a:lvl9pPr>
          </a:lstStyle>
          <a:p/>
        </p:txBody>
      </p:sp>
      <p:sp>
        <p:nvSpPr>
          <p:cNvPr id="86" name="Shape 86"/>
          <p:cNvSpPr txBox="1"/>
          <p:nvPr/>
        </p:nvSpPr>
        <p:spPr>
          <a:xfrm>
            <a:off x="305625" y="4618925"/>
            <a:ext cx="2236200" cy="362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Joel Riphagen | @joelrip</a:t>
            </a:r>
          </a:p>
        </p:txBody>
      </p:sp>
      <p:pic>
        <p:nvPicPr>
          <p:cNvPr descr="codeforsac-logo.png" id="87" name="Shape 87"/>
          <p:cNvPicPr preferRelativeResize="0"/>
          <p:nvPr/>
        </p:nvPicPr>
        <p:blipFill rotWithShape="1">
          <a:blip r:embed="rId2">
            <a:alphaModFix/>
          </a:blip>
          <a:srcRect b="0" l="0" r="0" t="0"/>
          <a:stretch/>
        </p:blipFill>
        <p:spPr>
          <a:xfrm>
            <a:off x="6299575" y="4581323"/>
            <a:ext cx="1442600" cy="438199"/>
          </a:xfrm>
          <a:prstGeom prst="rect">
            <a:avLst/>
          </a:prstGeom>
          <a:noFill/>
          <a:ln>
            <a:noFill/>
          </a:ln>
        </p:spPr>
      </p:pic>
      <p:sp>
        <p:nvSpPr>
          <p:cNvPr id="88" name="Shape 88"/>
          <p:cNvSpPr txBox="1"/>
          <p:nvPr/>
        </p:nvSpPr>
        <p:spPr>
          <a:xfrm>
            <a:off x="7548775" y="4594375"/>
            <a:ext cx="1329300" cy="362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@code4sac</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alk Title">
    <p:bg>
      <p:bgPr>
        <a:solidFill>
          <a:srgbClr val="417DA0"/>
        </a:solidFill>
      </p:bgPr>
    </p:bg>
    <p:spTree>
      <p:nvGrpSpPr>
        <p:cNvPr id="92" name="Shape 92"/>
        <p:cNvGrpSpPr/>
        <p:nvPr/>
      </p:nvGrpSpPr>
      <p:grpSpPr>
        <a:xfrm>
          <a:off x="0" y="0"/>
          <a:ext cx="0" cy="0"/>
          <a:chOff x="0" y="0"/>
          <a:chExt cx="0" cy="0"/>
        </a:xfrm>
      </p:grpSpPr>
      <p:sp>
        <p:nvSpPr>
          <p:cNvPr id="93" name="Shape 93"/>
          <p:cNvSpPr txBox="1"/>
          <p:nvPr>
            <p:ph type="ctrTitle"/>
          </p:nvPr>
        </p:nvSpPr>
        <p:spPr>
          <a:xfrm>
            <a:off x="457199" y="655874"/>
            <a:ext cx="8241600" cy="28296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FFFFF"/>
              </a:buClr>
              <a:buFont typeface="Souce Sans Pro"/>
              <a:buNone/>
              <a:defRPr b="1" i="0" sz="6600" u="none" cap="none" strike="noStrike">
                <a:solidFill>
                  <a:srgbClr val="FFFFFF"/>
                </a:solidFill>
                <a:latin typeface="Souce Sans Pro"/>
                <a:ea typeface="Souce Sans Pro"/>
                <a:cs typeface="Souce Sans Pro"/>
                <a:sym typeface="Souce Sans Pro"/>
              </a:defRPr>
            </a:lvl1pPr>
            <a:lvl2pPr indent="0" lvl="1" marL="0" marR="0" rtl="0" algn="ctr">
              <a:lnSpc>
                <a:spcPct val="100000"/>
              </a:lnSpc>
              <a:spcBef>
                <a:spcPts val="0"/>
              </a:spcBef>
              <a:spcAft>
                <a:spcPts val="0"/>
              </a:spcAft>
              <a:buClr>
                <a:srgbClr val="FFFFFF"/>
              </a:buClr>
              <a:buFont typeface="Arial"/>
              <a:buNone/>
              <a:defRPr b="0" i="0" sz="4800" u="none" cap="none" strike="noStrike">
                <a:solidFill>
                  <a:srgbClr val="FFFFFF"/>
                </a:solidFill>
                <a:latin typeface="Arial"/>
                <a:ea typeface="Arial"/>
                <a:cs typeface="Arial"/>
                <a:sym typeface="Arial"/>
              </a:defRPr>
            </a:lvl2pPr>
            <a:lvl3pPr indent="0" lvl="2" marL="0" marR="0" rtl="0" algn="ctr">
              <a:spcBef>
                <a:spcPts val="0"/>
              </a:spcBef>
              <a:defRPr b="0" i="0" sz="4800" u="none" cap="none" strike="noStrike">
                <a:solidFill>
                  <a:srgbClr val="FFFFFF"/>
                </a:solidFill>
              </a:defRPr>
            </a:lvl3pPr>
            <a:lvl4pPr indent="0" lvl="3" marL="0" marR="0" rtl="0" algn="ctr">
              <a:spcBef>
                <a:spcPts val="0"/>
              </a:spcBef>
              <a:defRPr b="0" i="0" sz="4800" u="none" cap="none" strike="noStrike">
                <a:solidFill>
                  <a:srgbClr val="FFFFFF"/>
                </a:solidFill>
              </a:defRPr>
            </a:lvl4pPr>
            <a:lvl5pPr indent="0" lvl="4" marL="0" marR="0" rtl="0" algn="ctr">
              <a:spcBef>
                <a:spcPts val="0"/>
              </a:spcBef>
              <a:defRPr b="0" i="0" sz="4800" u="none" cap="none" strike="noStrike">
                <a:solidFill>
                  <a:srgbClr val="FFFFFF"/>
                </a:solidFill>
              </a:defRPr>
            </a:lvl5pPr>
            <a:lvl6pPr indent="0" lvl="5" marL="0" marR="0" rtl="0" algn="ctr">
              <a:spcBef>
                <a:spcPts val="0"/>
              </a:spcBef>
              <a:defRPr b="0" i="0" sz="4800" u="none" cap="none" strike="noStrike">
                <a:solidFill>
                  <a:srgbClr val="FFFFFF"/>
                </a:solidFill>
              </a:defRPr>
            </a:lvl6pPr>
            <a:lvl7pPr indent="0" lvl="6" marL="0" marR="0" rtl="0" algn="ctr">
              <a:spcBef>
                <a:spcPts val="0"/>
              </a:spcBef>
              <a:defRPr b="0" i="0" sz="4800" u="none" cap="none" strike="noStrike">
                <a:solidFill>
                  <a:srgbClr val="FFFFFF"/>
                </a:solidFill>
              </a:defRPr>
            </a:lvl7pPr>
            <a:lvl8pPr indent="0" lvl="7" marL="0" marR="0" rtl="0" algn="ctr">
              <a:spcBef>
                <a:spcPts val="0"/>
              </a:spcBef>
              <a:defRPr b="0" i="0" sz="4800" u="none" cap="none" strike="noStrike">
                <a:solidFill>
                  <a:srgbClr val="FFFFFF"/>
                </a:solidFill>
              </a:defRPr>
            </a:lvl8pPr>
            <a:lvl9pPr indent="0" lvl="8" marL="0" marR="0" rtl="0" algn="ctr">
              <a:spcBef>
                <a:spcPts val="0"/>
              </a:spcBef>
              <a:defRPr b="0" i="0" sz="4800" u="none" cap="none" strike="noStrike">
                <a:solidFill>
                  <a:srgbClr val="FFFFFF"/>
                </a:solidFill>
              </a:defRPr>
            </a:lvl9pPr>
          </a:lstStyle>
          <a:p/>
        </p:txBody>
      </p:sp>
      <p:pic>
        <p:nvPicPr>
          <p:cNvPr descr="codeforsac-logo.png" id="94" name="Shape 94"/>
          <p:cNvPicPr preferRelativeResize="0"/>
          <p:nvPr/>
        </p:nvPicPr>
        <p:blipFill>
          <a:blip r:embed="rId2">
            <a:alphaModFix/>
          </a:blip>
          <a:stretch>
            <a:fillRect/>
          </a:stretch>
        </p:blipFill>
        <p:spPr>
          <a:xfrm>
            <a:off x="7256200" y="4581324"/>
            <a:ext cx="1442600" cy="4382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asic">
    <p:spTree>
      <p:nvGrpSpPr>
        <p:cNvPr id="95" name="Shape 95"/>
        <p:cNvGrpSpPr/>
        <p:nvPr/>
      </p:nvGrpSpPr>
      <p:grpSpPr>
        <a:xfrm>
          <a:off x="0" y="0"/>
          <a:ext cx="0" cy="0"/>
          <a:chOff x="0" y="0"/>
          <a:chExt cx="0" cy="0"/>
        </a:xfrm>
      </p:grpSpPr>
      <p:sp>
        <p:nvSpPr>
          <p:cNvPr id="96" name="Shape 96"/>
          <p:cNvSpPr txBox="1"/>
          <p:nvPr/>
        </p:nvSpPr>
        <p:spPr>
          <a:xfrm>
            <a:off x="457200" y="4643650"/>
            <a:ext cx="3663900" cy="3771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5091B2"/>
              </a:buClr>
              <a:buFont typeface="Souce Sans Pro"/>
              <a:buNone/>
            </a:pPr>
            <a:r>
              <a:t/>
            </a:r>
            <a:endParaRPr/>
          </a:p>
        </p:txBody>
      </p:sp>
      <p:pic>
        <p:nvPicPr>
          <p:cNvPr descr="codeforsac-logo.png" id="97" name="Shape 97"/>
          <p:cNvPicPr preferRelativeResize="0"/>
          <p:nvPr/>
        </p:nvPicPr>
        <p:blipFill>
          <a:blip r:embed="rId2">
            <a:alphaModFix/>
          </a:blip>
          <a:stretch>
            <a:fillRect/>
          </a:stretch>
        </p:blipFill>
        <p:spPr>
          <a:xfrm>
            <a:off x="7256200" y="4581324"/>
            <a:ext cx="1442600" cy="4382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98" name="Shape 98"/>
        <p:cNvGrpSpPr/>
        <p:nvPr/>
      </p:nvGrpSpPr>
      <p:grpSpPr>
        <a:xfrm>
          <a:off x="0" y="0"/>
          <a:ext cx="0" cy="0"/>
          <a:chOff x="0" y="0"/>
          <a:chExt cx="0" cy="0"/>
        </a:xfrm>
      </p:grpSpPr>
      <p:sp>
        <p:nvSpPr>
          <p:cNvPr id="99" name="Shape 99"/>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spcBef>
                <a:spcPts val="0"/>
              </a:spcBef>
              <a:defRPr sz="4800">
                <a:latin typeface="Souce Sans Pro"/>
                <a:ea typeface="Souce Sans Pro"/>
                <a:cs typeface="Souce Sans Pro"/>
                <a:sym typeface="Souce Sans Pro"/>
              </a:defRPr>
            </a:lvl1pPr>
            <a:lvl2pPr lvl="1" rtl="0">
              <a:spcBef>
                <a:spcPts val="0"/>
              </a:spcBef>
              <a:defRPr/>
            </a:lvl2pPr>
            <a:lvl3pPr lvl="2" rtl="0">
              <a:spcBef>
                <a:spcPts val="0"/>
              </a:spcBef>
              <a:defRPr sz="18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100" name="Shape 100"/>
          <p:cNvSpPr txBox="1"/>
          <p:nvPr>
            <p:ph idx="1" type="body"/>
          </p:nvPr>
        </p:nvSpPr>
        <p:spPr>
          <a:xfrm>
            <a:off x="457200" y="1200150"/>
            <a:ext cx="8229600" cy="3236100"/>
          </a:xfrm>
          <a:prstGeom prst="rect">
            <a:avLst/>
          </a:prstGeom>
          <a:noFill/>
          <a:ln>
            <a:noFill/>
          </a:ln>
        </p:spPr>
        <p:txBody>
          <a:bodyPr anchorCtr="0" anchor="t" bIns="91425" lIns="91425" rIns="91425" tIns="91425"/>
          <a:lstStyle>
            <a:lvl1pPr lvl="0" rtl="0">
              <a:spcBef>
                <a:spcPts val="0"/>
              </a:spcBef>
              <a:defRPr>
                <a:latin typeface="Souce Sans Pro"/>
                <a:ea typeface="Souce Sans Pro"/>
                <a:cs typeface="Souce Sans Pro"/>
                <a:sym typeface="Souce Sans Pr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1" name="Shape 101"/>
          <p:cNvSpPr txBox="1"/>
          <p:nvPr/>
        </p:nvSpPr>
        <p:spPr>
          <a:xfrm>
            <a:off x="457200" y="4643650"/>
            <a:ext cx="3663900" cy="3771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5091B2"/>
              </a:buClr>
              <a:buFont typeface="Souce Sans Pro"/>
              <a:buNone/>
            </a:pPr>
            <a:r>
              <a:t/>
            </a:r>
            <a:endParaRPr/>
          </a:p>
        </p:txBody>
      </p:sp>
      <p:pic>
        <p:nvPicPr>
          <p:cNvPr descr="codeforsac-logo.png" id="102" name="Shape 102"/>
          <p:cNvPicPr preferRelativeResize="0"/>
          <p:nvPr/>
        </p:nvPicPr>
        <p:blipFill>
          <a:blip r:embed="rId2">
            <a:alphaModFix/>
          </a:blip>
          <a:stretch>
            <a:fillRect/>
          </a:stretch>
        </p:blipFill>
        <p:spPr>
          <a:xfrm>
            <a:off x="7256200" y="4581324"/>
            <a:ext cx="1442600" cy="4382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Key Point - blue">
    <p:bg>
      <p:bgPr>
        <a:solidFill>
          <a:srgbClr val="417DA0"/>
        </a:solidFill>
      </p:bgPr>
    </p:bg>
    <p:spTree>
      <p:nvGrpSpPr>
        <p:cNvPr id="103" name="Shape 103"/>
        <p:cNvGrpSpPr/>
        <p:nvPr/>
      </p:nvGrpSpPr>
      <p:grpSpPr>
        <a:xfrm>
          <a:off x="0" y="0"/>
          <a:ext cx="0" cy="0"/>
          <a:chOff x="0" y="0"/>
          <a:chExt cx="0" cy="0"/>
        </a:xfrm>
      </p:grpSpPr>
      <p:sp>
        <p:nvSpPr>
          <p:cNvPr id="104" name="Shape 104"/>
          <p:cNvSpPr txBox="1"/>
          <p:nvPr>
            <p:ph type="ctrTitle"/>
          </p:nvPr>
        </p:nvSpPr>
        <p:spPr>
          <a:xfrm>
            <a:off x="457199" y="655874"/>
            <a:ext cx="8241600" cy="28296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FFFFF"/>
              </a:buClr>
              <a:buFont typeface="Souce Sans Pro"/>
              <a:buNone/>
              <a:defRPr b="1" i="0" sz="6600" u="none" cap="none" strike="noStrike">
                <a:solidFill>
                  <a:srgbClr val="FFFFFF"/>
                </a:solidFill>
                <a:latin typeface="Souce Sans Pro"/>
                <a:ea typeface="Souce Sans Pro"/>
                <a:cs typeface="Souce Sans Pro"/>
                <a:sym typeface="Souce Sans Pro"/>
              </a:defRPr>
            </a:lvl1pPr>
            <a:lvl2pPr indent="0" lvl="1" marL="0" marR="0" rtl="0" algn="ctr">
              <a:lnSpc>
                <a:spcPct val="100000"/>
              </a:lnSpc>
              <a:spcBef>
                <a:spcPts val="0"/>
              </a:spcBef>
              <a:spcAft>
                <a:spcPts val="0"/>
              </a:spcAft>
              <a:buClr>
                <a:srgbClr val="FFFFFF"/>
              </a:buClr>
              <a:buFont typeface="Arial"/>
              <a:buNone/>
              <a:defRPr b="0" i="0" sz="4800" u="none" cap="none" strike="noStrike">
                <a:solidFill>
                  <a:srgbClr val="FFFFFF"/>
                </a:solidFill>
                <a:latin typeface="Arial"/>
                <a:ea typeface="Arial"/>
                <a:cs typeface="Arial"/>
                <a:sym typeface="Arial"/>
              </a:defRPr>
            </a:lvl2pPr>
            <a:lvl3pPr indent="0" lvl="2" marL="0" marR="0" rtl="0" algn="ctr">
              <a:spcBef>
                <a:spcPts val="0"/>
              </a:spcBef>
              <a:defRPr b="0" i="0" sz="4800" u="none" cap="none" strike="noStrike">
                <a:solidFill>
                  <a:srgbClr val="FFFFFF"/>
                </a:solidFill>
              </a:defRPr>
            </a:lvl3pPr>
            <a:lvl4pPr indent="0" lvl="3" marL="0" marR="0" rtl="0" algn="ctr">
              <a:spcBef>
                <a:spcPts val="0"/>
              </a:spcBef>
              <a:defRPr b="0" i="0" sz="4800" u="none" cap="none" strike="noStrike">
                <a:solidFill>
                  <a:srgbClr val="FFFFFF"/>
                </a:solidFill>
              </a:defRPr>
            </a:lvl4pPr>
            <a:lvl5pPr indent="0" lvl="4" marL="0" marR="0" rtl="0" algn="ctr">
              <a:spcBef>
                <a:spcPts val="0"/>
              </a:spcBef>
              <a:defRPr b="0" i="0" sz="4800" u="none" cap="none" strike="noStrike">
                <a:solidFill>
                  <a:srgbClr val="FFFFFF"/>
                </a:solidFill>
              </a:defRPr>
            </a:lvl5pPr>
            <a:lvl6pPr indent="0" lvl="5" marL="0" marR="0" rtl="0" algn="ctr">
              <a:spcBef>
                <a:spcPts val="0"/>
              </a:spcBef>
              <a:defRPr b="0" i="0" sz="4800" u="none" cap="none" strike="noStrike">
                <a:solidFill>
                  <a:srgbClr val="FFFFFF"/>
                </a:solidFill>
              </a:defRPr>
            </a:lvl6pPr>
            <a:lvl7pPr indent="0" lvl="6" marL="0" marR="0" rtl="0" algn="ctr">
              <a:spcBef>
                <a:spcPts val="0"/>
              </a:spcBef>
              <a:defRPr b="0" i="0" sz="4800" u="none" cap="none" strike="noStrike">
                <a:solidFill>
                  <a:srgbClr val="FFFFFF"/>
                </a:solidFill>
              </a:defRPr>
            </a:lvl7pPr>
            <a:lvl8pPr indent="0" lvl="7" marL="0" marR="0" rtl="0" algn="ctr">
              <a:spcBef>
                <a:spcPts val="0"/>
              </a:spcBef>
              <a:defRPr b="0" i="0" sz="4800" u="none" cap="none" strike="noStrike">
                <a:solidFill>
                  <a:srgbClr val="FFFFFF"/>
                </a:solidFill>
              </a:defRPr>
            </a:lvl8pPr>
            <a:lvl9pPr indent="0" lvl="8" marL="0" marR="0" rtl="0" algn="ctr">
              <a:spcBef>
                <a:spcPts val="0"/>
              </a:spcBef>
              <a:defRPr b="0" i="0" sz="4800" u="none" cap="none" strike="noStrike">
                <a:solidFill>
                  <a:srgbClr val="FFFFFF"/>
                </a:solidFill>
              </a:defRPr>
            </a:lvl9pPr>
          </a:lstStyle>
          <a:p/>
        </p:txBody>
      </p:sp>
      <p:pic>
        <p:nvPicPr>
          <p:cNvPr descr="codeforsac-logo.png" id="105" name="Shape 105"/>
          <p:cNvPicPr preferRelativeResize="0"/>
          <p:nvPr/>
        </p:nvPicPr>
        <p:blipFill>
          <a:blip r:embed="rId2">
            <a:alphaModFix/>
          </a:blip>
          <a:stretch>
            <a:fillRect/>
          </a:stretch>
        </p:blipFill>
        <p:spPr>
          <a:xfrm>
            <a:off x="7256200" y="4581324"/>
            <a:ext cx="1442600" cy="4382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Key point - red">
    <p:bg>
      <p:bgPr>
        <a:solidFill>
          <a:srgbClr val="BC3B45"/>
        </a:solidFill>
      </p:bgPr>
    </p:bg>
    <p:spTree>
      <p:nvGrpSpPr>
        <p:cNvPr id="106" name="Shape 106"/>
        <p:cNvGrpSpPr/>
        <p:nvPr/>
      </p:nvGrpSpPr>
      <p:grpSpPr>
        <a:xfrm>
          <a:off x="0" y="0"/>
          <a:ext cx="0" cy="0"/>
          <a:chOff x="0" y="0"/>
          <a:chExt cx="0" cy="0"/>
        </a:xfrm>
      </p:grpSpPr>
      <p:sp>
        <p:nvSpPr>
          <p:cNvPr id="107" name="Shape 107"/>
          <p:cNvSpPr txBox="1"/>
          <p:nvPr>
            <p:ph type="ctrTitle"/>
          </p:nvPr>
        </p:nvSpPr>
        <p:spPr>
          <a:xfrm>
            <a:off x="457199" y="655874"/>
            <a:ext cx="8241600" cy="28296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FFFFF"/>
              </a:buClr>
              <a:buFont typeface="Souce Sans Pro"/>
              <a:buNone/>
              <a:defRPr b="1" i="0" sz="6600" u="none" cap="none" strike="noStrike">
                <a:solidFill>
                  <a:srgbClr val="FFFFFF"/>
                </a:solidFill>
                <a:latin typeface="Souce Sans Pro"/>
                <a:ea typeface="Souce Sans Pro"/>
                <a:cs typeface="Souce Sans Pro"/>
                <a:sym typeface="Souce Sans Pro"/>
              </a:defRPr>
            </a:lvl1pPr>
            <a:lvl2pPr indent="0" lvl="1" marL="0" marR="0" rtl="0" algn="ctr">
              <a:lnSpc>
                <a:spcPct val="100000"/>
              </a:lnSpc>
              <a:spcBef>
                <a:spcPts val="0"/>
              </a:spcBef>
              <a:spcAft>
                <a:spcPts val="0"/>
              </a:spcAft>
              <a:buClr>
                <a:srgbClr val="FFFFFF"/>
              </a:buClr>
              <a:buFont typeface="Arial"/>
              <a:buNone/>
              <a:defRPr b="0" i="0" sz="4800" u="none" cap="none" strike="noStrike">
                <a:solidFill>
                  <a:srgbClr val="FFFFFF"/>
                </a:solidFill>
                <a:latin typeface="Arial"/>
                <a:ea typeface="Arial"/>
                <a:cs typeface="Arial"/>
                <a:sym typeface="Arial"/>
              </a:defRPr>
            </a:lvl2pPr>
            <a:lvl3pPr indent="0" lvl="2" marL="0" marR="0" rtl="0" algn="ctr">
              <a:spcBef>
                <a:spcPts val="0"/>
              </a:spcBef>
              <a:defRPr b="0" i="0" sz="4800" u="none" cap="none" strike="noStrike">
                <a:solidFill>
                  <a:srgbClr val="FFFFFF"/>
                </a:solidFill>
              </a:defRPr>
            </a:lvl3pPr>
            <a:lvl4pPr indent="0" lvl="3" marL="0" marR="0" rtl="0" algn="ctr">
              <a:spcBef>
                <a:spcPts val="0"/>
              </a:spcBef>
              <a:defRPr b="0" i="0" sz="4800" u="none" cap="none" strike="noStrike">
                <a:solidFill>
                  <a:srgbClr val="FFFFFF"/>
                </a:solidFill>
              </a:defRPr>
            </a:lvl4pPr>
            <a:lvl5pPr indent="0" lvl="4" marL="0" marR="0" rtl="0" algn="ctr">
              <a:spcBef>
                <a:spcPts val="0"/>
              </a:spcBef>
              <a:defRPr b="0" i="0" sz="4800" u="none" cap="none" strike="noStrike">
                <a:solidFill>
                  <a:srgbClr val="FFFFFF"/>
                </a:solidFill>
              </a:defRPr>
            </a:lvl5pPr>
            <a:lvl6pPr indent="0" lvl="5" marL="0" marR="0" rtl="0" algn="ctr">
              <a:spcBef>
                <a:spcPts val="0"/>
              </a:spcBef>
              <a:defRPr b="0" i="0" sz="4800" u="none" cap="none" strike="noStrike">
                <a:solidFill>
                  <a:srgbClr val="FFFFFF"/>
                </a:solidFill>
              </a:defRPr>
            </a:lvl6pPr>
            <a:lvl7pPr indent="0" lvl="6" marL="0" marR="0" rtl="0" algn="ctr">
              <a:spcBef>
                <a:spcPts val="0"/>
              </a:spcBef>
              <a:defRPr b="0" i="0" sz="4800" u="none" cap="none" strike="noStrike">
                <a:solidFill>
                  <a:srgbClr val="FFFFFF"/>
                </a:solidFill>
              </a:defRPr>
            </a:lvl7pPr>
            <a:lvl8pPr indent="0" lvl="7" marL="0" marR="0" rtl="0" algn="ctr">
              <a:spcBef>
                <a:spcPts val="0"/>
              </a:spcBef>
              <a:defRPr b="0" i="0" sz="4800" u="none" cap="none" strike="noStrike">
                <a:solidFill>
                  <a:srgbClr val="FFFFFF"/>
                </a:solidFill>
              </a:defRPr>
            </a:lvl8pPr>
            <a:lvl9pPr indent="0" lvl="8" marL="0" marR="0" rtl="0" algn="ctr">
              <a:spcBef>
                <a:spcPts val="0"/>
              </a:spcBef>
              <a:defRPr b="0" i="0" sz="4800" u="none" cap="none" strike="noStrike">
                <a:solidFill>
                  <a:srgbClr val="FFFFFF"/>
                </a:solidFill>
              </a:defRPr>
            </a:lvl9pPr>
          </a:lstStyle>
          <a:p/>
        </p:txBody>
      </p:sp>
      <p:pic>
        <p:nvPicPr>
          <p:cNvPr descr="codeforsac-logo.png" id="108" name="Shape 108"/>
          <p:cNvPicPr preferRelativeResize="0"/>
          <p:nvPr/>
        </p:nvPicPr>
        <p:blipFill>
          <a:blip r:embed="rId2">
            <a:alphaModFix/>
          </a:blip>
          <a:stretch>
            <a:fillRect/>
          </a:stretch>
        </p:blipFill>
        <p:spPr>
          <a:xfrm>
            <a:off x="7256200" y="4581324"/>
            <a:ext cx="1442600" cy="4382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Key point - orange">
    <p:bg>
      <p:bgPr>
        <a:solidFill>
          <a:srgbClr val="CF6C2B"/>
        </a:solidFill>
      </p:bgPr>
    </p:bg>
    <p:spTree>
      <p:nvGrpSpPr>
        <p:cNvPr id="109" name="Shape 109"/>
        <p:cNvGrpSpPr/>
        <p:nvPr/>
      </p:nvGrpSpPr>
      <p:grpSpPr>
        <a:xfrm>
          <a:off x="0" y="0"/>
          <a:ext cx="0" cy="0"/>
          <a:chOff x="0" y="0"/>
          <a:chExt cx="0" cy="0"/>
        </a:xfrm>
      </p:grpSpPr>
      <p:sp>
        <p:nvSpPr>
          <p:cNvPr id="110" name="Shape 110"/>
          <p:cNvSpPr txBox="1"/>
          <p:nvPr>
            <p:ph type="ctrTitle"/>
          </p:nvPr>
        </p:nvSpPr>
        <p:spPr>
          <a:xfrm>
            <a:off x="457199" y="655874"/>
            <a:ext cx="8241600" cy="28296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FFFFF"/>
              </a:buClr>
              <a:buFont typeface="Souce Sans Pro"/>
              <a:buNone/>
              <a:defRPr b="1" i="0" sz="6600" u="none" cap="none" strike="noStrike">
                <a:solidFill>
                  <a:srgbClr val="FFFFFF"/>
                </a:solidFill>
                <a:latin typeface="Souce Sans Pro"/>
                <a:ea typeface="Souce Sans Pro"/>
                <a:cs typeface="Souce Sans Pro"/>
                <a:sym typeface="Souce Sans Pro"/>
              </a:defRPr>
            </a:lvl1pPr>
            <a:lvl2pPr indent="0" lvl="1" marL="0" marR="0" rtl="0" algn="ctr">
              <a:lnSpc>
                <a:spcPct val="100000"/>
              </a:lnSpc>
              <a:spcBef>
                <a:spcPts val="0"/>
              </a:spcBef>
              <a:spcAft>
                <a:spcPts val="0"/>
              </a:spcAft>
              <a:buClr>
                <a:srgbClr val="FFFFFF"/>
              </a:buClr>
              <a:buFont typeface="Arial"/>
              <a:buNone/>
              <a:defRPr b="0" i="0" sz="4800" u="none" cap="none" strike="noStrike">
                <a:solidFill>
                  <a:srgbClr val="FFFFFF"/>
                </a:solidFill>
                <a:latin typeface="Arial"/>
                <a:ea typeface="Arial"/>
                <a:cs typeface="Arial"/>
                <a:sym typeface="Arial"/>
              </a:defRPr>
            </a:lvl2pPr>
            <a:lvl3pPr indent="0" lvl="2" marL="0" marR="0" rtl="0" algn="ctr">
              <a:spcBef>
                <a:spcPts val="0"/>
              </a:spcBef>
              <a:defRPr b="0" i="0" sz="4800" u="none" cap="none" strike="noStrike">
                <a:solidFill>
                  <a:srgbClr val="FFFFFF"/>
                </a:solidFill>
              </a:defRPr>
            </a:lvl3pPr>
            <a:lvl4pPr indent="0" lvl="3" marL="0" marR="0" rtl="0" algn="ctr">
              <a:spcBef>
                <a:spcPts val="0"/>
              </a:spcBef>
              <a:defRPr b="0" i="0" sz="4800" u="none" cap="none" strike="noStrike">
                <a:solidFill>
                  <a:srgbClr val="FFFFFF"/>
                </a:solidFill>
              </a:defRPr>
            </a:lvl4pPr>
            <a:lvl5pPr indent="0" lvl="4" marL="0" marR="0" rtl="0" algn="ctr">
              <a:spcBef>
                <a:spcPts val="0"/>
              </a:spcBef>
              <a:defRPr b="0" i="0" sz="4800" u="none" cap="none" strike="noStrike">
                <a:solidFill>
                  <a:srgbClr val="FFFFFF"/>
                </a:solidFill>
              </a:defRPr>
            </a:lvl5pPr>
            <a:lvl6pPr indent="0" lvl="5" marL="0" marR="0" rtl="0" algn="ctr">
              <a:spcBef>
                <a:spcPts val="0"/>
              </a:spcBef>
              <a:defRPr b="0" i="0" sz="4800" u="none" cap="none" strike="noStrike">
                <a:solidFill>
                  <a:srgbClr val="FFFFFF"/>
                </a:solidFill>
              </a:defRPr>
            </a:lvl6pPr>
            <a:lvl7pPr indent="0" lvl="6" marL="0" marR="0" rtl="0" algn="ctr">
              <a:spcBef>
                <a:spcPts val="0"/>
              </a:spcBef>
              <a:defRPr b="0" i="0" sz="4800" u="none" cap="none" strike="noStrike">
                <a:solidFill>
                  <a:srgbClr val="FFFFFF"/>
                </a:solidFill>
              </a:defRPr>
            </a:lvl7pPr>
            <a:lvl8pPr indent="0" lvl="7" marL="0" marR="0" rtl="0" algn="ctr">
              <a:spcBef>
                <a:spcPts val="0"/>
              </a:spcBef>
              <a:defRPr b="0" i="0" sz="4800" u="none" cap="none" strike="noStrike">
                <a:solidFill>
                  <a:srgbClr val="FFFFFF"/>
                </a:solidFill>
              </a:defRPr>
            </a:lvl8pPr>
            <a:lvl9pPr indent="0" lvl="8" marL="0" marR="0" rtl="0" algn="ctr">
              <a:spcBef>
                <a:spcPts val="0"/>
              </a:spcBef>
              <a:defRPr b="0" i="0" sz="4800" u="none" cap="none" strike="noStrike">
                <a:solidFill>
                  <a:srgbClr val="FFFFFF"/>
                </a:solidFill>
              </a:defRPr>
            </a:lvl9pPr>
          </a:lstStyle>
          <a:p/>
        </p:txBody>
      </p:sp>
      <p:pic>
        <p:nvPicPr>
          <p:cNvPr descr="codeforsac-logo.png" id="111" name="Shape 111"/>
          <p:cNvPicPr preferRelativeResize="0"/>
          <p:nvPr/>
        </p:nvPicPr>
        <p:blipFill>
          <a:blip r:embed="rId2">
            <a:alphaModFix/>
          </a:blip>
          <a:stretch>
            <a:fillRect/>
          </a:stretch>
        </p:blipFill>
        <p:spPr>
          <a:xfrm>
            <a:off x="7256200" y="4581324"/>
            <a:ext cx="1442600" cy="4382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Key point - purple">
    <p:bg>
      <p:bgPr>
        <a:solidFill>
          <a:srgbClr val="504B88"/>
        </a:solidFill>
      </p:bgPr>
    </p:bg>
    <p:spTree>
      <p:nvGrpSpPr>
        <p:cNvPr id="112" name="Shape 112"/>
        <p:cNvGrpSpPr/>
        <p:nvPr/>
      </p:nvGrpSpPr>
      <p:grpSpPr>
        <a:xfrm>
          <a:off x="0" y="0"/>
          <a:ext cx="0" cy="0"/>
          <a:chOff x="0" y="0"/>
          <a:chExt cx="0" cy="0"/>
        </a:xfrm>
      </p:grpSpPr>
      <p:sp>
        <p:nvSpPr>
          <p:cNvPr id="113" name="Shape 113"/>
          <p:cNvSpPr txBox="1"/>
          <p:nvPr>
            <p:ph type="ctrTitle"/>
          </p:nvPr>
        </p:nvSpPr>
        <p:spPr>
          <a:xfrm>
            <a:off x="457199" y="655874"/>
            <a:ext cx="8241600" cy="28296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FFFFF"/>
              </a:buClr>
              <a:buFont typeface="Souce Sans Pro"/>
              <a:buNone/>
              <a:defRPr b="1" i="0" sz="6600" u="none" cap="none" strike="noStrike">
                <a:solidFill>
                  <a:srgbClr val="FFFFFF"/>
                </a:solidFill>
                <a:latin typeface="Souce Sans Pro"/>
                <a:ea typeface="Souce Sans Pro"/>
                <a:cs typeface="Souce Sans Pro"/>
                <a:sym typeface="Souce Sans Pro"/>
              </a:defRPr>
            </a:lvl1pPr>
            <a:lvl2pPr indent="0" lvl="1" marL="0" marR="0" rtl="0" algn="ctr">
              <a:lnSpc>
                <a:spcPct val="100000"/>
              </a:lnSpc>
              <a:spcBef>
                <a:spcPts val="0"/>
              </a:spcBef>
              <a:spcAft>
                <a:spcPts val="0"/>
              </a:spcAft>
              <a:buClr>
                <a:srgbClr val="FFFFFF"/>
              </a:buClr>
              <a:buFont typeface="Arial"/>
              <a:buNone/>
              <a:defRPr b="0" i="0" sz="4800" u="none" cap="none" strike="noStrike">
                <a:solidFill>
                  <a:srgbClr val="FFFFFF"/>
                </a:solidFill>
                <a:latin typeface="Arial"/>
                <a:ea typeface="Arial"/>
                <a:cs typeface="Arial"/>
                <a:sym typeface="Arial"/>
              </a:defRPr>
            </a:lvl2pPr>
            <a:lvl3pPr indent="0" lvl="2" marL="0" marR="0" rtl="0" algn="ctr">
              <a:spcBef>
                <a:spcPts val="0"/>
              </a:spcBef>
              <a:defRPr b="0" i="0" sz="4800" u="none" cap="none" strike="noStrike">
                <a:solidFill>
                  <a:srgbClr val="FFFFFF"/>
                </a:solidFill>
              </a:defRPr>
            </a:lvl3pPr>
            <a:lvl4pPr indent="0" lvl="3" marL="0" marR="0" rtl="0" algn="ctr">
              <a:spcBef>
                <a:spcPts val="0"/>
              </a:spcBef>
              <a:defRPr b="0" i="0" sz="4800" u="none" cap="none" strike="noStrike">
                <a:solidFill>
                  <a:srgbClr val="FFFFFF"/>
                </a:solidFill>
              </a:defRPr>
            </a:lvl4pPr>
            <a:lvl5pPr indent="0" lvl="4" marL="0" marR="0" rtl="0" algn="ctr">
              <a:spcBef>
                <a:spcPts val="0"/>
              </a:spcBef>
              <a:defRPr b="0" i="0" sz="4800" u="none" cap="none" strike="noStrike">
                <a:solidFill>
                  <a:srgbClr val="FFFFFF"/>
                </a:solidFill>
              </a:defRPr>
            </a:lvl5pPr>
            <a:lvl6pPr indent="0" lvl="5" marL="0" marR="0" rtl="0" algn="ctr">
              <a:spcBef>
                <a:spcPts val="0"/>
              </a:spcBef>
              <a:defRPr b="0" i="0" sz="4800" u="none" cap="none" strike="noStrike">
                <a:solidFill>
                  <a:srgbClr val="FFFFFF"/>
                </a:solidFill>
              </a:defRPr>
            </a:lvl6pPr>
            <a:lvl7pPr indent="0" lvl="6" marL="0" marR="0" rtl="0" algn="ctr">
              <a:spcBef>
                <a:spcPts val="0"/>
              </a:spcBef>
              <a:defRPr b="0" i="0" sz="4800" u="none" cap="none" strike="noStrike">
                <a:solidFill>
                  <a:srgbClr val="FFFFFF"/>
                </a:solidFill>
              </a:defRPr>
            </a:lvl7pPr>
            <a:lvl8pPr indent="0" lvl="7" marL="0" marR="0" rtl="0" algn="ctr">
              <a:spcBef>
                <a:spcPts val="0"/>
              </a:spcBef>
              <a:defRPr b="0" i="0" sz="4800" u="none" cap="none" strike="noStrike">
                <a:solidFill>
                  <a:srgbClr val="FFFFFF"/>
                </a:solidFill>
              </a:defRPr>
            </a:lvl8pPr>
            <a:lvl9pPr indent="0" lvl="8" marL="0" marR="0" rtl="0" algn="ctr">
              <a:spcBef>
                <a:spcPts val="0"/>
              </a:spcBef>
              <a:defRPr b="0" i="0" sz="4800" u="none" cap="none" strike="noStrike">
                <a:solidFill>
                  <a:srgbClr val="FFFFFF"/>
                </a:solidFill>
              </a:defRPr>
            </a:lvl9pPr>
          </a:lstStyle>
          <a:p/>
        </p:txBody>
      </p:sp>
      <p:pic>
        <p:nvPicPr>
          <p:cNvPr descr="codeforsac-logo.png" id="114" name="Shape 114"/>
          <p:cNvPicPr preferRelativeResize="0"/>
          <p:nvPr/>
        </p:nvPicPr>
        <p:blipFill>
          <a:blip r:embed="rId2">
            <a:alphaModFix/>
          </a:blip>
          <a:stretch>
            <a:fillRect/>
          </a:stretch>
        </p:blipFill>
        <p:spPr>
          <a:xfrm>
            <a:off x="7256200" y="4581324"/>
            <a:ext cx="1442600" cy="4382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Key point - dark blue">
    <p:bg>
      <p:bgPr>
        <a:solidFill>
          <a:srgbClr val="154E7C"/>
        </a:solidFill>
      </p:bgPr>
    </p:bg>
    <p:spTree>
      <p:nvGrpSpPr>
        <p:cNvPr id="115" name="Shape 115"/>
        <p:cNvGrpSpPr/>
        <p:nvPr/>
      </p:nvGrpSpPr>
      <p:grpSpPr>
        <a:xfrm>
          <a:off x="0" y="0"/>
          <a:ext cx="0" cy="0"/>
          <a:chOff x="0" y="0"/>
          <a:chExt cx="0" cy="0"/>
        </a:xfrm>
      </p:grpSpPr>
      <p:sp>
        <p:nvSpPr>
          <p:cNvPr id="116" name="Shape 116"/>
          <p:cNvSpPr txBox="1"/>
          <p:nvPr>
            <p:ph type="ctrTitle"/>
          </p:nvPr>
        </p:nvSpPr>
        <p:spPr>
          <a:xfrm>
            <a:off x="457199" y="655874"/>
            <a:ext cx="8241600" cy="28296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FFFFF"/>
              </a:buClr>
              <a:buFont typeface="Souce Sans Pro"/>
              <a:buNone/>
              <a:defRPr b="1" i="0" sz="6600" u="none" cap="none" strike="noStrike">
                <a:solidFill>
                  <a:srgbClr val="FFFFFF"/>
                </a:solidFill>
                <a:latin typeface="Souce Sans Pro"/>
                <a:ea typeface="Souce Sans Pro"/>
                <a:cs typeface="Souce Sans Pro"/>
                <a:sym typeface="Souce Sans Pro"/>
              </a:defRPr>
            </a:lvl1pPr>
            <a:lvl2pPr indent="0" lvl="1" marL="0" marR="0" rtl="0" algn="ctr">
              <a:lnSpc>
                <a:spcPct val="100000"/>
              </a:lnSpc>
              <a:spcBef>
                <a:spcPts val="0"/>
              </a:spcBef>
              <a:spcAft>
                <a:spcPts val="0"/>
              </a:spcAft>
              <a:buClr>
                <a:srgbClr val="FFFFFF"/>
              </a:buClr>
              <a:buFont typeface="Arial"/>
              <a:buNone/>
              <a:defRPr b="0" i="0" sz="4800" u="none" cap="none" strike="noStrike">
                <a:solidFill>
                  <a:srgbClr val="FFFFFF"/>
                </a:solidFill>
                <a:latin typeface="Arial"/>
                <a:ea typeface="Arial"/>
                <a:cs typeface="Arial"/>
                <a:sym typeface="Arial"/>
              </a:defRPr>
            </a:lvl2pPr>
            <a:lvl3pPr indent="0" lvl="2" marL="0" marR="0" rtl="0" algn="ctr">
              <a:spcBef>
                <a:spcPts val="0"/>
              </a:spcBef>
              <a:defRPr b="0" i="0" sz="4800" u="none" cap="none" strike="noStrike">
                <a:solidFill>
                  <a:srgbClr val="FFFFFF"/>
                </a:solidFill>
              </a:defRPr>
            </a:lvl3pPr>
            <a:lvl4pPr indent="0" lvl="3" marL="0" marR="0" rtl="0" algn="ctr">
              <a:spcBef>
                <a:spcPts val="0"/>
              </a:spcBef>
              <a:defRPr b="0" i="0" sz="4800" u="none" cap="none" strike="noStrike">
                <a:solidFill>
                  <a:srgbClr val="FFFFFF"/>
                </a:solidFill>
              </a:defRPr>
            </a:lvl4pPr>
            <a:lvl5pPr indent="0" lvl="4" marL="0" marR="0" rtl="0" algn="ctr">
              <a:spcBef>
                <a:spcPts val="0"/>
              </a:spcBef>
              <a:defRPr b="0" i="0" sz="4800" u="none" cap="none" strike="noStrike">
                <a:solidFill>
                  <a:srgbClr val="FFFFFF"/>
                </a:solidFill>
              </a:defRPr>
            </a:lvl5pPr>
            <a:lvl6pPr indent="0" lvl="5" marL="0" marR="0" rtl="0" algn="ctr">
              <a:spcBef>
                <a:spcPts val="0"/>
              </a:spcBef>
              <a:defRPr b="0" i="0" sz="4800" u="none" cap="none" strike="noStrike">
                <a:solidFill>
                  <a:srgbClr val="FFFFFF"/>
                </a:solidFill>
              </a:defRPr>
            </a:lvl6pPr>
            <a:lvl7pPr indent="0" lvl="6" marL="0" marR="0" rtl="0" algn="ctr">
              <a:spcBef>
                <a:spcPts val="0"/>
              </a:spcBef>
              <a:defRPr b="0" i="0" sz="4800" u="none" cap="none" strike="noStrike">
                <a:solidFill>
                  <a:srgbClr val="FFFFFF"/>
                </a:solidFill>
              </a:defRPr>
            </a:lvl7pPr>
            <a:lvl8pPr indent="0" lvl="7" marL="0" marR="0" rtl="0" algn="ctr">
              <a:spcBef>
                <a:spcPts val="0"/>
              </a:spcBef>
              <a:defRPr b="0" i="0" sz="4800" u="none" cap="none" strike="noStrike">
                <a:solidFill>
                  <a:srgbClr val="FFFFFF"/>
                </a:solidFill>
              </a:defRPr>
            </a:lvl8pPr>
            <a:lvl9pPr indent="0" lvl="8" marL="0" marR="0" rtl="0" algn="ctr">
              <a:spcBef>
                <a:spcPts val="0"/>
              </a:spcBef>
              <a:defRPr b="0" i="0" sz="4800" u="none" cap="none" strike="noStrike">
                <a:solidFill>
                  <a:srgbClr val="FFFFFF"/>
                </a:solidFill>
              </a:defRPr>
            </a:lvl9pPr>
          </a:lstStyle>
          <a:p/>
        </p:txBody>
      </p:sp>
      <p:pic>
        <p:nvPicPr>
          <p:cNvPr descr="codeforsac-logo.png" id="117" name="Shape 117"/>
          <p:cNvPicPr preferRelativeResize="0"/>
          <p:nvPr/>
        </p:nvPicPr>
        <p:blipFill>
          <a:blip r:embed="rId2">
            <a:alphaModFix/>
          </a:blip>
          <a:stretch>
            <a:fillRect/>
          </a:stretch>
        </p:blipFill>
        <p:spPr>
          <a:xfrm>
            <a:off x="7256200" y="4581324"/>
            <a:ext cx="1442600" cy="4382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for screenshots/images)">
    <p:spTree>
      <p:nvGrpSpPr>
        <p:cNvPr id="118" name="Shape 1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Key point - red">
    <p:bg>
      <p:bgPr>
        <a:solidFill>
          <a:srgbClr val="BC3B45"/>
        </a:solidFill>
      </p:bgPr>
    </p:bg>
    <p:spTree>
      <p:nvGrpSpPr>
        <p:cNvPr id="16" name="Shape 16"/>
        <p:cNvGrpSpPr/>
        <p:nvPr/>
      </p:nvGrpSpPr>
      <p:grpSpPr>
        <a:xfrm>
          <a:off x="0" y="0"/>
          <a:ext cx="0" cy="0"/>
          <a:chOff x="0" y="0"/>
          <a:chExt cx="0" cy="0"/>
        </a:xfrm>
      </p:grpSpPr>
      <p:sp>
        <p:nvSpPr>
          <p:cNvPr id="17" name="Shape 17"/>
          <p:cNvSpPr txBox="1"/>
          <p:nvPr>
            <p:ph type="ctrTitle"/>
          </p:nvPr>
        </p:nvSpPr>
        <p:spPr>
          <a:xfrm>
            <a:off x="457199" y="655874"/>
            <a:ext cx="8241600" cy="28295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FFFFF"/>
              </a:buClr>
              <a:buFont typeface="Arial"/>
              <a:buNone/>
              <a:defRPr b="1" i="0" sz="66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Font typeface="Arial"/>
              <a:buNone/>
              <a:defRPr b="0" i="0" sz="4800" u="none" cap="none" strike="noStrike">
                <a:solidFill>
                  <a:srgbClr val="FFFFFF"/>
                </a:solidFill>
                <a:latin typeface="Arial"/>
                <a:ea typeface="Arial"/>
                <a:cs typeface="Arial"/>
                <a:sym typeface="Arial"/>
              </a:defRPr>
            </a:lvl2pPr>
            <a:lvl3pPr indent="0" lvl="2" marL="0" marR="0" rtl="0" algn="ctr">
              <a:spcBef>
                <a:spcPts val="0"/>
              </a:spcBef>
              <a:buNone/>
              <a:defRPr b="0" i="0" sz="4800" u="none" cap="none" strike="noStrike">
                <a:solidFill>
                  <a:srgbClr val="FFFFFF"/>
                </a:solidFill>
              </a:defRPr>
            </a:lvl3pPr>
            <a:lvl4pPr indent="0" lvl="3" marL="0" marR="0" rtl="0" algn="ctr">
              <a:spcBef>
                <a:spcPts val="0"/>
              </a:spcBef>
              <a:buNone/>
              <a:defRPr b="0" i="0" sz="4800" u="none" cap="none" strike="noStrike">
                <a:solidFill>
                  <a:srgbClr val="FFFFFF"/>
                </a:solidFill>
              </a:defRPr>
            </a:lvl4pPr>
            <a:lvl5pPr indent="0" lvl="4" marL="0" marR="0" rtl="0" algn="ctr">
              <a:spcBef>
                <a:spcPts val="0"/>
              </a:spcBef>
              <a:buNone/>
              <a:defRPr b="0" i="0" sz="4800" u="none" cap="none" strike="noStrike">
                <a:solidFill>
                  <a:srgbClr val="FFFFFF"/>
                </a:solidFill>
              </a:defRPr>
            </a:lvl5pPr>
            <a:lvl6pPr indent="0" lvl="5" marL="0" marR="0" rtl="0" algn="ctr">
              <a:spcBef>
                <a:spcPts val="0"/>
              </a:spcBef>
              <a:buNone/>
              <a:defRPr b="0" i="0" sz="4800" u="none" cap="none" strike="noStrike">
                <a:solidFill>
                  <a:srgbClr val="FFFFFF"/>
                </a:solidFill>
              </a:defRPr>
            </a:lvl6pPr>
            <a:lvl7pPr indent="0" lvl="6" marL="0" marR="0" rtl="0" algn="ctr">
              <a:spcBef>
                <a:spcPts val="0"/>
              </a:spcBef>
              <a:buNone/>
              <a:defRPr b="0" i="0" sz="4800" u="none" cap="none" strike="noStrike">
                <a:solidFill>
                  <a:srgbClr val="FFFFFF"/>
                </a:solidFill>
              </a:defRPr>
            </a:lvl7pPr>
            <a:lvl8pPr indent="0" lvl="7" marL="0" marR="0" rtl="0" algn="ctr">
              <a:spcBef>
                <a:spcPts val="0"/>
              </a:spcBef>
              <a:buNone/>
              <a:defRPr b="0" i="0" sz="4800" u="none" cap="none" strike="noStrike">
                <a:solidFill>
                  <a:srgbClr val="FFFFFF"/>
                </a:solidFill>
              </a:defRPr>
            </a:lvl8pPr>
            <a:lvl9pPr indent="0" lvl="8" marL="0" marR="0" rtl="0" algn="ctr">
              <a:spcBef>
                <a:spcPts val="0"/>
              </a:spcBef>
              <a:buNone/>
              <a:defRPr b="0" i="0" sz="4800" u="none" cap="none" strike="noStrike">
                <a:solidFill>
                  <a:srgbClr val="FFFFFF"/>
                </a:solidFill>
              </a:defRPr>
            </a:lvl9pPr>
          </a:lstStyle>
          <a:p/>
        </p:txBody>
      </p:sp>
      <p:pic>
        <p:nvPicPr>
          <p:cNvPr descr="codeforsac-logo.png" id="18" name="Shape 18"/>
          <p:cNvPicPr preferRelativeResize="0"/>
          <p:nvPr/>
        </p:nvPicPr>
        <p:blipFill rotWithShape="1">
          <a:blip r:embed="rId2">
            <a:alphaModFix/>
          </a:blip>
          <a:srcRect b="0" l="0" r="0" t="0"/>
          <a:stretch/>
        </p:blipFill>
        <p:spPr>
          <a:xfrm>
            <a:off x="7256200" y="4581323"/>
            <a:ext cx="1442600" cy="438199"/>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Key Point">
    <p:spTree>
      <p:nvGrpSpPr>
        <p:cNvPr id="119" name="Shape 119"/>
        <p:cNvGrpSpPr/>
        <p:nvPr/>
      </p:nvGrpSpPr>
      <p:grpSpPr>
        <a:xfrm>
          <a:off x="0" y="0"/>
          <a:ext cx="0" cy="0"/>
          <a:chOff x="0" y="0"/>
          <a:chExt cx="0" cy="0"/>
        </a:xfrm>
      </p:grpSpPr>
      <p:sp>
        <p:nvSpPr>
          <p:cNvPr id="120" name="Shape 120"/>
          <p:cNvSpPr txBox="1"/>
          <p:nvPr>
            <p:ph type="title"/>
          </p:nvPr>
        </p:nvSpPr>
        <p:spPr>
          <a:xfrm>
            <a:off x="457200" y="850250"/>
            <a:ext cx="8229600" cy="2897100"/>
          </a:xfrm>
          <a:prstGeom prst="rect">
            <a:avLst/>
          </a:prstGeom>
          <a:noFill/>
          <a:ln>
            <a:noFill/>
          </a:ln>
        </p:spPr>
        <p:txBody>
          <a:bodyPr anchorCtr="0" anchor="t" bIns="91425" lIns="91425" rIns="91425" tIns="91425"/>
          <a:lstStyle>
            <a:lvl1pPr lvl="0" rtl="0">
              <a:spcBef>
                <a:spcPts val="0"/>
              </a:spcBef>
              <a:defRPr sz="6000">
                <a:solidFill>
                  <a:srgbClr val="5091B2"/>
                </a:solidFill>
                <a:latin typeface="Souce Sans Pro"/>
                <a:ea typeface="Souce Sans Pro"/>
                <a:cs typeface="Souce Sans Pro"/>
                <a:sym typeface="Souce Sans Pro"/>
              </a:defRPr>
            </a:lvl1pPr>
            <a:lvl2pPr lvl="1" rtl="0">
              <a:spcBef>
                <a:spcPts val="0"/>
              </a:spcBef>
              <a:defRPr sz="6000"/>
            </a:lvl2pPr>
            <a:lvl3pPr lvl="2" rtl="0">
              <a:spcBef>
                <a:spcPts val="0"/>
              </a:spcBef>
              <a:defRPr sz="6000"/>
            </a:lvl3pPr>
            <a:lvl4pPr lvl="3" rtl="0">
              <a:spcBef>
                <a:spcPts val="0"/>
              </a:spcBef>
              <a:defRPr sz="6000"/>
            </a:lvl4pPr>
            <a:lvl5pPr lvl="4" rtl="0">
              <a:spcBef>
                <a:spcPts val="0"/>
              </a:spcBef>
              <a:defRPr sz="6000"/>
            </a:lvl5pPr>
            <a:lvl6pPr lvl="5" rtl="0">
              <a:spcBef>
                <a:spcPts val="0"/>
              </a:spcBef>
              <a:defRPr sz="6000"/>
            </a:lvl6pPr>
            <a:lvl7pPr lvl="6" rtl="0">
              <a:spcBef>
                <a:spcPts val="0"/>
              </a:spcBef>
              <a:defRPr sz="6000"/>
            </a:lvl7pPr>
            <a:lvl8pPr lvl="7" rtl="0">
              <a:spcBef>
                <a:spcPts val="0"/>
              </a:spcBef>
              <a:defRPr sz="6000"/>
            </a:lvl8pPr>
            <a:lvl9pPr lvl="8" rtl="0">
              <a:spcBef>
                <a:spcPts val="0"/>
              </a:spcBef>
              <a:defRPr sz="6000"/>
            </a:lvl9pPr>
          </a:lstStyle>
          <a:p/>
        </p:txBody>
      </p:sp>
      <p:pic>
        <p:nvPicPr>
          <p:cNvPr descr="codeforsac-logo.png" id="121" name="Shape 121"/>
          <p:cNvPicPr preferRelativeResize="0"/>
          <p:nvPr/>
        </p:nvPicPr>
        <p:blipFill>
          <a:blip r:embed="rId2">
            <a:alphaModFix/>
          </a:blip>
          <a:stretch>
            <a:fillRect/>
          </a:stretch>
        </p:blipFill>
        <p:spPr>
          <a:xfrm>
            <a:off x="7256200" y="4581324"/>
            <a:ext cx="1442600" cy="4382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for screenshots/images)">
    <p:spTree>
      <p:nvGrpSpPr>
        <p:cNvPr id="19" name="Shape 1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Key point - dark blue">
    <p:bg>
      <p:bgPr>
        <a:solidFill>
          <a:srgbClr val="154E7C"/>
        </a:solidFill>
      </p:bgPr>
    </p:bg>
    <p:spTree>
      <p:nvGrpSpPr>
        <p:cNvPr id="20" name="Shape 20"/>
        <p:cNvGrpSpPr/>
        <p:nvPr/>
      </p:nvGrpSpPr>
      <p:grpSpPr>
        <a:xfrm>
          <a:off x="0" y="0"/>
          <a:ext cx="0" cy="0"/>
          <a:chOff x="0" y="0"/>
          <a:chExt cx="0" cy="0"/>
        </a:xfrm>
      </p:grpSpPr>
      <p:sp>
        <p:nvSpPr>
          <p:cNvPr id="21" name="Shape 21"/>
          <p:cNvSpPr txBox="1"/>
          <p:nvPr>
            <p:ph type="ctrTitle"/>
          </p:nvPr>
        </p:nvSpPr>
        <p:spPr>
          <a:xfrm>
            <a:off x="457199" y="655874"/>
            <a:ext cx="8241600" cy="28295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FFFFF"/>
              </a:buClr>
              <a:buFont typeface="Arial"/>
              <a:buNone/>
              <a:defRPr b="1" i="0" sz="66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Font typeface="Arial"/>
              <a:buNone/>
              <a:defRPr b="0" i="0" sz="4800" u="none" cap="none" strike="noStrike">
                <a:solidFill>
                  <a:srgbClr val="FFFFFF"/>
                </a:solidFill>
                <a:latin typeface="Arial"/>
                <a:ea typeface="Arial"/>
                <a:cs typeface="Arial"/>
                <a:sym typeface="Arial"/>
              </a:defRPr>
            </a:lvl2pPr>
            <a:lvl3pPr indent="0" lvl="2" marL="0" marR="0" rtl="0" algn="ctr">
              <a:spcBef>
                <a:spcPts val="0"/>
              </a:spcBef>
              <a:buNone/>
              <a:defRPr b="0" i="0" sz="4800" u="none" cap="none" strike="noStrike">
                <a:solidFill>
                  <a:srgbClr val="FFFFFF"/>
                </a:solidFill>
              </a:defRPr>
            </a:lvl3pPr>
            <a:lvl4pPr indent="0" lvl="3" marL="0" marR="0" rtl="0" algn="ctr">
              <a:spcBef>
                <a:spcPts val="0"/>
              </a:spcBef>
              <a:buNone/>
              <a:defRPr b="0" i="0" sz="4800" u="none" cap="none" strike="noStrike">
                <a:solidFill>
                  <a:srgbClr val="FFFFFF"/>
                </a:solidFill>
              </a:defRPr>
            </a:lvl4pPr>
            <a:lvl5pPr indent="0" lvl="4" marL="0" marR="0" rtl="0" algn="ctr">
              <a:spcBef>
                <a:spcPts val="0"/>
              </a:spcBef>
              <a:buNone/>
              <a:defRPr b="0" i="0" sz="4800" u="none" cap="none" strike="noStrike">
                <a:solidFill>
                  <a:srgbClr val="FFFFFF"/>
                </a:solidFill>
              </a:defRPr>
            </a:lvl5pPr>
            <a:lvl6pPr indent="0" lvl="5" marL="0" marR="0" rtl="0" algn="ctr">
              <a:spcBef>
                <a:spcPts val="0"/>
              </a:spcBef>
              <a:buNone/>
              <a:defRPr b="0" i="0" sz="4800" u="none" cap="none" strike="noStrike">
                <a:solidFill>
                  <a:srgbClr val="FFFFFF"/>
                </a:solidFill>
              </a:defRPr>
            </a:lvl6pPr>
            <a:lvl7pPr indent="0" lvl="6" marL="0" marR="0" rtl="0" algn="ctr">
              <a:spcBef>
                <a:spcPts val="0"/>
              </a:spcBef>
              <a:buNone/>
              <a:defRPr b="0" i="0" sz="4800" u="none" cap="none" strike="noStrike">
                <a:solidFill>
                  <a:srgbClr val="FFFFFF"/>
                </a:solidFill>
              </a:defRPr>
            </a:lvl7pPr>
            <a:lvl8pPr indent="0" lvl="7" marL="0" marR="0" rtl="0" algn="ctr">
              <a:spcBef>
                <a:spcPts val="0"/>
              </a:spcBef>
              <a:buNone/>
              <a:defRPr b="0" i="0" sz="4800" u="none" cap="none" strike="noStrike">
                <a:solidFill>
                  <a:srgbClr val="FFFFFF"/>
                </a:solidFill>
              </a:defRPr>
            </a:lvl8pPr>
            <a:lvl9pPr indent="0" lvl="8" marL="0" marR="0" rtl="0" algn="ctr">
              <a:spcBef>
                <a:spcPts val="0"/>
              </a:spcBef>
              <a:buNone/>
              <a:defRPr b="0" i="0" sz="4800" u="none" cap="none" strike="noStrike">
                <a:solidFill>
                  <a:srgbClr val="FFFFFF"/>
                </a:solidFill>
              </a:defRPr>
            </a:lvl9pPr>
          </a:lstStyle>
          <a:p/>
        </p:txBody>
      </p:sp>
      <p:pic>
        <p:nvPicPr>
          <p:cNvPr descr="codeforsac-logo.png" id="22" name="Shape 22"/>
          <p:cNvPicPr preferRelativeResize="0"/>
          <p:nvPr/>
        </p:nvPicPr>
        <p:blipFill rotWithShape="1">
          <a:blip r:embed="rId2">
            <a:alphaModFix/>
          </a:blip>
          <a:srcRect b="0" l="0" r="0" t="0"/>
          <a:stretch/>
        </p:blipFill>
        <p:spPr>
          <a:xfrm>
            <a:off x="7256200" y="4581323"/>
            <a:ext cx="1442600" cy="4381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asic">
    <p:spTree>
      <p:nvGrpSpPr>
        <p:cNvPr id="23" name="Shape 23"/>
        <p:cNvGrpSpPr/>
        <p:nvPr/>
      </p:nvGrpSpPr>
      <p:grpSpPr>
        <a:xfrm>
          <a:off x="0" y="0"/>
          <a:ext cx="0" cy="0"/>
          <a:chOff x="0" y="0"/>
          <a:chExt cx="0" cy="0"/>
        </a:xfrm>
      </p:grpSpPr>
      <p:sp>
        <p:nvSpPr>
          <p:cNvPr id="24" name="Shape 24"/>
          <p:cNvSpPr txBox="1"/>
          <p:nvPr/>
        </p:nvSpPr>
        <p:spPr>
          <a:xfrm>
            <a:off x="457200" y="4643650"/>
            <a:ext cx="3663900" cy="3770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5091B2"/>
              </a:buClr>
              <a:buFont typeface="Arial"/>
              <a:buNone/>
            </a:pPr>
            <a:r>
              <a:t/>
            </a:r>
            <a:endParaRPr b="0" i="0" sz="1400" u="none" cap="none" strike="noStrike">
              <a:solidFill>
                <a:srgbClr val="000000"/>
              </a:solidFill>
              <a:latin typeface="Arial"/>
              <a:ea typeface="Arial"/>
              <a:cs typeface="Arial"/>
              <a:sym typeface="Arial"/>
            </a:endParaRPr>
          </a:p>
        </p:txBody>
      </p:sp>
      <p:pic>
        <p:nvPicPr>
          <p:cNvPr descr="codeforsac-logo.png" id="25" name="Shape 25"/>
          <p:cNvPicPr preferRelativeResize="0"/>
          <p:nvPr/>
        </p:nvPicPr>
        <p:blipFill rotWithShape="1">
          <a:blip r:embed="rId2">
            <a:alphaModFix/>
          </a:blip>
          <a:srcRect b="0" l="0" r="0" t="0"/>
          <a:stretch/>
        </p:blipFill>
        <p:spPr>
          <a:xfrm>
            <a:off x="7256200" y="4581323"/>
            <a:ext cx="1442600" cy="43819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Key Point - blue">
    <p:bg>
      <p:bgPr>
        <a:solidFill>
          <a:srgbClr val="417DA0"/>
        </a:solidFill>
      </p:bgPr>
    </p:bg>
    <p:spTree>
      <p:nvGrpSpPr>
        <p:cNvPr id="26" name="Shape 26"/>
        <p:cNvGrpSpPr/>
        <p:nvPr/>
      </p:nvGrpSpPr>
      <p:grpSpPr>
        <a:xfrm>
          <a:off x="0" y="0"/>
          <a:ext cx="0" cy="0"/>
          <a:chOff x="0" y="0"/>
          <a:chExt cx="0" cy="0"/>
        </a:xfrm>
      </p:grpSpPr>
      <p:sp>
        <p:nvSpPr>
          <p:cNvPr id="27" name="Shape 27"/>
          <p:cNvSpPr txBox="1"/>
          <p:nvPr>
            <p:ph type="ctrTitle"/>
          </p:nvPr>
        </p:nvSpPr>
        <p:spPr>
          <a:xfrm>
            <a:off x="457199" y="655874"/>
            <a:ext cx="8241600" cy="28295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FFFFF"/>
              </a:buClr>
              <a:buFont typeface="Arial"/>
              <a:buNone/>
              <a:defRPr b="1" i="0" sz="66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Font typeface="Arial"/>
              <a:buNone/>
              <a:defRPr b="0" i="0" sz="4800" u="none" cap="none" strike="noStrike">
                <a:solidFill>
                  <a:srgbClr val="FFFFFF"/>
                </a:solidFill>
                <a:latin typeface="Arial"/>
                <a:ea typeface="Arial"/>
                <a:cs typeface="Arial"/>
                <a:sym typeface="Arial"/>
              </a:defRPr>
            </a:lvl2pPr>
            <a:lvl3pPr indent="0" lvl="2" marL="0" marR="0" rtl="0" algn="ctr">
              <a:spcBef>
                <a:spcPts val="0"/>
              </a:spcBef>
              <a:buNone/>
              <a:defRPr b="0" i="0" sz="4800" u="none" cap="none" strike="noStrike">
                <a:solidFill>
                  <a:srgbClr val="FFFFFF"/>
                </a:solidFill>
              </a:defRPr>
            </a:lvl3pPr>
            <a:lvl4pPr indent="0" lvl="3" marL="0" marR="0" rtl="0" algn="ctr">
              <a:spcBef>
                <a:spcPts val="0"/>
              </a:spcBef>
              <a:buNone/>
              <a:defRPr b="0" i="0" sz="4800" u="none" cap="none" strike="noStrike">
                <a:solidFill>
                  <a:srgbClr val="FFFFFF"/>
                </a:solidFill>
              </a:defRPr>
            </a:lvl4pPr>
            <a:lvl5pPr indent="0" lvl="4" marL="0" marR="0" rtl="0" algn="ctr">
              <a:spcBef>
                <a:spcPts val="0"/>
              </a:spcBef>
              <a:buNone/>
              <a:defRPr b="0" i="0" sz="4800" u="none" cap="none" strike="noStrike">
                <a:solidFill>
                  <a:srgbClr val="FFFFFF"/>
                </a:solidFill>
              </a:defRPr>
            </a:lvl5pPr>
            <a:lvl6pPr indent="0" lvl="5" marL="0" marR="0" rtl="0" algn="ctr">
              <a:spcBef>
                <a:spcPts val="0"/>
              </a:spcBef>
              <a:buNone/>
              <a:defRPr b="0" i="0" sz="4800" u="none" cap="none" strike="noStrike">
                <a:solidFill>
                  <a:srgbClr val="FFFFFF"/>
                </a:solidFill>
              </a:defRPr>
            </a:lvl6pPr>
            <a:lvl7pPr indent="0" lvl="6" marL="0" marR="0" rtl="0" algn="ctr">
              <a:spcBef>
                <a:spcPts val="0"/>
              </a:spcBef>
              <a:buNone/>
              <a:defRPr b="0" i="0" sz="4800" u="none" cap="none" strike="noStrike">
                <a:solidFill>
                  <a:srgbClr val="FFFFFF"/>
                </a:solidFill>
              </a:defRPr>
            </a:lvl7pPr>
            <a:lvl8pPr indent="0" lvl="7" marL="0" marR="0" rtl="0" algn="ctr">
              <a:spcBef>
                <a:spcPts val="0"/>
              </a:spcBef>
              <a:buNone/>
              <a:defRPr b="0" i="0" sz="4800" u="none" cap="none" strike="noStrike">
                <a:solidFill>
                  <a:srgbClr val="FFFFFF"/>
                </a:solidFill>
              </a:defRPr>
            </a:lvl8pPr>
            <a:lvl9pPr indent="0" lvl="8" marL="0" marR="0" rtl="0" algn="ctr">
              <a:spcBef>
                <a:spcPts val="0"/>
              </a:spcBef>
              <a:buNone/>
              <a:defRPr b="0" i="0" sz="4800" u="none" cap="none" strike="noStrike">
                <a:solidFill>
                  <a:srgbClr val="FFFFFF"/>
                </a:solidFill>
              </a:defRPr>
            </a:lvl9pPr>
          </a:lstStyle>
          <a:p/>
        </p:txBody>
      </p:sp>
      <p:pic>
        <p:nvPicPr>
          <p:cNvPr descr="codeforsac-logo.png" id="28" name="Shape 28"/>
          <p:cNvPicPr preferRelativeResize="0"/>
          <p:nvPr/>
        </p:nvPicPr>
        <p:blipFill rotWithShape="1">
          <a:blip r:embed="rId2">
            <a:alphaModFix/>
          </a:blip>
          <a:srcRect b="0" l="0" r="0" t="0"/>
          <a:stretch/>
        </p:blipFill>
        <p:spPr>
          <a:xfrm>
            <a:off x="7256200" y="4581323"/>
            <a:ext cx="1442600" cy="4381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Key point - orange">
    <p:bg>
      <p:bgPr>
        <a:solidFill>
          <a:srgbClr val="CF6C2B"/>
        </a:solidFill>
      </p:bgPr>
    </p:bg>
    <p:spTree>
      <p:nvGrpSpPr>
        <p:cNvPr id="29" name="Shape 29"/>
        <p:cNvGrpSpPr/>
        <p:nvPr/>
      </p:nvGrpSpPr>
      <p:grpSpPr>
        <a:xfrm>
          <a:off x="0" y="0"/>
          <a:ext cx="0" cy="0"/>
          <a:chOff x="0" y="0"/>
          <a:chExt cx="0" cy="0"/>
        </a:xfrm>
      </p:grpSpPr>
      <p:sp>
        <p:nvSpPr>
          <p:cNvPr id="30" name="Shape 30"/>
          <p:cNvSpPr txBox="1"/>
          <p:nvPr>
            <p:ph type="ctrTitle"/>
          </p:nvPr>
        </p:nvSpPr>
        <p:spPr>
          <a:xfrm>
            <a:off x="457199" y="655874"/>
            <a:ext cx="8241600" cy="28295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FFFFF"/>
              </a:buClr>
              <a:buFont typeface="Arial"/>
              <a:buNone/>
              <a:defRPr b="1" i="0" sz="66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Font typeface="Arial"/>
              <a:buNone/>
              <a:defRPr b="0" i="0" sz="4800" u="none" cap="none" strike="noStrike">
                <a:solidFill>
                  <a:srgbClr val="FFFFFF"/>
                </a:solidFill>
                <a:latin typeface="Arial"/>
                <a:ea typeface="Arial"/>
                <a:cs typeface="Arial"/>
                <a:sym typeface="Arial"/>
              </a:defRPr>
            </a:lvl2pPr>
            <a:lvl3pPr indent="0" lvl="2" marL="0" marR="0" rtl="0" algn="ctr">
              <a:spcBef>
                <a:spcPts val="0"/>
              </a:spcBef>
              <a:buNone/>
              <a:defRPr b="0" i="0" sz="4800" u="none" cap="none" strike="noStrike">
                <a:solidFill>
                  <a:srgbClr val="FFFFFF"/>
                </a:solidFill>
              </a:defRPr>
            </a:lvl3pPr>
            <a:lvl4pPr indent="0" lvl="3" marL="0" marR="0" rtl="0" algn="ctr">
              <a:spcBef>
                <a:spcPts val="0"/>
              </a:spcBef>
              <a:buNone/>
              <a:defRPr b="0" i="0" sz="4800" u="none" cap="none" strike="noStrike">
                <a:solidFill>
                  <a:srgbClr val="FFFFFF"/>
                </a:solidFill>
              </a:defRPr>
            </a:lvl4pPr>
            <a:lvl5pPr indent="0" lvl="4" marL="0" marR="0" rtl="0" algn="ctr">
              <a:spcBef>
                <a:spcPts val="0"/>
              </a:spcBef>
              <a:buNone/>
              <a:defRPr b="0" i="0" sz="4800" u="none" cap="none" strike="noStrike">
                <a:solidFill>
                  <a:srgbClr val="FFFFFF"/>
                </a:solidFill>
              </a:defRPr>
            </a:lvl5pPr>
            <a:lvl6pPr indent="0" lvl="5" marL="0" marR="0" rtl="0" algn="ctr">
              <a:spcBef>
                <a:spcPts val="0"/>
              </a:spcBef>
              <a:buNone/>
              <a:defRPr b="0" i="0" sz="4800" u="none" cap="none" strike="noStrike">
                <a:solidFill>
                  <a:srgbClr val="FFFFFF"/>
                </a:solidFill>
              </a:defRPr>
            </a:lvl6pPr>
            <a:lvl7pPr indent="0" lvl="6" marL="0" marR="0" rtl="0" algn="ctr">
              <a:spcBef>
                <a:spcPts val="0"/>
              </a:spcBef>
              <a:buNone/>
              <a:defRPr b="0" i="0" sz="4800" u="none" cap="none" strike="noStrike">
                <a:solidFill>
                  <a:srgbClr val="FFFFFF"/>
                </a:solidFill>
              </a:defRPr>
            </a:lvl7pPr>
            <a:lvl8pPr indent="0" lvl="7" marL="0" marR="0" rtl="0" algn="ctr">
              <a:spcBef>
                <a:spcPts val="0"/>
              </a:spcBef>
              <a:buNone/>
              <a:defRPr b="0" i="0" sz="4800" u="none" cap="none" strike="noStrike">
                <a:solidFill>
                  <a:srgbClr val="FFFFFF"/>
                </a:solidFill>
              </a:defRPr>
            </a:lvl8pPr>
            <a:lvl9pPr indent="0" lvl="8" marL="0" marR="0" rtl="0" algn="ctr">
              <a:spcBef>
                <a:spcPts val="0"/>
              </a:spcBef>
              <a:buNone/>
              <a:defRPr b="0" i="0" sz="4800" u="none" cap="none" strike="noStrike">
                <a:solidFill>
                  <a:srgbClr val="FFFFFF"/>
                </a:solidFill>
              </a:defRPr>
            </a:lvl9pPr>
          </a:lstStyle>
          <a:p/>
        </p:txBody>
      </p:sp>
      <p:pic>
        <p:nvPicPr>
          <p:cNvPr descr="codeforsac-logo.png" id="31" name="Shape 31"/>
          <p:cNvPicPr preferRelativeResize="0"/>
          <p:nvPr/>
        </p:nvPicPr>
        <p:blipFill rotWithShape="1">
          <a:blip r:embed="rId2">
            <a:alphaModFix/>
          </a:blip>
          <a:srcRect b="0" l="0" r="0" t="0"/>
          <a:stretch/>
        </p:blipFill>
        <p:spPr>
          <a:xfrm>
            <a:off x="7256200" y="4581323"/>
            <a:ext cx="1442600" cy="4381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Key point - purple">
    <p:bg>
      <p:bgPr>
        <a:solidFill>
          <a:srgbClr val="504B88"/>
        </a:solidFill>
      </p:bgPr>
    </p:bg>
    <p:spTree>
      <p:nvGrpSpPr>
        <p:cNvPr id="32" name="Shape 32"/>
        <p:cNvGrpSpPr/>
        <p:nvPr/>
      </p:nvGrpSpPr>
      <p:grpSpPr>
        <a:xfrm>
          <a:off x="0" y="0"/>
          <a:ext cx="0" cy="0"/>
          <a:chOff x="0" y="0"/>
          <a:chExt cx="0" cy="0"/>
        </a:xfrm>
      </p:grpSpPr>
      <p:sp>
        <p:nvSpPr>
          <p:cNvPr id="33" name="Shape 33"/>
          <p:cNvSpPr txBox="1"/>
          <p:nvPr>
            <p:ph type="ctrTitle"/>
          </p:nvPr>
        </p:nvSpPr>
        <p:spPr>
          <a:xfrm>
            <a:off x="457199" y="655874"/>
            <a:ext cx="8241600" cy="28295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FFFFF"/>
              </a:buClr>
              <a:buFont typeface="Arial"/>
              <a:buNone/>
              <a:defRPr b="1" i="0" sz="66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Font typeface="Arial"/>
              <a:buNone/>
              <a:defRPr b="0" i="0" sz="4800" u="none" cap="none" strike="noStrike">
                <a:solidFill>
                  <a:srgbClr val="FFFFFF"/>
                </a:solidFill>
                <a:latin typeface="Arial"/>
                <a:ea typeface="Arial"/>
                <a:cs typeface="Arial"/>
                <a:sym typeface="Arial"/>
              </a:defRPr>
            </a:lvl2pPr>
            <a:lvl3pPr indent="0" lvl="2" marL="0" marR="0" rtl="0" algn="ctr">
              <a:spcBef>
                <a:spcPts val="0"/>
              </a:spcBef>
              <a:buNone/>
              <a:defRPr b="0" i="0" sz="4800" u="none" cap="none" strike="noStrike">
                <a:solidFill>
                  <a:srgbClr val="FFFFFF"/>
                </a:solidFill>
              </a:defRPr>
            </a:lvl3pPr>
            <a:lvl4pPr indent="0" lvl="3" marL="0" marR="0" rtl="0" algn="ctr">
              <a:spcBef>
                <a:spcPts val="0"/>
              </a:spcBef>
              <a:buNone/>
              <a:defRPr b="0" i="0" sz="4800" u="none" cap="none" strike="noStrike">
                <a:solidFill>
                  <a:srgbClr val="FFFFFF"/>
                </a:solidFill>
              </a:defRPr>
            </a:lvl4pPr>
            <a:lvl5pPr indent="0" lvl="4" marL="0" marR="0" rtl="0" algn="ctr">
              <a:spcBef>
                <a:spcPts val="0"/>
              </a:spcBef>
              <a:buNone/>
              <a:defRPr b="0" i="0" sz="4800" u="none" cap="none" strike="noStrike">
                <a:solidFill>
                  <a:srgbClr val="FFFFFF"/>
                </a:solidFill>
              </a:defRPr>
            </a:lvl5pPr>
            <a:lvl6pPr indent="0" lvl="5" marL="0" marR="0" rtl="0" algn="ctr">
              <a:spcBef>
                <a:spcPts val="0"/>
              </a:spcBef>
              <a:buNone/>
              <a:defRPr b="0" i="0" sz="4800" u="none" cap="none" strike="noStrike">
                <a:solidFill>
                  <a:srgbClr val="FFFFFF"/>
                </a:solidFill>
              </a:defRPr>
            </a:lvl6pPr>
            <a:lvl7pPr indent="0" lvl="6" marL="0" marR="0" rtl="0" algn="ctr">
              <a:spcBef>
                <a:spcPts val="0"/>
              </a:spcBef>
              <a:buNone/>
              <a:defRPr b="0" i="0" sz="4800" u="none" cap="none" strike="noStrike">
                <a:solidFill>
                  <a:srgbClr val="FFFFFF"/>
                </a:solidFill>
              </a:defRPr>
            </a:lvl7pPr>
            <a:lvl8pPr indent="0" lvl="7" marL="0" marR="0" rtl="0" algn="ctr">
              <a:spcBef>
                <a:spcPts val="0"/>
              </a:spcBef>
              <a:buNone/>
              <a:defRPr b="0" i="0" sz="4800" u="none" cap="none" strike="noStrike">
                <a:solidFill>
                  <a:srgbClr val="FFFFFF"/>
                </a:solidFill>
              </a:defRPr>
            </a:lvl8pPr>
            <a:lvl9pPr indent="0" lvl="8" marL="0" marR="0" rtl="0" algn="ctr">
              <a:spcBef>
                <a:spcPts val="0"/>
              </a:spcBef>
              <a:buNone/>
              <a:defRPr b="0" i="0" sz="4800" u="none" cap="none" strike="noStrike">
                <a:solidFill>
                  <a:srgbClr val="FFFFFF"/>
                </a:solidFill>
              </a:defRPr>
            </a:lvl9pPr>
          </a:lstStyle>
          <a:p/>
        </p:txBody>
      </p:sp>
      <p:pic>
        <p:nvPicPr>
          <p:cNvPr descr="codeforsac-logo.png" id="34" name="Shape 34"/>
          <p:cNvPicPr preferRelativeResize="0"/>
          <p:nvPr/>
        </p:nvPicPr>
        <p:blipFill rotWithShape="1">
          <a:blip r:embed="rId2">
            <a:alphaModFix/>
          </a:blip>
          <a:srcRect b="0" l="0" r="0" t="0"/>
          <a:stretch/>
        </p:blipFill>
        <p:spPr>
          <a:xfrm>
            <a:off x="7256200" y="4581323"/>
            <a:ext cx="1442600" cy="4381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3.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2.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11" Type="http://schemas.openxmlformats.org/officeDocument/2006/relationships/theme" Target="../theme/theme1.xml"/><Relationship Id="rId10" Type="http://schemas.openxmlformats.org/officeDocument/2006/relationships/slideLayout" Target="../slideLayouts/slideLayout30.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628650" y="274637"/>
            <a:ext cx="7886700" cy="9938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b="1" i="0" sz="40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spcBef>
                <a:spcPts val="0"/>
              </a:spcBef>
              <a:buNone/>
              <a:defRPr sz="1800"/>
            </a:lvl3pPr>
            <a:lvl4pPr indent="0" lvl="3" marL="0" marR="0" rtl="0" algn="l">
              <a:spcBef>
                <a:spcPts val="0"/>
              </a:spcBef>
              <a:buNone/>
              <a:defRPr sz="1800"/>
            </a:lvl4pPr>
            <a:lvl5pPr indent="0" lvl="4" marL="0" marR="0" rtl="0" algn="l">
              <a:spcBef>
                <a:spcPts val="0"/>
              </a:spcBef>
              <a:buNone/>
              <a:defRPr sz="1800"/>
            </a:lvl5pPr>
            <a:lvl6pPr indent="0" lvl="5" marL="0" marR="0" rtl="0" algn="l">
              <a:spcBef>
                <a:spcPts val="0"/>
              </a:spcBef>
              <a:buNone/>
              <a:defRPr sz="1800"/>
            </a:lvl6pPr>
            <a:lvl7pPr indent="0" lvl="6" marL="0" marR="0" rtl="0" algn="l">
              <a:spcBef>
                <a:spcPts val="0"/>
              </a:spcBef>
              <a:buNone/>
              <a:defRPr sz="1800"/>
            </a:lvl7pPr>
            <a:lvl8pPr indent="0" lvl="7" marL="0" marR="0" rtl="0" algn="l">
              <a:spcBef>
                <a:spcPts val="0"/>
              </a:spcBef>
              <a:buNone/>
              <a:defRPr sz="1800"/>
            </a:lvl8pPr>
            <a:lvl9pPr indent="0" lvl="8" marL="0" marR="0" rtl="0" algn="l">
              <a:spcBef>
                <a:spcPts val="0"/>
              </a:spcBef>
              <a:buNone/>
              <a:defRPr sz="1800"/>
            </a:lvl9pPr>
          </a:lstStyle>
          <a:p/>
        </p:txBody>
      </p:sp>
      <p:sp>
        <p:nvSpPr>
          <p:cNvPr id="7" name="Shape 7"/>
          <p:cNvSpPr txBox="1"/>
          <p:nvPr>
            <p:ph idx="1" type="body"/>
          </p:nvPr>
        </p:nvSpPr>
        <p:spPr>
          <a:xfrm>
            <a:off x="628650" y="1370012"/>
            <a:ext cx="7886700" cy="32621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Source Sans Pro"/>
              <a:buNone/>
              <a:defRPr b="1" i="0" sz="3600" u="none" cap="none" strike="noStrike">
                <a:solidFill>
                  <a:srgbClr val="000000"/>
                </a:solidFill>
                <a:latin typeface="Source Sans Pro"/>
                <a:ea typeface="Source Sans Pro"/>
                <a:cs typeface="Source Sans Pro"/>
                <a:sym typeface="Source Sans Pro"/>
              </a:defRPr>
            </a:lvl1pPr>
            <a:lvl2pPr indent="0" lvl="1" marL="0" marR="0" rtl="0" algn="l">
              <a:lnSpc>
                <a:spcPct val="100000"/>
              </a:lnSpc>
              <a:spcBef>
                <a:spcPts val="0"/>
              </a:spcBef>
              <a:spcAft>
                <a:spcPts val="0"/>
              </a:spcAft>
              <a:buClr>
                <a:srgbClr val="000000"/>
              </a:buClr>
              <a:buFont typeface="Source Sans Pro"/>
              <a:buNone/>
              <a:defRPr b="1" i="0" sz="3200" u="none" cap="none" strike="noStrike">
                <a:solidFill>
                  <a:srgbClr val="000000"/>
                </a:solidFill>
                <a:latin typeface="Source Sans Pro"/>
                <a:ea typeface="Source Sans Pro"/>
                <a:cs typeface="Source Sans Pro"/>
                <a:sym typeface="Source Sans Pro"/>
              </a:defRPr>
            </a:lvl2pPr>
            <a:lvl3pPr indent="0" lvl="2" marL="0" marR="0" rtl="0" algn="l">
              <a:lnSpc>
                <a:spcPct val="100000"/>
              </a:lnSpc>
              <a:spcBef>
                <a:spcPts val="0"/>
              </a:spcBef>
              <a:spcAft>
                <a:spcPts val="0"/>
              </a:spcAft>
              <a:buClr>
                <a:srgbClr val="000000"/>
              </a:buClr>
              <a:buFont typeface="Arial"/>
              <a:buNone/>
              <a:defRPr b="0" i="0" sz="2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Source Sans Pro"/>
              <a:buNone/>
              <a:defRPr b="0" i="0" sz="2000" u="none" cap="none" strike="noStrike">
                <a:solidFill>
                  <a:srgbClr val="000000"/>
                </a:solidFill>
                <a:latin typeface="Source Sans Pro"/>
                <a:ea typeface="Source Sans Pro"/>
                <a:cs typeface="Source Sans Pro"/>
                <a:sym typeface="Source Sans Pro"/>
              </a:defRPr>
            </a:lvl4pPr>
            <a:lvl5pPr indent="0" lvl="4" marL="0" marR="0" rtl="0" algn="l">
              <a:lnSpc>
                <a:spcPct val="100000"/>
              </a:lnSpc>
              <a:spcBef>
                <a:spcPts val="0"/>
              </a:spcBef>
              <a:spcAft>
                <a:spcPts val="0"/>
              </a:spcAft>
              <a:buClr>
                <a:srgbClr val="000000"/>
              </a:buClr>
              <a:buFont typeface="Source Sans Pro"/>
              <a:buNone/>
              <a:defRPr b="0" i="0" sz="1800" u="none" cap="none" strike="noStrike">
                <a:solidFill>
                  <a:srgbClr val="000000"/>
                </a:solidFill>
                <a:latin typeface="Source Sans Pro"/>
                <a:ea typeface="Source Sans Pro"/>
                <a:cs typeface="Source Sans Pro"/>
                <a:sym typeface="Source Sans Pro"/>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8" name="Shape 38"/>
        <p:cNvGrpSpPr/>
        <p:nvPr/>
      </p:nvGrpSpPr>
      <p:grpSpPr>
        <a:xfrm>
          <a:off x="0" y="0"/>
          <a:ext cx="0" cy="0"/>
          <a:chOff x="0" y="0"/>
          <a:chExt cx="0" cy="0"/>
        </a:xfrm>
      </p:grpSpPr>
      <p:sp>
        <p:nvSpPr>
          <p:cNvPr id="39" name="Shape 39"/>
          <p:cNvSpPr txBox="1"/>
          <p:nvPr>
            <p:ph type="title"/>
          </p:nvPr>
        </p:nvSpPr>
        <p:spPr>
          <a:xfrm>
            <a:off x="628650" y="274637"/>
            <a:ext cx="7886700" cy="9938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b="1" i="0" sz="40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spcBef>
                <a:spcPts val="0"/>
              </a:spcBef>
              <a:buNone/>
              <a:defRPr sz="1800"/>
            </a:lvl3pPr>
            <a:lvl4pPr indent="0" lvl="3" marL="0" marR="0" rtl="0" algn="l">
              <a:spcBef>
                <a:spcPts val="0"/>
              </a:spcBef>
              <a:buNone/>
              <a:defRPr sz="1800"/>
            </a:lvl4pPr>
            <a:lvl5pPr indent="0" lvl="4" marL="0" marR="0" rtl="0" algn="l">
              <a:spcBef>
                <a:spcPts val="0"/>
              </a:spcBef>
              <a:buNone/>
              <a:defRPr sz="1800"/>
            </a:lvl5pPr>
            <a:lvl6pPr indent="0" lvl="5" marL="0" marR="0" rtl="0" algn="l">
              <a:spcBef>
                <a:spcPts val="0"/>
              </a:spcBef>
              <a:buNone/>
              <a:defRPr sz="1800"/>
            </a:lvl6pPr>
            <a:lvl7pPr indent="0" lvl="6" marL="0" marR="0" rtl="0" algn="l">
              <a:spcBef>
                <a:spcPts val="0"/>
              </a:spcBef>
              <a:buNone/>
              <a:defRPr sz="1800"/>
            </a:lvl7pPr>
            <a:lvl8pPr indent="0" lvl="7" marL="0" marR="0" rtl="0" algn="l">
              <a:spcBef>
                <a:spcPts val="0"/>
              </a:spcBef>
              <a:buNone/>
              <a:defRPr sz="1800"/>
            </a:lvl8pPr>
            <a:lvl9pPr indent="0" lvl="8" marL="0" marR="0" rtl="0" algn="l">
              <a:spcBef>
                <a:spcPts val="0"/>
              </a:spcBef>
              <a:buNone/>
              <a:defRPr sz="1800"/>
            </a:lvl9pPr>
          </a:lstStyle>
          <a:p/>
        </p:txBody>
      </p:sp>
      <p:sp>
        <p:nvSpPr>
          <p:cNvPr id="40" name="Shape 40"/>
          <p:cNvSpPr txBox="1"/>
          <p:nvPr>
            <p:ph idx="1" type="body"/>
          </p:nvPr>
        </p:nvSpPr>
        <p:spPr>
          <a:xfrm>
            <a:off x="628650" y="1370012"/>
            <a:ext cx="7886700" cy="32621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Source Sans Pro"/>
              <a:buNone/>
              <a:defRPr b="1" i="0" sz="3600" u="none" cap="none" strike="noStrike">
                <a:solidFill>
                  <a:srgbClr val="000000"/>
                </a:solidFill>
                <a:latin typeface="Source Sans Pro"/>
                <a:ea typeface="Source Sans Pro"/>
                <a:cs typeface="Source Sans Pro"/>
                <a:sym typeface="Source Sans Pro"/>
              </a:defRPr>
            </a:lvl1pPr>
            <a:lvl2pPr indent="0" lvl="1" marL="0" marR="0" rtl="0" algn="l">
              <a:lnSpc>
                <a:spcPct val="100000"/>
              </a:lnSpc>
              <a:spcBef>
                <a:spcPts val="0"/>
              </a:spcBef>
              <a:spcAft>
                <a:spcPts val="0"/>
              </a:spcAft>
              <a:buClr>
                <a:srgbClr val="000000"/>
              </a:buClr>
              <a:buFont typeface="Source Sans Pro"/>
              <a:buNone/>
              <a:defRPr b="1" i="0" sz="3200" u="none" cap="none" strike="noStrike">
                <a:solidFill>
                  <a:srgbClr val="000000"/>
                </a:solidFill>
                <a:latin typeface="Source Sans Pro"/>
                <a:ea typeface="Source Sans Pro"/>
                <a:cs typeface="Source Sans Pro"/>
                <a:sym typeface="Source Sans Pro"/>
              </a:defRPr>
            </a:lvl2pPr>
            <a:lvl3pPr indent="0" lvl="2" marL="0" marR="0" rtl="0" algn="l">
              <a:lnSpc>
                <a:spcPct val="100000"/>
              </a:lnSpc>
              <a:spcBef>
                <a:spcPts val="0"/>
              </a:spcBef>
              <a:spcAft>
                <a:spcPts val="0"/>
              </a:spcAft>
              <a:buClr>
                <a:srgbClr val="000000"/>
              </a:buClr>
              <a:buFont typeface="Arial"/>
              <a:buNone/>
              <a:defRPr b="0" i="0" sz="2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Source Sans Pro"/>
              <a:buNone/>
              <a:defRPr b="0" i="0" sz="2000" u="none" cap="none" strike="noStrike">
                <a:solidFill>
                  <a:srgbClr val="000000"/>
                </a:solidFill>
                <a:latin typeface="Source Sans Pro"/>
                <a:ea typeface="Source Sans Pro"/>
                <a:cs typeface="Source Sans Pro"/>
                <a:sym typeface="Source Sans Pro"/>
              </a:defRPr>
            </a:lvl4pPr>
            <a:lvl5pPr indent="0" lvl="4" marL="0" marR="0" rtl="0" algn="l">
              <a:lnSpc>
                <a:spcPct val="100000"/>
              </a:lnSpc>
              <a:spcBef>
                <a:spcPts val="0"/>
              </a:spcBef>
              <a:spcAft>
                <a:spcPts val="0"/>
              </a:spcAft>
              <a:buClr>
                <a:srgbClr val="000000"/>
              </a:buClr>
              <a:buFont typeface="Source Sans Pro"/>
              <a:buNone/>
              <a:defRPr b="0" i="0" sz="1800" u="none" cap="none" strike="noStrike">
                <a:solidFill>
                  <a:srgbClr val="000000"/>
                </a:solidFill>
                <a:latin typeface="Source Sans Pro"/>
                <a:ea typeface="Source Sans Pro"/>
                <a:cs typeface="Source Sans Pro"/>
                <a:sym typeface="Source Sans Pro"/>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9" name="Shape 89"/>
        <p:cNvGrpSpPr/>
        <p:nvPr/>
      </p:nvGrpSpPr>
      <p:grpSpPr>
        <a:xfrm>
          <a:off x="0" y="0"/>
          <a:ext cx="0" cy="0"/>
          <a:chOff x="0" y="0"/>
          <a:chExt cx="0" cy="0"/>
        </a:xfrm>
      </p:grpSpPr>
      <p:sp>
        <p:nvSpPr>
          <p:cNvPr id="90" name="Shape 90"/>
          <p:cNvSpPr txBox="1"/>
          <p:nvPr>
            <p:ph type="title"/>
          </p:nvPr>
        </p:nvSpPr>
        <p:spPr>
          <a:xfrm>
            <a:off x="628650" y="274637"/>
            <a:ext cx="7886700" cy="9939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Souce Sans Pro"/>
              <a:buNone/>
              <a:defRPr b="1" i="0" sz="4000" u="none" cap="none" strike="noStrike">
                <a:solidFill>
                  <a:srgbClr val="000000"/>
                </a:solidFill>
                <a:latin typeface="Souce Sans Pro"/>
                <a:ea typeface="Souce Sans Pro"/>
                <a:cs typeface="Souce Sans Pro"/>
                <a:sym typeface="Souce Sans Pro"/>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91" name="Shape 91"/>
          <p:cNvSpPr txBox="1"/>
          <p:nvPr>
            <p:ph idx="1" type="body"/>
          </p:nvPr>
        </p:nvSpPr>
        <p:spPr>
          <a:xfrm>
            <a:off x="628650" y="1370012"/>
            <a:ext cx="7886700" cy="3262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Source Sans Pro"/>
              <a:buNone/>
              <a:defRPr b="1" i="0" sz="3600" u="none" cap="none" strike="noStrike">
                <a:solidFill>
                  <a:srgbClr val="000000"/>
                </a:solidFill>
                <a:latin typeface="Source Sans Pro"/>
                <a:ea typeface="Source Sans Pro"/>
                <a:cs typeface="Source Sans Pro"/>
                <a:sym typeface="Source Sans Pro"/>
              </a:defRPr>
            </a:lvl1pPr>
            <a:lvl2pPr indent="0" lvl="1" marL="0" marR="0" rtl="0" algn="l">
              <a:lnSpc>
                <a:spcPct val="100000"/>
              </a:lnSpc>
              <a:spcBef>
                <a:spcPts val="0"/>
              </a:spcBef>
              <a:spcAft>
                <a:spcPts val="0"/>
              </a:spcAft>
              <a:buClr>
                <a:srgbClr val="000000"/>
              </a:buClr>
              <a:buFont typeface="Source Sans Pro"/>
              <a:buNone/>
              <a:defRPr b="1" i="0" sz="3200" u="none" cap="none" strike="noStrike">
                <a:solidFill>
                  <a:srgbClr val="000000"/>
                </a:solidFill>
                <a:latin typeface="Source Sans Pro"/>
                <a:ea typeface="Source Sans Pro"/>
                <a:cs typeface="Source Sans Pro"/>
                <a:sym typeface="Source Sans Pro"/>
              </a:defRPr>
            </a:lvl2pPr>
            <a:lvl3pPr indent="0" lvl="2" marL="0" marR="0" rtl="0" algn="l">
              <a:lnSpc>
                <a:spcPct val="100000"/>
              </a:lnSpc>
              <a:spcBef>
                <a:spcPts val="0"/>
              </a:spcBef>
              <a:spcAft>
                <a:spcPts val="0"/>
              </a:spcAft>
              <a:buClr>
                <a:srgbClr val="000000"/>
              </a:buClr>
              <a:buFont typeface="Souce Sans Pro"/>
              <a:buNone/>
              <a:defRPr b="0" i="0" sz="2400" u="none" cap="none" strike="noStrike">
                <a:solidFill>
                  <a:srgbClr val="000000"/>
                </a:solidFill>
                <a:latin typeface="Souce Sans Pro"/>
                <a:ea typeface="Souce Sans Pro"/>
                <a:cs typeface="Souce Sans Pro"/>
                <a:sym typeface="Souce Sans Pro"/>
              </a:defRPr>
            </a:lvl3pPr>
            <a:lvl4pPr indent="0" lvl="3" marL="0" marR="0" rtl="0" algn="l">
              <a:lnSpc>
                <a:spcPct val="100000"/>
              </a:lnSpc>
              <a:spcBef>
                <a:spcPts val="0"/>
              </a:spcBef>
              <a:spcAft>
                <a:spcPts val="0"/>
              </a:spcAft>
              <a:buClr>
                <a:srgbClr val="000000"/>
              </a:buClr>
              <a:buFont typeface="Source Sans Pro"/>
              <a:buNone/>
              <a:defRPr b="0" i="0" sz="2000" u="none" cap="none" strike="noStrike">
                <a:solidFill>
                  <a:srgbClr val="000000"/>
                </a:solidFill>
                <a:latin typeface="Source Sans Pro"/>
                <a:ea typeface="Source Sans Pro"/>
                <a:cs typeface="Source Sans Pro"/>
                <a:sym typeface="Source Sans Pro"/>
              </a:defRPr>
            </a:lvl4pPr>
            <a:lvl5pPr indent="0" lvl="4" marL="0" marR="0" rtl="0" algn="l">
              <a:lnSpc>
                <a:spcPct val="100000"/>
              </a:lnSpc>
              <a:spcBef>
                <a:spcPts val="0"/>
              </a:spcBef>
              <a:spcAft>
                <a:spcPts val="0"/>
              </a:spcAft>
              <a:buClr>
                <a:srgbClr val="000000"/>
              </a:buClr>
              <a:buFont typeface="Source Sans Pro"/>
              <a:buNone/>
              <a:defRPr b="0" i="0" sz="1800" u="none" cap="none" strike="noStrike">
                <a:solidFill>
                  <a:srgbClr val="000000"/>
                </a:solidFill>
                <a:latin typeface="Source Sans Pro"/>
                <a:ea typeface="Source Sans Pro"/>
                <a:cs typeface="Source Sans Pro"/>
                <a:sym typeface="Source Sans Pro"/>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6.png"/><Relationship Id="rId4" Type="http://schemas.openxmlformats.org/officeDocument/2006/relationships/image" Target="../media/image04.png"/><Relationship Id="rId5" Type="http://schemas.openxmlformats.org/officeDocument/2006/relationships/image" Target="../media/image05.png"/><Relationship Id="rId6" Type="http://schemas.openxmlformats.org/officeDocument/2006/relationships/image" Target="../media/image07.png"/><Relationship Id="rId7" Type="http://schemas.openxmlformats.org/officeDocument/2006/relationships/image" Target="../media/image0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0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hyperlink" Target="mailto:joannemwerneke@gmail.com" TargetMode="Externa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0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0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i="1" lang="en">
                <a:solidFill>
                  <a:srgbClr val="5091B2"/>
                </a:solidFill>
                <a:latin typeface="Arial"/>
                <a:ea typeface="Arial"/>
                <a:cs typeface="Arial"/>
                <a:sym typeface="Arial"/>
              </a:rPr>
              <a:t>Civic</a:t>
            </a:r>
            <a:r>
              <a:rPr lang="en">
                <a:solidFill>
                  <a:srgbClr val="5091B2"/>
                </a:solidFill>
                <a:latin typeface="Arial"/>
                <a:ea typeface="Arial"/>
                <a:cs typeface="Arial"/>
                <a:sym typeface="Arial"/>
              </a:rPr>
              <a:t> Hacking</a:t>
            </a:r>
          </a:p>
        </p:txBody>
      </p:sp>
      <p:sp>
        <p:nvSpPr>
          <p:cNvPr id="180" name="Shape 180"/>
          <p:cNvSpPr txBox="1"/>
          <p:nvPr>
            <p:ph idx="1" type="body"/>
          </p:nvPr>
        </p:nvSpPr>
        <p:spPr>
          <a:xfrm>
            <a:off x="457200" y="1200150"/>
            <a:ext cx="8229600" cy="3236100"/>
          </a:xfrm>
          <a:prstGeom prst="rect">
            <a:avLst/>
          </a:prstGeom>
        </p:spPr>
        <p:txBody>
          <a:bodyPr anchorCtr="0" anchor="t" bIns="91425" lIns="91425" rIns="91425" tIns="91425">
            <a:noAutofit/>
          </a:bodyPr>
          <a:lstStyle/>
          <a:p>
            <a:pPr lvl="0" rtl="0">
              <a:lnSpc>
                <a:spcPct val="115000"/>
              </a:lnSpc>
              <a:spcBef>
                <a:spcPts val="0"/>
              </a:spcBef>
              <a:buNone/>
            </a:pPr>
            <a:r>
              <a:rPr b="0" i="1" lang="en">
                <a:solidFill>
                  <a:srgbClr val="37474F"/>
                </a:solidFill>
                <a:latin typeface="Arial"/>
                <a:ea typeface="Arial"/>
                <a:cs typeface="Arial"/>
                <a:sym typeface="Arial"/>
              </a:rPr>
              <a:t>Creative</a:t>
            </a:r>
            <a:r>
              <a:rPr b="0" lang="en">
                <a:solidFill>
                  <a:srgbClr val="37474F"/>
                </a:solidFill>
                <a:latin typeface="Arial"/>
                <a:ea typeface="Arial"/>
                <a:cs typeface="Arial"/>
                <a:sym typeface="Arial"/>
              </a:rPr>
              <a:t> solving of </a:t>
            </a:r>
            <a:r>
              <a:rPr b="0" i="1" lang="en">
                <a:solidFill>
                  <a:srgbClr val="37474F"/>
                </a:solidFill>
                <a:latin typeface="Arial"/>
                <a:ea typeface="Arial"/>
                <a:cs typeface="Arial"/>
                <a:sym typeface="Arial"/>
              </a:rPr>
              <a:t>civic problems</a:t>
            </a:r>
            <a:r>
              <a:rPr b="0" lang="en">
                <a:solidFill>
                  <a:srgbClr val="37474F"/>
                </a:solidFill>
                <a:latin typeface="Arial"/>
                <a:ea typeface="Arial"/>
                <a:cs typeface="Arial"/>
                <a:sym typeface="Arial"/>
              </a:rPr>
              <a:t> that requires deep understanding. Possibly using a computer system.</a:t>
            </a:r>
          </a:p>
          <a:p>
            <a:pPr indent="-457200" lvl="0" marL="5486400" rtl="0">
              <a:lnSpc>
                <a:spcPct val="115000"/>
              </a:lnSpc>
              <a:spcBef>
                <a:spcPts val="0"/>
              </a:spcBef>
              <a:buClr>
                <a:srgbClr val="37474F"/>
              </a:buClr>
              <a:buSzPct val="100000"/>
              <a:buFont typeface="Arial"/>
              <a:buChar char="-"/>
            </a:pPr>
            <a:r>
              <a:rPr b="0" i="1" lang="en">
                <a:solidFill>
                  <a:srgbClr val="37474F"/>
                </a:solidFill>
                <a:latin typeface="Arial"/>
                <a:ea typeface="Arial"/>
                <a:cs typeface="Arial"/>
                <a:sym typeface="Arial"/>
              </a:rPr>
              <a:t>me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ctrTitle"/>
          </p:nvPr>
        </p:nvSpPr>
        <p:spPr>
          <a:xfrm>
            <a:off x="457200" y="655875"/>
            <a:ext cx="7772400" cy="37095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lt1"/>
                </a:solidFill>
                <a:latin typeface="Arial"/>
                <a:ea typeface="Arial"/>
                <a:cs typeface="Arial"/>
                <a:sym typeface="Arial"/>
              </a:rPr>
              <a:t>“Code for America was founded to build governments by the people, for the people, for the 21st century. We use the power of modern web technologies and network design principles to extend and strengthen the way citizens participate in their government.”</a:t>
            </a:r>
          </a:p>
          <a:p>
            <a:pPr indent="0" lvl="0" marL="0" marR="0" rtl="0" algn="l">
              <a:lnSpc>
                <a:spcPct val="115000"/>
              </a:lnSpc>
              <a:spcBef>
                <a:spcPts val="0"/>
              </a:spcBef>
              <a:spcAft>
                <a:spcPts val="0"/>
              </a:spcAft>
              <a:buClr>
                <a:schemeClr val="dk1"/>
              </a:buClr>
              <a:buSzPct val="25000"/>
              <a:buFont typeface="Arial"/>
              <a:buNone/>
            </a:pPr>
            <a:r>
              <a:t/>
            </a:r>
            <a:endParaRPr b="0" i="0" sz="2400" u="none" cap="none" strike="noStrike">
              <a:solidFill>
                <a:schemeClr val="lt1"/>
              </a:solidFill>
              <a:latin typeface="Arial"/>
              <a:ea typeface="Arial"/>
              <a:cs typeface="Arial"/>
              <a:sym typeface="Arial"/>
            </a:endParaRPr>
          </a:p>
          <a:p>
            <a:pPr indent="-381000" lvl="0" marL="457200" marR="0" rtl="0" algn="l">
              <a:lnSpc>
                <a:spcPct val="115000"/>
              </a:lnSpc>
              <a:spcBef>
                <a:spcPts val="0"/>
              </a:spcBef>
              <a:spcAft>
                <a:spcPts val="0"/>
              </a:spcAft>
              <a:buClr>
                <a:schemeClr val="lt1"/>
              </a:buClr>
              <a:buSzPct val="100000"/>
              <a:buFont typeface="Arial"/>
              <a:buChar char="-"/>
            </a:pPr>
            <a:r>
              <a:rPr b="0" i="1" lang="en" sz="2400" u="none" cap="none" strike="noStrike">
                <a:solidFill>
                  <a:schemeClr val="lt1"/>
                </a:solidFill>
                <a:latin typeface="Arial"/>
                <a:ea typeface="Arial"/>
                <a:cs typeface="Arial"/>
                <a:sym typeface="Arial"/>
              </a:rPr>
              <a:t>Code for America Brigade Organizing Handbook</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4800" u="none" cap="none" strike="noStrike">
                <a:solidFill>
                  <a:srgbClr val="5091B2"/>
                </a:solidFill>
                <a:latin typeface="Arial"/>
                <a:ea typeface="Arial"/>
                <a:cs typeface="Arial"/>
                <a:sym typeface="Arial"/>
              </a:rPr>
              <a:t>Focus areas</a:t>
            </a:r>
          </a:p>
        </p:txBody>
      </p:sp>
      <p:sp>
        <p:nvSpPr>
          <p:cNvPr id="191" name="Shape 191"/>
          <p:cNvSpPr txBox="1"/>
          <p:nvPr>
            <p:ph idx="1" type="body"/>
          </p:nvPr>
        </p:nvSpPr>
        <p:spPr>
          <a:xfrm>
            <a:off x="457200" y="1200150"/>
            <a:ext cx="8229600" cy="32360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Source Sans Pro"/>
              <a:buNone/>
            </a:pPr>
            <a:r>
              <a:rPr b="0" i="0" lang="en" sz="3000" u="none" cap="none" strike="noStrike">
                <a:solidFill>
                  <a:srgbClr val="000000"/>
                </a:solidFill>
                <a:latin typeface="Arial"/>
                <a:ea typeface="Arial"/>
                <a:cs typeface="Arial"/>
                <a:sym typeface="Arial"/>
              </a:rPr>
              <a:t>			Health &amp; Human Services</a:t>
            </a:r>
          </a:p>
          <a:p>
            <a:pPr indent="0" lvl="0" marL="0" marR="0" rtl="0" algn="l">
              <a:lnSpc>
                <a:spcPct val="100000"/>
              </a:lnSpc>
              <a:spcBef>
                <a:spcPts val="0"/>
              </a:spcBef>
              <a:spcAft>
                <a:spcPts val="0"/>
              </a:spcAft>
              <a:buClr>
                <a:srgbClr val="000000"/>
              </a:buClr>
              <a:buSzPct val="25000"/>
              <a:buFont typeface="Source Sans Pro"/>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ct val="25000"/>
              <a:buFont typeface="Source Sans Pro"/>
              <a:buNone/>
            </a:pPr>
            <a:r>
              <a:rPr b="0" i="0" lang="en" sz="3000" u="none" cap="none" strike="noStrike">
                <a:solidFill>
                  <a:srgbClr val="000000"/>
                </a:solidFill>
                <a:latin typeface="Arial"/>
                <a:ea typeface="Arial"/>
                <a:cs typeface="Arial"/>
                <a:sym typeface="Arial"/>
              </a:rPr>
              <a:t>			Economic Development</a:t>
            </a:r>
          </a:p>
          <a:p>
            <a:pPr indent="0" lvl="0" marL="0" marR="0" rtl="0" algn="l">
              <a:lnSpc>
                <a:spcPct val="100000"/>
              </a:lnSpc>
              <a:spcBef>
                <a:spcPts val="0"/>
              </a:spcBef>
              <a:spcAft>
                <a:spcPts val="0"/>
              </a:spcAft>
              <a:buClr>
                <a:srgbClr val="000000"/>
              </a:buClr>
              <a:buSzPct val="25000"/>
              <a:buFont typeface="Source Sans Pro"/>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ct val="25000"/>
              <a:buFont typeface="Source Sans Pro"/>
              <a:buNone/>
            </a:pPr>
            <a:r>
              <a:rPr b="0" i="0" lang="en" sz="3000" u="none" cap="none" strike="noStrike">
                <a:solidFill>
                  <a:srgbClr val="000000"/>
                </a:solidFill>
                <a:latin typeface="Arial"/>
                <a:ea typeface="Arial"/>
                <a:cs typeface="Arial"/>
                <a:sym typeface="Arial"/>
              </a:rPr>
              <a:t>			Safety &amp; Justice</a:t>
            </a:r>
          </a:p>
          <a:p>
            <a:pPr indent="0" lvl="0" marL="0" marR="0" rtl="0" algn="l">
              <a:lnSpc>
                <a:spcPct val="100000"/>
              </a:lnSpc>
              <a:spcBef>
                <a:spcPts val="0"/>
              </a:spcBef>
              <a:spcAft>
                <a:spcPts val="0"/>
              </a:spcAft>
              <a:buClr>
                <a:srgbClr val="000000"/>
              </a:buClr>
              <a:buSzPct val="25000"/>
              <a:buFont typeface="Source Sans Pro"/>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ct val="25000"/>
              <a:buFont typeface="Source Sans Pro"/>
              <a:buNone/>
            </a:pPr>
            <a:r>
              <a:rPr b="0" i="0" lang="en" sz="3000" u="none" cap="none" strike="noStrike">
                <a:solidFill>
                  <a:srgbClr val="000000"/>
                </a:solidFill>
                <a:latin typeface="Arial"/>
                <a:ea typeface="Arial"/>
                <a:cs typeface="Arial"/>
                <a:sym typeface="Arial"/>
              </a:rPr>
              <a:t>			Communication &amp; Engagement</a:t>
            </a:r>
          </a:p>
        </p:txBody>
      </p:sp>
      <p:pic>
        <p:nvPicPr>
          <p:cNvPr id="192" name="Shape 192"/>
          <p:cNvPicPr preferRelativeResize="0"/>
          <p:nvPr/>
        </p:nvPicPr>
        <p:blipFill rotWithShape="1">
          <a:blip r:embed="rId3">
            <a:alphaModFix/>
          </a:blip>
          <a:srcRect b="0" l="0" r="0" t="0"/>
          <a:stretch/>
        </p:blipFill>
        <p:spPr>
          <a:xfrm>
            <a:off x="6548875" y="205975"/>
            <a:ext cx="2137912" cy="857400"/>
          </a:xfrm>
          <a:prstGeom prst="rect">
            <a:avLst/>
          </a:prstGeom>
          <a:noFill/>
          <a:ln>
            <a:noFill/>
          </a:ln>
        </p:spPr>
      </p:pic>
      <p:pic>
        <p:nvPicPr>
          <p:cNvPr descr="Health.png" id="193" name="Shape 193"/>
          <p:cNvPicPr preferRelativeResize="0"/>
          <p:nvPr/>
        </p:nvPicPr>
        <p:blipFill rotWithShape="1">
          <a:blip r:embed="rId4">
            <a:alphaModFix/>
          </a:blip>
          <a:srcRect b="0" l="0" r="0" t="0"/>
          <a:stretch/>
        </p:blipFill>
        <p:spPr>
          <a:xfrm>
            <a:off x="918311" y="1200150"/>
            <a:ext cx="937149" cy="722939"/>
          </a:xfrm>
          <a:prstGeom prst="rect">
            <a:avLst/>
          </a:prstGeom>
          <a:noFill/>
          <a:ln>
            <a:noFill/>
          </a:ln>
        </p:spPr>
      </p:pic>
      <p:pic>
        <p:nvPicPr>
          <p:cNvPr descr="ED.png" id="194" name="Shape 194"/>
          <p:cNvPicPr preferRelativeResize="0"/>
          <p:nvPr/>
        </p:nvPicPr>
        <p:blipFill rotWithShape="1">
          <a:blip r:embed="rId5">
            <a:alphaModFix/>
          </a:blip>
          <a:srcRect b="0" l="0" r="0" t="0"/>
          <a:stretch/>
        </p:blipFill>
        <p:spPr>
          <a:xfrm>
            <a:off x="889998" y="2107125"/>
            <a:ext cx="993800" cy="749537"/>
          </a:xfrm>
          <a:prstGeom prst="rect">
            <a:avLst/>
          </a:prstGeom>
          <a:noFill/>
          <a:ln>
            <a:noFill/>
          </a:ln>
        </p:spPr>
      </p:pic>
      <p:pic>
        <p:nvPicPr>
          <p:cNvPr descr="Justice.png" id="195" name="Shape 195"/>
          <p:cNvPicPr preferRelativeResize="0"/>
          <p:nvPr/>
        </p:nvPicPr>
        <p:blipFill rotWithShape="1">
          <a:blip r:embed="rId6">
            <a:alphaModFix/>
          </a:blip>
          <a:srcRect b="0" l="0" r="0" t="0"/>
          <a:stretch/>
        </p:blipFill>
        <p:spPr>
          <a:xfrm>
            <a:off x="890000" y="2994850"/>
            <a:ext cx="993800" cy="816332"/>
          </a:xfrm>
          <a:prstGeom prst="rect">
            <a:avLst/>
          </a:prstGeom>
          <a:noFill/>
          <a:ln>
            <a:noFill/>
          </a:ln>
        </p:spPr>
      </p:pic>
      <p:pic>
        <p:nvPicPr>
          <p:cNvPr descr="Communication.png" id="196" name="Shape 196"/>
          <p:cNvPicPr preferRelativeResize="0"/>
          <p:nvPr/>
        </p:nvPicPr>
        <p:blipFill rotWithShape="1">
          <a:blip r:embed="rId7">
            <a:alphaModFix/>
          </a:blip>
          <a:srcRect b="0" l="0" r="0" t="0"/>
          <a:stretch/>
        </p:blipFill>
        <p:spPr>
          <a:xfrm>
            <a:off x="977250" y="3949350"/>
            <a:ext cx="819274" cy="749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pic>
        <p:nvPicPr>
          <p:cNvPr id="201" name="Shape 201"/>
          <p:cNvPicPr preferRelativeResize="0"/>
          <p:nvPr/>
        </p:nvPicPr>
        <p:blipFill>
          <a:blip r:embed="rId3">
            <a:alphaModFix/>
          </a:blip>
          <a:stretch>
            <a:fillRect/>
          </a:stretch>
        </p:blipFill>
        <p:spPr>
          <a:xfrm>
            <a:off x="6" y="-477734"/>
            <a:ext cx="9144000" cy="6098971"/>
          </a:xfrm>
          <a:prstGeom prst="rect">
            <a:avLst/>
          </a:prstGeom>
          <a:noFill/>
          <a:ln>
            <a:noFill/>
          </a:ln>
        </p:spPr>
      </p:pic>
      <p:sp>
        <p:nvSpPr>
          <p:cNvPr id="202" name="Shape 202"/>
          <p:cNvSpPr/>
          <p:nvPr/>
        </p:nvSpPr>
        <p:spPr>
          <a:xfrm>
            <a:off x="0" y="237050"/>
            <a:ext cx="4248300" cy="1656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pic>
        <p:nvPicPr>
          <p:cNvPr descr="brigade_logo.png" id="203" name="Shape 203"/>
          <p:cNvPicPr preferRelativeResize="0"/>
          <p:nvPr/>
        </p:nvPicPr>
        <p:blipFill>
          <a:blip r:embed="rId4">
            <a:alphaModFix/>
          </a:blip>
          <a:stretch>
            <a:fillRect/>
          </a:stretch>
        </p:blipFill>
        <p:spPr>
          <a:xfrm>
            <a:off x="215975" y="426875"/>
            <a:ext cx="3543300" cy="1276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226925" y="205975"/>
            <a:ext cx="87744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5091B2"/>
              </a:buClr>
              <a:buSzPct val="25000"/>
              <a:buFont typeface="Souce Sans Pro"/>
              <a:buNone/>
            </a:pPr>
            <a:r>
              <a:rPr lang="en">
                <a:solidFill>
                  <a:srgbClr val="5091B2"/>
                </a:solidFill>
              </a:rPr>
              <a:t>The Code for Sac Experience</a:t>
            </a:r>
          </a:p>
        </p:txBody>
      </p:sp>
      <p:sp>
        <p:nvSpPr>
          <p:cNvPr id="209" name="Shape 209"/>
          <p:cNvSpPr txBox="1"/>
          <p:nvPr>
            <p:ph idx="1" type="body"/>
          </p:nvPr>
        </p:nvSpPr>
        <p:spPr>
          <a:xfrm>
            <a:off x="457200" y="1200150"/>
            <a:ext cx="7628100" cy="3236100"/>
          </a:xfrm>
          <a:prstGeom prst="rect">
            <a:avLst/>
          </a:prstGeom>
          <a:noFill/>
          <a:ln>
            <a:noFill/>
          </a:ln>
        </p:spPr>
        <p:txBody>
          <a:bodyPr anchorCtr="0" anchor="t" bIns="91425" lIns="91425" rIns="91425" tIns="91425">
            <a:noAutofit/>
          </a:bodyPr>
          <a:lstStyle/>
          <a:p>
            <a:pPr indent="-457200" lvl="0" marL="457200" marR="0" rtl="0" algn="l">
              <a:lnSpc>
                <a:spcPct val="100000"/>
              </a:lnSpc>
              <a:spcBef>
                <a:spcPts val="1000"/>
              </a:spcBef>
              <a:spcAft>
                <a:spcPts val="1000"/>
              </a:spcAft>
              <a:buClr>
                <a:schemeClr val="dk1"/>
              </a:buClr>
              <a:buSzPct val="100000"/>
              <a:buFont typeface="Arial"/>
              <a:buChar char="●"/>
            </a:pPr>
            <a:r>
              <a:rPr b="0" lang="en">
                <a:latin typeface="Source Sans Pro"/>
                <a:ea typeface="Source Sans Pro"/>
                <a:cs typeface="Source Sans Pro"/>
                <a:sym typeface="Source Sans Pro"/>
              </a:rPr>
              <a:t>Meetups/Hack nights</a:t>
            </a:r>
          </a:p>
          <a:p>
            <a:pPr indent="-457200" lvl="0" marL="457200" marR="0" rtl="0" algn="l">
              <a:lnSpc>
                <a:spcPct val="100000"/>
              </a:lnSpc>
              <a:spcBef>
                <a:spcPts val="1000"/>
              </a:spcBef>
              <a:spcAft>
                <a:spcPts val="1000"/>
              </a:spcAft>
              <a:buClr>
                <a:schemeClr val="dk1"/>
              </a:buClr>
              <a:buSzPct val="100000"/>
              <a:buFont typeface="Arial"/>
              <a:buChar char="●"/>
            </a:pPr>
            <a:r>
              <a:rPr b="0" lang="en">
                <a:solidFill>
                  <a:schemeClr val="dk1"/>
                </a:solidFill>
                <a:latin typeface="Source Sans Pro"/>
                <a:ea typeface="Source Sans Pro"/>
                <a:cs typeface="Source Sans Pro"/>
                <a:sym typeface="Source Sans Pro"/>
              </a:rPr>
              <a:t>Civic events</a:t>
            </a:r>
          </a:p>
          <a:p>
            <a:pPr indent="-457200" lvl="0" marL="457200" marR="0" rtl="0" algn="l">
              <a:lnSpc>
                <a:spcPct val="100000"/>
              </a:lnSpc>
              <a:spcBef>
                <a:spcPts val="1000"/>
              </a:spcBef>
              <a:spcAft>
                <a:spcPts val="1000"/>
              </a:spcAft>
              <a:buClr>
                <a:schemeClr val="dk1"/>
              </a:buClr>
              <a:buSzPct val="100000"/>
              <a:buFont typeface="Arial"/>
              <a:buChar char="●"/>
            </a:pPr>
            <a:r>
              <a:rPr b="0" lang="en">
                <a:latin typeface="Source Sans Pro"/>
                <a:ea typeface="Source Sans Pro"/>
                <a:cs typeface="Source Sans Pro"/>
                <a:sym typeface="Source Sans Pro"/>
              </a:rPr>
              <a:t>Hackathons/Innovation challenges</a:t>
            </a:r>
          </a:p>
          <a:p>
            <a:pPr indent="-457200" lvl="0" marL="457200" marR="0" rtl="0" algn="l">
              <a:lnSpc>
                <a:spcPct val="100000"/>
              </a:lnSpc>
              <a:spcBef>
                <a:spcPts val="1000"/>
              </a:spcBef>
              <a:spcAft>
                <a:spcPts val="1000"/>
              </a:spcAft>
              <a:buClr>
                <a:schemeClr val="dk1"/>
              </a:buClr>
              <a:buSzPct val="100000"/>
              <a:buFont typeface="Arial"/>
              <a:buChar char="●"/>
            </a:pPr>
            <a:r>
              <a:rPr b="0" lang="en">
                <a:latin typeface="Source Sans Pro"/>
                <a:ea typeface="Source Sans Pro"/>
                <a:cs typeface="Source Sans Pro"/>
                <a:sym typeface="Source Sans Pro"/>
              </a:rPr>
              <a:t>Projects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idx="4294967295" type="body"/>
          </p:nvPr>
        </p:nvSpPr>
        <p:spPr>
          <a:xfrm>
            <a:off x="457200" y="113916"/>
            <a:ext cx="8229600" cy="10371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5091B2"/>
              </a:buClr>
              <a:buSzPct val="25000"/>
              <a:buFont typeface="Souce Sans Pro"/>
              <a:buNone/>
            </a:pPr>
            <a:r>
              <a:rPr lang="en" sz="4800">
                <a:solidFill>
                  <a:srgbClr val="5091B2"/>
                </a:solidFill>
                <a:latin typeface="Souce Sans Pro"/>
                <a:ea typeface="Souce Sans Pro"/>
                <a:cs typeface="Souce Sans Pro"/>
                <a:sym typeface="Souce Sans Pro"/>
              </a:rPr>
              <a:t>Meetups/Hack Nights</a:t>
            </a:r>
          </a:p>
        </p:txBody>
      </p:sp>
      <p:sp>
        <p:nvSpPr>
          <p:cNvPr id="215" name="Shape 215"/>
          <p:cNvSpPr txBox="1"/>
          <p:nvPr>
            <p:ph idx="4294967295" type="subTitle"/>
          </p:nvPr>
        </p:nvSpPr>
        <p:spPr>
          <a:xfrm>
            <a:off x="771000" y="1151025"/>
            <a:ext cx="7452600" cy="3545100"/>
          </a:xfrm>
          <a:prstGeom prst="rect">
            <a:avLst/>
          </a:prstGeom>
          <a:noFill/>
          <a:ln>
            <a:noFill/>
          </a:ln>
        </p:spPr>
        <p:txBody>
          <a:bodyPr anchorCtr="0" anchor="t" bIns="91425" lIns="91425" rIns="91425" tIns="91425">
            <a:noAutofit/>
          </a:bodyPr>
          <a:lstStyle/>
          <a:p>
            <a:pPr indent="-457200" lvl="0" marL="457200" marR="0" rtl="0" algn="l">
              <a:lnSpc>
                <a:spcPct val="100000"/>
              </a:lnSpc>
              <a:spcBef>
                <a:spcPts val="1000"/>
              </a:spcBef>
              <a:spcAft>
                <a:spcPts val="1000"/>
              </a:spcAft>
              <a:buClr>
                <a:schemeClr val="dk1"/>
              </a:buClr>
              <a:buSzPct val="100000"/>
              <a:buFont typeface="Arial"/>
              <a:buChar char="●"/>
            </a:pPr>
            <a:r>
              <a:rPr b="0" lang="en"/>
              <a:t>Speakers</a:t>
            </a:r>
          </a:p>
          <a:p>
            <a:pPr indent="-457200" lvl="0" marL="457200" marR="0" rtl="0" algn="l">
              <a:lnSpc>
                <a:spcPct val="100000"/>
              </a:lnSpc>
              <a:spcBef>
                <a:spcPts val="1000"/>
              </a:spcBef>
              <a:spcAft>
                <a:spcPts val="1000"/>
              </a:spcAft>
              <a:buClr>
                <a:schemeClr val="dk1"/>
              </a:buClr>
              <a:buSzPct val="100000"/>
              <a:buFont typeface="Arial"/>
              <a:buChar char="●"/>
            </a:pPr>
            <a:r>
              <a:rPr b="0" lang="en"/>
              <a:t>Pitches</a:t>
            </a:r>
          </a:p>
          <a:p>
            <a:pPr indent="-457200" lvl="0" marL="457200" marR="0" rtl="0" algn="l">
              <a:lnSpc>
                <a:spcPct val="100000"/>
              </a:lnSpc>
              <a:spcBef>
                <a:spcPts val="1000"/>
              </a:spcBef>
              <a:spcAft>
                <a:spcPts val="1000"/>
              </a:spcAft>
              <a:buClr>
                <a:schemeClr val="dk1"/>
              </a:buClr>
              <a:buSzPct val="100000"/>
              <a:buFont typeface="Arial"/>
              <a:buChar char="●"/>
            </a:pPr>
            <a:r>
              <a:rPr b="0" lang="en"/>
              <a:t>Standups</a:t>
            </a:r>
          </a:p>
          <a:p>
            <a:pPr indent="-457200" lvl="0" marL="457200" marR="0" rtl="0" algn="l">
              <a:lnSpc>
                <a:spcPct val="100000"/>
              </a:lnSpc>
              <a:spcBef>
                <a:spcPts val="1000"/>
              </a:spcBef>
              <a:spcAft>
                <a:spcPts val="1000"/>
              </a:spcAft>
              <a:buClr>
                <a:schemeClr val="dk1"/>
              </a:buClr>
              <a:buSzPct val="100000"/>
              <a:buFont typeface="Arial"/>
              <a:buChar char="●"/>
            </a:pPr>
            <a:r>
              <a:rPr b="0" lang="en"/>
              <a:t>Hacking!</a:t>
            </a:r>
          </a:p>
          <a:p>
            <a:pPr indent="-457200" lvl="0" marL="457200" marR="0" rtl="0" algn="l">
              <a:lnSpc>
                <a:spcPct val="100000"/>
              </a:lnSpc>
              <a:spcBef>
                <a:spcPts val="1000"/>
              </a:spcBef>
              <a:spcAft>
                <a:spcPts val="1000"/>
              </a:spcAft>
              <a:buClr>
                <a:schemeClr val="dk1"/>
              </a:buClr>
              <a:buSzPct val="100000"/>
              <a:buFont typeface="Arial"/>
              <a:buChar char="●"/>
            </a:pPr>
            <a:r>
              <a:rPr b="0" lang="en"/>
              <a:t>(Pizza)</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ctrTitle"/>
          </p:nvPr>
        </p:nvSpPr>
        <p:spPr>
          <a:xfrm>
            <a:off x="457199" y="655874"/>
            <a:ext cx="8241600" cy="2829600"/>
          </a:xfrm>
          <a:prstGeom prst="rect">
            <a:avLst/>
          </a:prstGeom>
        </p:spPr>
        <p:txBody>
          <a:bodyPr anchorCtr="0" anchor="t" bIns="91425" lIns="91425" rIns="91425" tIns="91425">
            <a:noAutofit/>
          </a:bodyPr>
          <a:lstStyle/>
          <a:p>
            <a:pPr lvl="0" rtl="0">
              <a:spcBef>
                <a:spcPts val="0"/>
              </a:spcBef>
              <a:buNone/>
            </a:pPr>
            <a:r>
              <a:rPr lang="en">
                <a:latin typeface="Arial"/>
                <a:ea typeface="Arial"/>
                <a:cs typeface="Arial"/>
                <a:sym typeface="Arial"/>
              </a:rPr>
              <a:t>Ideas &lt;&gt; Skills</a:t>
            </a:r>
          </a:p>
          <a:p>
            <a:pPr lvl="0" rtl="0">
              <a:spcBef>
                <a:spcPts val="0"/>
              </a:spcBef>
              <a:buNone/>
            </a:pPr>
            <a:r>
              <a:rPr lang="en">
                <a:latin typeface="Arial"/>
                <a:ea typeface="Arial"/>
                <a:cs typeface="Arial"/>
                <a:sym typeface="Arial"/>
              </a:rPr>
              <a:t>Govt &lt;&gt; Community</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nvSpPr>
        <p:spPr>
          <a:xfrm>
            <a:off x="967925" y="1585500"/>
            <a:ext cx="6985200" cy="3000000"/>
          </a:xfrm>
          <a:prstGeom prst="rect">
            <a:avLst/>
          </a:prstGeom>
          <a:noFill/>
          <a:ln>
            <a:noFill/>
          </a:ln>
        </p:spPr>
        <p:txBody>
          <a:bodyPr anchorCtr="0" anchor="ctr" bIns="91425" lIns="91425" rIns="91425" tIns="91425">
            <a:noAutofit/>
          </a:bodyPr>
          <a:lstStyle/>
          <a:p>
            <a:pPr lvl="0" rtl="0">
              <a:lnSpc>
                <a:spcPct val="115000"/>
              </a:lnSpc>
              <a:spcBef>
                <a:spcPts val="0"/>
              </a:spcBef>
              <a:buNone/>
            </a:pPr>
            <a:br>
              <a:rPr lang="en" sz="2400">
                <a:solidFill>
                  <a:srgbClr val="222222"/>
                </a:solidFill>
              </a:rPr>
            </a:br>
          </a:p>
        </p:txBody>
      </p:sp>
      <p:pic>
        <p:nvPicPr>
          <p:cNvPr descr="sacsos_480.png" id="226" name="Shape 226"/>
          <p:cNvPicPr preferRelativeResize="0"/>
          <p:nvPr/>
        </p:nvPicPr>
        <p:blipFill>
          <a:blip r:embed="rId3">
            <a:alphaModFix/>
          </a:blip>
          <a:stretch>
            <a:fillRect/>
          </a:stretch>
        </p:blipFill>
        <p:spPr>
          <a:xfrm>
            <a:off x="215850" y="213900"/>
            <a:ext cx="4572000" cy="1371600"/>
          </a:xfrm>
          <a:prstGeom prst="rect">
            <a:avLst/>
          </a:prstGeom>
          <a:noFill/>
          <a:ln>
            <a:noFill/>
          </a:ln>
        </p:spPr>
      </p:pic>
      <p:pic>
        <p:nvPicPr>
          <p:cNvPr id="227" name="Shape 227"/>
          <p:cNvPicPr preferRelativeResize="0"/>
          <p:nvPr/>
        </p:nvPicPr>
        <p:blipFill rotWithShape="1">
          <a:blip r:embed="rId4">
            <a:alphaModFix/>
          </a:blip>
          <a:srcRect b="0" l="0" r="0" t="0"/>
          <a:stretch/>
        </p:blipFill>
        <p:spPr>
          <a:xfrm>
            <a:off x="5728025" y="213900"/>
            <a:ext cx="2584500" cy="4866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pic>
        <p:nvPicPr>
          <p:cNvPr descr="sacsos.png" id="232" name="Shape 232"/>
          <p:cNvPicPr preferRelativeResize="0"/>
          <p:nvPr/>
        </p:nvPicPr>
        <p:blipFill rotWithShape="1">
          <a:blip r:embed="rId3">
            <a:alphaModFix/>
          </a:blip>
          <a:srcRect b="0" l="0" r="0" t="0"/>
          <a:stretch/>
        </p:blipFill>
        <p:spPr>
          <a:xfrm>
            <a:off x="0" y="29983"/>
            <a:ext cx="9144003" cy="508353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pic>
        <p:nvPicPr>
          <p:cNvPr descr="SacSOS Presentation Display.jpg" id="237" name="Shape 237"/>
          <p:cNvPicPr preferRelativeResize="0"/>
          <p:nvPr/>
        </p:nvPicPr>
        <p:blipFill>
          <a:blip r:embed="rId3">
            <a:alphaModFix/>
          </a:blip>
          <a:stretch>
            <a:fillRect/>
          </a:stretch>
        </p:blipFill>
        <p:spPr>
          <a:xfrm>
            <a:off x="0" y="31750"/>
            <a:ext cx="9143999" cy="5079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nvSpPr>
        <p:spPr>
          <a:xfrm>
            <a:off x="1507650" y="501000"/>
            <a:ext cx="6128700" cy="561000"/>
          </a:xfrm>
          <a:prstGeom prst="rect">
            <a:avLst/>
          </a:prstGeom>
          <a:noFill/>
          <a:ln>
            <a:noFill/>
          </a:ln>
        </p:spPr>
        <p:txBody>
          <a:bodyPr anchorCtr="0" anchor="t" bIns="91425" lIns="91425" rIns="91425" tIns="91425">
            <a:noAutofit/>
          </a:bodyPr>
          <a:lstStyle/>
          <a:p>
            <a:pPr lvl="0" rtl="0">
              <a:spcBef>
                <a:spcPts val="0"/>
              </a:spcBef>
              <a:buNone/>
            </a:pPr>
            <a:r>
              <a:rPr b="1" lang="en" sz="3600"/>
              <a:t>Bathrooms:</a:t>
            </a:r>
            <a:r>
              <a:rPr lang="en" sz="3600"/>
              <a:t> Back left corner</a:t>
            </a:r>
          </a:p>
        </p:txBody>
      </p:sp>
      <p:sp>
        <p:nvSpPr>
          <p:cNvPr id="131" name="Shape 131"/>
          <p:cNvSpPr txBox="1"/>
          <p:nvPr/>
        </p:nvSpPr>
        <p:spPr>
          <a:xfrm>
            <a:off x="1459675" y="3234050"/>
            <a:ext cx="7143300" cy="561000"/>
          </a:xfrm>
          <a:prstGeom prst="rect">
            <a:avLst/>
          </a:prstGeom>
          <a:noFill/>
          <a:ln>
            <a:noFill/>
          </a:ln>
        </p:spPr>
        <p:txBody>
          <a:bodyPr anchorCtr="0" anchor="t" bIns="91425" lIns="91425" rIns="91425" tIns="91425">
            <a:noAutofit/>
          </a:bodyPr>
          <a:lstStyle/>
          <a:p>
            <a:pPr lvl="0">
              <a:spcBef>
                <a:spcPts val="0"/>
              </a:spcBef>
              <a:buNone/>
            </a:pPr>
            <a:r>
              <a:rPr b="1" lang="en" sz="3600"/>
              <a:t>Wi-Fi:</a:t>
            </a:r>
            <a:r>
              <a:rPr lang="en" sz="3600"/>
              <a:t> TheUrbanHive_Private</a:t>
            </a:r>
          </a:p>
          <a:p>
            <a:pPr lvl="0" rtl="0">
              <a:spcBef>
                <a:spcPts val="0"/>
              </a:spcBef>
              <a:buNone/>
            </a:pPr>
            <a:r>
              <a:rPr b="1" lang="en" sz="3600"/>
              <a:t>p/w: </a:t>
            </a:r>
            <a:r>
              <a:rPr lang="en" sz="3600"/>
              <a:t>w0rkt0g3th3r</a:t>
            </a:r>
          </a:p>
          <a:p>
            <a:pPr lvl="0" rtl="0">
              <a:spcBef>
                <a:spcPts val="0"/>
              </a:spcBef>
              <a:buNone/>
            </a:pPr>
            <a:r>
              <a:t/>
            </a:r>
            <a:endParaRPr sz="3000"/>
          </a:p>
        </p:txBody>
      </p:sp>
      <p:cxnSp>
        <p:nvCxnSpPr>
          <p:cNvPr id="132" name="Shape 132"/>
          <p:cNvCxnSpPr/>
          <p:nvPr/>
        </p:nvCxnSpPr>
        <p:spPr>
          <a:xfrm rot="10800000">
            <a:off x="2860350" y="2187550"/>
            <a:ext cx="3423300" cy="16800"/>
          </a:xfrm>
          <a:prstGeom prst="straightConnector1">
            <a:avLst/>
          </a:prstGeom>
          <a:noFill/>
          <a:ln cap="flat" cmpd="sng" w="228600">
            <a:solidFill>
              <a:schemeClr val="dk2"/>
            </a:solidFill>
            <a:prstDash val="solid"/>
            <a:round/>
            <a:headEnd len="lg" w="lg" type="none"/>
            <a:tailEnd len="lg" w="lg"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nvSpPr>
        <p:spPr>
          <a:xfrm>
            <a:off x="967925" y="1585500"/>
            <a:ext cx="6985200" cy="30000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b="1" lang="en" sz="3000">
                <a:solidFill>
                  <a:srgbClr val="222222"/>
                </a:solidFill>
              </a:rPr>
              <a:t>DataThon 3 Focus Areas:</a:t>
            </a:r>
          </a:p>
          <a:p>
            <a:pPr indent="-381000" lvl="0" marL="457200" rtl="0">
              <a:lnSpc>
                <a:spcPct val="115000"/>
              </a:lnSpc>
              <a:spcBef>
                <a:spcPts val="0"/>
              </a:spcBef>
              <a:buClr>
                <a:srgbClr val="222222"/>
              </a:buClr>
              <a:buSzPct val="100000"/>
              <a:buAutoNum type="arabicPeriod"/>
            </a:pPr>
            <a:r>
              <a:rPr b="1" lang="en" sz="2400">
                <a:solidFill>
                  <a:srgbClr val="222222"/>
                </a:solidFill>
              </a:rPr>
              <a:t>Manual Data Entry </a:t>
            </a:r>
          </a:p>
          <a:p>
            <a:pPr indent="-381000" lvl="0" marL="457200" rtl="0">
              <a:lnSpc>
                <a:spcPct val="115000"/>
              </a:lnSpc>
              <a:spcBef>
                <a:spcPts val="0"/>
              </a:spcBef>
              <a:buClr>
                <a:srgbClr val="222222"/>
              </a:buClr>
              <a:buSzPct val="100000"/>
              <a:buAutoNum type="arabicPeriod"/>
            </a:pPr>
            <a:r>
              <a:rPr b="1" lang="en" sz="2400">
                <a:solidFill>
                  <a:srgbClr val="222222"/>
                </a:solidFill>
              </a:rPr>
              <a:t>Scrape data from .pdfs or online datasets into .csv format</a:t>
            </a:r>
          </a:p>
          <a:p>
            <a:pPr indent="-381000" lvl="0" marL="457200" rtl="0">
              <a:lnSpc>
                <a:spcPct val="115000"/>
              </a:lnSpc>
              <a:spcBef>
                <a:spcPts val="0"/>
              </a:spcBef>
              <a:buClr>
                <a:srgbClr val="222222"/>
              </a:buClr>
              <a:buSzPct val="100000"/>
              <a:buAutoNum type="arabicPeriod"/>
            </a:pPr>
            <a:r>
              <a:rPr b="1" lang="en" sz="2400">
                <a:solidFill>
                  <a:srgbClr val="222222"/>
                </a:solidFill>
              </a:rPr>
              <a:t>Search for, validate, and identify data that can be added to SacSOS</a:t>
            </a:r>
            <a:r>
              <a:rPr lang="en" sz="2400">
                <a:solidFill>
                  <a:srgbClr val="222222"/>
                </a:solidFill>
              </a:rPr>
              <a:t>  </a:t>
            </a:r>
          </a:p>
        </p:txBody>
      </p:sp>
      <p:pic>
        <p:nvPicPr>
          <p:cNvPr descr="sacsos_480.png" id="243" name="Shape 243"/>
          <p:cNvPicPr preferRelativeResize="0"/>
          <p:nvPr/>
        </p:nvPicPr>
        <p:blipFill>
          <a:blip r:embed="rId3">
            <a:alphaModFix/>
          </a:blip>
          <a:stretch>
            <a:fillRect/>
          </a:stretch>
        </p:blipFill>
        <p:spPr>
          <a:xfrm>
            <a:off x="2174525" y="213900"/>
            <a:ext cx="4572000" cy="1371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nvSpPr>
        <p:spPr>
          <a:xfrm>
            <a:off x="856450" y="1793150"/>
            <a:ext cx="6985200" cy="3000000"/>
          </a:xfrm>
          <a:prstGeom prst="rect">
            <a:avLst/>
          </a:prstGeom>
          <a:noFill/>
          <a:ln>
            <a:noFill/>
          </a:ln>
        </p:spPr>
        <p:txBody>
          <a:bodyPr anchorCtr="0" anchor="ctr" bIns="91425" lIns="91425" rIns="91425" tIns="91425">
            <a:noAutofit/>
          </a:bodyPr>
          <a:lstStyle/>
          <a:p>
            <a:pPr lvl="0" rtl="0">
              <a:lnSpc>
                <a:spcPct val="115000"/>
              </a:lnSpc>
              <a:spcBef>
                <a:spcPts val="0"/>
              </a:spcBef>
              <a:buNone/>
            </a:pPr>
            <a:r>
              <a:t/>
            </a:r>
            <a:endParaRPr>
              <a:solidFill>
                <a:srgbClr val="222222"/>
              </a:solidFill>
              <a:highlight>
                <a:srgbClr val="FFFFFF"/>
              </a:highlight>
            </a:endParaRPr>
          </a:p>
          <a:p>
            <a:pPr lvl="0" rtl="0">
              <a:lnSpc>
                <a:spcPct val="115000"/>
              </a:lnSpc>
              <a:spcBef>
                <a:spcPts val="0"/>
              </a:spcBef>
              <a:buNone/>
            </a:pPr>
            <a:r>
              <a:rPr lang="en">
                <a:solidFill>
                  <a:srgbClr val="222222"/>
                </a:solidFill>
              </a:rPr>
              <a:t> </a:t>
            </a:r>
            <a:r>
              <a:rPr b="1" lang="en" sz="2400">
                <a:solidFill>
                  <a:srgbClr val="222222"/>
                </a:solidFill>
              </a:rPr>
              <a:t>What data do we have</a:t>
            </a:r>
            <a:r>
              <a:rPr lang="en" sz="2400">
                <a:solidFill>
                  <a:srgbClr val="222222"/>
                </a:solidFill>
              </a:rPr>
              <a:t> </a:t>
            </a:r>
            <a:br>
              <a:rPr lang="en" sz="2400">
                <a:solidFill>
                  <a:srgbClr val="222222"/>
                </a:solidFill>
              </a:rPr>
            </a:br>
            <a:r>
              <a:rPr lang="en" sz="2400">
                <a:solidFill>
                  <a:srgbClr val="222222"/>
                </a:solidFill>
              </a:rPr>
              <a:t>	</a:t>
            </a:r>
            <a:r>
              <a:rPr lang="en" sz="1800">
                <a:solidFill>
                  <a:srgbClr val="222222"/>
                </a:solidFill>
              </a:rPr>
              <a:t>- Hand entered street sheet data </a:t>
            </a:r>
            <a:br>
              <a:rPr lang="en" sz="1800">
                <a:solidFill>
                  <a:srgbClr val="222222"/>
                </a:solidFill>
              </a:rPr>
            </a:br>
            <a:r>
              <a:rPr lang="en" sz="1800">
                <a:solidFill>
                  <a:srgbClr val="222222"/>
                </a:solidFill>
              </a:rPr>
              <a:t>		(Housing etc..)</a:t>
            </a:r>
            <a:br>
              <a:rPr lang="en" sz="1800">
                <a:solidFill>
                  <a:srgbClr val="222222"/>
                </a:solidFill>
              </a:rPr>
            </a:br>
            <a:r>
              <a:rPr lang="en" sz="1800">
                <a:solidFill>
                  <a:srgbClr val="222222"/>
                </a:solidFill>
              </a:rPr>
              <a:t>	- WIC data</a:t>
            </a:r>
            <a:br>
              <a:rPr lang="en" sz="1800">
                <a:solidFill>
                  <a:srgbClr val="222222"/>
                </a:solidFill>
              </a:rPr>
            </a:br>
            <a:r>
              <a:rPr lang="en" sz="1800">
                <a:solidFill>
                  <a:srgbClr val="222222"/>
                </a:solidFill>
              </a:rPr>
              <a:t>	- SNAP/EBT Food</a:t>
            </a:r>
            <a:br>
              <a:rPr lang="en" sz="1800">
                <a:solidFill>
                  <a:srgbClr val="222222"/>
                </a:solidFill>
              </a:rPr>
            </a:br>
            <a:r>
              <a:rPr b="1" lang="en" sz="2400">
                <a:solidFill>
                  <a:srgbClr val="222222"/>
                </a:solidFill>
              </a:rPr>
              <a:t>What data do we need</a:t>
            </a:r>
            <a:br>
              <a:rPr b="1" lang="en" sz="2400">
                <a:solidFill>
                  <a:srgbClr val="222222"/>
                </a:solidFill>
              </a:rPr>
            </a:br>
            <a:r>
              <a:rPr b="1" lang="en" sz="2400">
                <a:solidFill>
                  <a:srgbClr val="222222"/>
                </a:solidFill>
              </a:rPr>
              <a:t>	</a:t>
            </a:r>
            <a:r>
              <a:rPr lang="en" sz="1800">
                <a:solidFill>
                  <a:srgbClr val="222222"/>
                </a:solidFill>
              </a:rPr>
              <a:t>- Anything Helpful to Homeless and Low Income People</a:t>
            </a:r>
            <a:br>
              <a:rPr lang="en" sz="1800">
                <a:solidFill>
                  <a:srgbClr val="222222"/>
                </a:solidFill>
              </a:rPr>
            </a:br>
            <a:r>
              <a:rPr lang="en" sz="1800">
                <a:solidFill>
                  <a:srgbClr val="222222"/>
                </a:solidFill>
              </a:rPr>
              <a:t>	- Subsidized Child Care Providers/Info</a:t>
            </a:r>
          </a:p>
          <a:p>
            <a:pPr indent="457200" lvl="0" rtl="0">
              <a:lnSpc>
                <a:spcPct val="115000"/>
              </a:lnSpc>
              <a:spcBef>
                <a:spcPts val="0"/>
              </a:spcBef>
              <a:buNone/>
            </a:pPr>
            <a:r>
              <a:rPr lang="en" sz="1800">
                <a:solidFill>
                  <a:srgbClr val="222222"/>
                </a:solidFill>
              </a:rPr>
              <a:t>- </a:t>
            </a:r>
            <a:r>
              <a:rPr lang="en" sz="1800">
                <a:solidFill>
                  <a:srgbClr val="222222"/>
                </a:solidFill>
              </a:rPr>
              <a:t>MediCal Physicians</a:t>
            </a:r>
          </a:p>
          <a:p>
            <a:pPr lvl="0" rtl="0">
              <a:lnSpc>
                <a:spcPct val="115000"/>
              </a:lnSpc>
              <a:spcBef>
                <a:spcPts val="0"/>
              </a:spcBef>
              <a:buNone/>
            </a:pPr>
            <a:r>
              <a:rPr lang="en" sz="1800">
                <a:solidFill>
                  <a:srgbClr val="222222"/>
                </a:solidFill>
              </a:rPr>
              <a:t>	- MediCal Dentists</a:t>
            </a:r>
          </a:p>
          <a:p>
            <a:pPr lvl="0" rtl="0">
              <a:lnSpc>
                <a:spcPct val="115000"/>
              </a:lnSpc>
              <a:spcBef>
                <a:spcPts val="0"/>
              </a:spcBef>
              <a:buNone/>
            </a:pPr>
            <a:r>
              <a:t/>
            </a:r>
            <a:endParaRPr>
              <a:solidFill>
                <a:srgbClr val="222222"/>
              </a:solidFill>
            </a:endParaRPr>
          </a:p>
          <a:p>
            <a:pPr lvl="0" rtl="0">
              <a:lnSpc>
                <a:spcPct val="115000"/>
              </a:lnSpc>
              <a:spcBef>
                <a:spcPts val="0"/>
              </a:spcBef>
              <a:spcAft>
                <a:spcPts val="1400"/>
              </a:spcAft>
              <a:buNone/>
            </a:pPr>
            <a:r>
              <a:t/>
            </a:r>
            <a:endParaRPr>
              <a:solidFill>
                <a:srgbClr val="222222"/>
              </a:solidFill>
              <a:highlight>
                <a:srgbClr val="FFFFFF"/>
              </a:highlight>
            </a:endParaRPr>
          </a:p>
        </p:txBody>
      </p:sp>
      <p:pic>
        <p:nvPicPr>
          <p:cNvPr descr="sacsos_480.png" id="249" name="Shape 249"/>
          <p:cNvPicPr preferRelativeResize="0"/>
          <p:nvPr/>
        </p:nvPicPr>
        <p:blipFill>
          <a:blip r:embed="rId3">
            <a:alphaModFix/>
          </a:blip>
          <a:stretch>
            <a:fillRect/>
          </a:stretch>
        </p:blipFill>
        <p:spPr>
          <a:xfrm>
            <a:off x="2174525" y="213900"/>
            <a:ext cx="4572000" cy="1371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nvSpPr>
        <p:spPr>
          <a:xfrm>
            <a:off x="967925" y="1585500"/>
            <a:ext cx="6985200" cy="3665700"/>
          </a:xfrm>
          <a:prstGeom prst="rect">
            <a:avLst/>
          </a:prstGeom>
          <a:noFill/>
          <a:ln>
            <a:noFill/>
          </a:ln>
        </p:spPr>
        <p:txBody>
          <a:bodyPr anchorCtr="0" anchor="ctr" bIns="91425" lIns="91425" rIns="91425" tIns="91425">
            <a:noAutofit/>
          </a:bodyPr>
          <a:lstStyle/>
          <a:p>
            <a:pPr lvl="0" rtl="0">
              <a:lnSpc>
                <a:spcPct val="115000"/>
              </a:lnSpc>
              <a:spcBef>
                <a:spcPts val="0"/>
              </a:spcBef>
              <a:buNone/>
            </a:pPr>
            <a:r>
              <a:t/>
            </a:r>
            <a:endParaRPr>
              <a:solidFill>
                <a:srgbClr val="222222"/>
              </a:solidFill>
              <a:highlight>
                <a:srgbClr val="FFFFFF"/>
              </a:highlight>
            </a:endParaRPr>
          </a:p>
          <a:p>
            <a:pPr lvl="0" rtl="0">
              <a:lnSpc>
                <a:spcPct val="115000"/>
              </a:lnSpc>
              <a:spcBef>
                <a:spcPts val="0"/>
              </a:spcBef>
              <a:buNone/>
            </a:pPr>
            <a:r>
              <a:rPr b="1" lang="en" sz="2400">
                <a:solidFill>
                  <a:srgbClr val="222222"/>
                </a:solidFill>
              </a:rPr>
              <a:t>Future plans/</a:t>
            </a:r>
            <a:r>
              <a:rPr b="1" lang="en" sz="2400">
                <a:solidFill>
                  <a:srgbClr val="222222"/>
                </a:solidFill>
              </a:rPr>
              <a:t>enhancements </a:t>
            </a:r>
          </a:p>
          <a:p>
            <a:pPr indent="0" lvl="0" marL="0" rtl="0">
              <a:lnSpc>
                <a:spcPct val="115000"/>
              </a:lnSpc>
              <a:spcBef>
                <a:spcPts val="0"/>
              </a:spcBef>
              <a:buNone/>
            </a:pPr>
            <a:r>
              <a:rPr b="1" lang="en" sz="2400"/>
              <a:t>Data</a:t>
            </a:r>
            <a:r>
              <a:rPr b="1" lang="en" sz="2400"/>
              <a:t> </a:t>
            </a:r>
          </a:p>
          <a:p>
            <a:pPr indent="-342900" lvl="0" marL="457200" rtl="0">
              <a:lnSpc>
                <a:spcPct val="115000"/>
              </a:lnSpc>
              <a:spcBef>
                <a:spcPts val="0"/>
              </a:spcBef>
              <a:buClr>
                <a:srgbClr val="222222"/>
              </a:buClr>
              <a:buSzPct val="100000"/>
              <a:buChar char="●"/>
            </a:pPr>
            <a:r>
              <a:rPr lang="en" sz="1800">
                <a:solidFill>
                  <a:srgbClr val="222222"/>
                </a:solidFill>
              </a:rPr>
              <a:t>Easier data entry of .csv files -(using .csv files from DataThon)</a:t>
            </a:r>
          </a:p>
          <a:p>
            <a:pPr indent="-342900" lvl="0" marL="457200" rtl="0">
              <a:lnSpc>
                <a:spcPct val="115000"/>
              </a:lnSpc>
              <a:spcBef>
                <a:spcPts val="0"/>
              </a:spcBef>
              <a:buClr>
                <a:srgbClr val="222222"/>
              </a:buClr>
              <a:buSzPct val="100000"/>
              <a:buChar char="●"/>
            </a:pPr>
            <a:r>
              <a:rPr lang="en" sz="1800">
                <a:solidFill>
                  <a:srgbClr val="222222"/>
                </a:solidFill>
              </a:rPr>
              <a:t>More data and categories to increase scope and areas of service</a:t>
            </a:r>
          </a:p>
          <a:p>
            <a:pPr lvl="0" rtl="0">
              <a:lnSpc>
                <a:spcPct val="115000"/>
              </a:lnSpc>
              <a:spcBef>
                <a:spcPts val="0"/>
              </a:spcBef>
              <a:buNone/>
            </a:pPr>
            <a:r>
              <a:rPr b="1" lang="en" sz="2400"/>
              <a:t>Code</a:t>
            </a:r>
          </a:p>
          <a:p>
            <a:pPr indent="-342900" lvl="0" marL="457200" rtl="0">
              <a:lnSpc>
                <a:spcPct val="115000"/>
              </a:lnSpc>
              <a:spcBef>
                <a:spcPts val="0"/>
              </a:spcBef>
              <a:buClr>
                <a:srgbClr val="222222"/>
              </a:buClr>
              <a:buSzPct val="100000"/>
              <a:buChar char="●"/>
            </a:pPr>
            <a:r>
              <a:rPr lang="en" sz="1800">
                <a:solidFill>
                  <a:srgbClr val="222222"/>
                </a:solidFill>
              </a:rPr>
              <a:t>Consistent menu for Website &amp; App reorganization and icons for easier navigation (similar to People’s Guide)</a:t>
            </a:r>
          </a:p>
          <a:p>
            <a:pPr indent="-342900" lvl="0" marL="457200" rtl="0">
              <a:lnSpc>
                <a:spcPct val="115000"/>
              </a:lnSpc>
              <a:spcBef>
                <a:spcPts val="0"/>
              </a:spcBef>
              <a:buClr>
                <a:srgbClr val="222222"/>
              </a:buClr>
              <a:buSzPct val="100000"/>
              <a:buChar char="●"/>
            </a:pPr>
            <a:r>
              <a:rPr lang="en" sz="1800">
                <a:solidFill>
                  <a:srgbClr val="222222"/>
                </a:solidFill>
              </a:rPr>
              <a:t>Self advocacy similar to People’s Guide</a:t>
            </a:r>
          </a:p>
          <a:p>
            <a:pPr indent="-342900" lvl="0" marL="457200" rtl="0">
              <a:lnSpc>
                <a:spcPct val="115000"/>
              </a:lnSpc>
              <a:spcBef>
                <a:spcPts val="0"/>
              </a:spcBef>
              <a:buClr>
                <a:srgbClr val="222222"/>
              </a:buClr>
              <a:buSzPct val="100000"/>
              <a:buChar char="●"/>
            </a:pPr>
            <a:r>
              <a:rPr lang="en" sz="1800">
                <a:solidFill>
                  <a:srgbClr val="222222"/>
                </a:solidFill>
              </a:rPr>
              <a:t>Feedback Loop to providers/financial sponsors</a:t>
            </a:r>
          </a:p>
          <a:p>
            <a:pPr lvl="0" rtl="0">
              <a:lnSpc>
                <a:spcPct val="115000"/>
              </a:lnSpc>
              <a:spcBef>
                <a:spcPts val="0"/>
              </a:spcBef>
              <a:buNone/>
            </a:pPr>
            <a:r>
              <a:t/>
            </a:r>
            <a:endParaRPr>
              <a:solidFill>
                <a:srgbClr val="222222"/>
              </a:solidFill>
            </a:endParaRPr>
          </a:p>
          <a:p>
            <a:pPr lvl="0" rtl="0">
              <a:lnSpc>
                <a:spcPct val="115000"/>
              </a:lnSpc>
              <a:spcBef>
                <a:spcPts val="0"/>
              </a:spcBef>
              <a:spcAft>
                <a:spcPts val="1400"/>
              </a:spcAft>
              <a:buNone/>
            </a:pPr>
            <a:r>
              <a:t/>
            </a:r>
            <a:endParaRPr>
              <a:solidFill>
                <a:srgbClr val="222222"/>
              </a:solidFill>
              <a:highlight>
                <a:srgbClr val="FFFFFF"/>
              </a:highlight>
            </a:endParaRPr>
          </a:p>
        </p:txBody>
      </p:sp>
      <p:pic>
        <p:nvPicPr>
          <p:cNvPr descr="sacsos_480.png" id="255" name="Shape 255"/>
          <p:cNvPicPr preferRelativeResize="0"/>
          <p:nvPr/>
        </p:nvPicPr>
        <p:blipFill>
          <a:blip r:embed="rId3">
            <a:alphaModFix/>
          </a:blip>
          <a:stretch>
            <a:fillRect/>
          </a:stretch>
        </p:blipFill>
        <p:spPr>
          <a:xfrm>
            <a:off x="2174525" y="213900"/>
            <a:ext cx="4572000" cy="1371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nvSpPr>
        <p:spPr>
          <a:xfrm>
            <a:off x="967925" y="1505900"/>
            <a:ext cx="6985200" cy="34626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b="1" lang="en" sz="2400">
                <a:solidFill>
                  <a:srgbClr val="222222"/>
                </a:solidFill>
                <a:highlight>
                  <a:srgbClr val="FFFFFF"/>
                </a:highlight>
              </a:rPr>
              <a:t>How You Can Help?</a:t>
            </a:r>
          </a:p>
          <a:p>
            <a:pPr indent="-381000" lvl="0" marL="457200" rtl="0">
              <a:lnSpc>
                <a:spcPct val="115000"/>
              </a:lnSpc>
              <a:spcBef>
                <a:spcPts val="0"/>
              </a:spcBef>
              <a:buClr>
                <a:srgbClr val="222222"/>
              </a:buClr>
              <a:buSzPct val="100000"/>
              <a:buChar char="-"/>
            </a:pPr>
            <a:r>
              <a:rPr b="1" lang="en" sz="2400">
                <a:solidFill>
                  <a:srgbClr val="222222"/>
                </a:solidFill>
                <a:highlight>
                  <a:srgbClr val="FFFFFF"/>
                </a:highlight>
              </a:rPr>
              <a:t>Specific for SacSOS - contact:</a:t>
            </a:r>
          </a:p>
          <a:p>
            <a:pPr lvl="0" rtl="0">
              <a:lnSpc>
                <a:spcPct val="115000"/>
              </a:lnSpc>
              <a:spcBef>
                <a:spcPts val="0"/>
              </a:spcBef>
              <a:buNone/>
            </a:pPr>
            <a:r>
              <a:rPr b="1" lang="en" sz="2400">
                <a:solidFill>
                  <a:srgbClr val="222222"/>
                </a:solidFill>
                <a:highlight>
                  <a:srgbClr val="FFFFFF"/>
                </a:highlight>
              </a:rPr>
              <a:t>		Joanne Werneke</a:t>
            </a:r>
          </a:p>
          <a:p>
            <a:pPr lvl="0" rtl="0">
              <a:lnSpc>
                <a:spcPct val="115000"/>
              </a:lnSpc>
              <a:spcBef>
                <a:spcPts val="0"/>
              </a:spcBef>
              <a:buNone/>
            </a:pPr>
            <a:r>
              <a:rPr b="1" lang="en" sz="2400">
                <a:solidFill>
                  <a:srgbClr val="222222"/>
                </a:solidFill>
                <a:highlight>
                  <a:srgbClr val="FFFFFF"/>
                </a:highlight>
              </a:rPr>
              <a:t>		</a:t>
            </a:r>
            <a:r>
              <a:rPr b="1" lang="en" sz="2400" u="sng">
                <a:solidFill>
                  <a:schemeClr val="hlink"/>
                </a:solidFill>
                <a:highlight>
                  <a:srgbClr val="FFFFFF"/>
                </a:highlight>
                <a:hlinkClick r:id="rId3"/>
              </a:rPr>
              <a:t>joannemwerneke@gmail.com</a:t>
            </a:r>
          </a:p>
          <a:p>
            <a:pPr lvl="0" rtl="0">
              <a:lnSpc>
                <a:spcPct val="115000"/>
              </a:lnSpc>
              <a:spcBef>
                <a:spcPts val="0"/>
              </a:spcBef>
              <a:buNone/>
            </a:pPr>
            <a:r>
              <a:rPr b="1" lang="en" sz="2400">
                <a:solidFill>
                  <a:srgbClr val="222222"/>
                </a:solidFill>
                <a:highlight>
                  <a:srgbClr val="FFFFFF"/>
                </a:highlight>
              </a:rPr>
              <a:t>		916-470-0917</a:t>
            </a:r>
          </a:p>
        </p:txBody>
      </p:sp>
      <p:pic>
        <p:nvPicPr>
          <p:cNvPr descr="sacsos_480.png" id="261" name="Shape 261"/>
          <p:cNvPicPr preferRelativeResize="0"/>
          <p:nvPr/>
        </p:nvPicPr>
        <p:blipFill>
          <a:blip r:embed="rId4">
            <a:alphaModFix/>
          </a:blip>
          <a:stretch>
            <a:fillRect/>
          </a:stretch>
        </p:blipFill>
        <p:spPr>
          <a:xfrm>
            <a:off x="2174525" y="0"/>
            <a:ext cx="4572000" cy="1371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pic>
        <p:nvPicPr>
          <p:cNvPr descr="CityofSacramento.jpg" id="137" name="Shape 137"/>
          <p:cNvPicPr preferRelativeResize="0"/>
          <p:nvPr/>
        </p:nvPicPr>
        <p:blipFill>
          <a:blip r:embed="rId3">
            <a:alphaModFix/>
          </a:blip>
          <a:stretch>
            <a:fillRect/>
          </a:stretch>
        </p:blipFill>
        <p:spPr>
          <a:xfrm>
            <a:off x="0" y="811969"/>
            <a:ext cx="9144000" cy="3519561"/>
          </a:xfrm>
          <a:prstGeom prst="rect">
            <a:avLst/>
          </a:prstGeom>
          <a:noFill/>
          <a:ln>
            <a:noFill/>
          </a:ln>
        </p:spPr>
      </p:pic>
      <p:sp>
        <p:nvSpPr>
          <p:cNvPr id="138" name="Shape 138"/>
          <p:cNvSpPr txBox="1"/>
          <p:nvPr/>
        </p:nvSpPr>
        <p:spPr>
          <a:xfrm>
            <a:off x="291650" y="214075"/>
            <a:ext cx="5125800" cy="597900"/>
          </a:xfrm>
          <a:prstGeom prst="rect">
            <a:avLst/>
          </a:prstGeom>
          <a:noFill/>
          <a:ln>
            <a:noFill/>
          </a:ln>
        </p:spPr>
        <p:txBody>
          <a:bodyPr anchorCtr="0" anchor="t" bIns="91425" lIns="91425" rIns="91425" tIns="91425">
            <a:noAutofit/>
          </a:bodyPr>
          <a:lstStyle/>
          <a:p>
            <a:pPr lvl="0">
              <a:spcBef>
                <a:spcPts val="0"/>
              </a:spcBef>
              <a:buNone/>
            </a:pPr>
            <a:r>
              <a:rPr lang="en" sz="3000"/>
              <a:t>Our </a:t>
            </a:r>
            <a:r>
              <a:rPr lang="en" sz="3000"/>
              <a:t>Core Sponsor:</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nvSpPr>
        <p:spPr>
          <a:xfrm>
            <a:off x="291650" y="214075"/>
            <a:ext cx="5125800" cy="597900"/>
          </a:xfrm>
          <a:prstGeom prst="rect">
            <a:avLst/>
          </a:prstGeom>
          <a:noFill/>
          <a:ln>
            <a:noFill/>
          </a:ln>
        </p:spPr>
        <p:txBody>
          <a:bodyPr anchorCtr="0" anchor="t" bIns="91425" lIns="91425" rIns="91425" tIns="91425">
            <a:noAutofit/>
          </a:bodyPr>
          <a:lstStyle/>
          <a:p>
            <a:pPr lvl="0" rtl="0">
              <a:spcBef>
                <a:spcPts val="0"/>
              </a:spcBef>
              <a:buNone/>
            </a:pPr>
            <a:r>
              <a:rPr lang="en" sz="3000"/>
              <a:t>Our Event Sponsor:</a:t>
            </a:r>
          </a:p>
        </p:txBody>
      </p:sp>
      <p:pic>
        <p:nvPicPr>
          <p:cNvPr descr="CFY Logo.png" id="144" name="Shape 144"/>
          <p:cNvPicPr preferRelativeResize="0"/>
          <p:nvPr/>
        </p:nvPicPr>
        <p:blipFill>
          <a:blip r:embed="rId3">
            <a:alphaModFix/>
          </a:blip>
          <a:stretch>
            <a:fillRect/>
          </a:stretch>
        </p:blipFill>
        <p:spPr>
          <a:xfrm>
            <a:off x="2034562" y="1012250"/>
            <a:ext cx="5074875" cy="3576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nvSpPr>
        <p:spPr>
          <a:xfrm>
            <a:off x="739500" y="1405375"/>
            <a:ext cx="7665000" cy="561000"/>
          </a:xfrm>
          <a:prstGeom prst="rect">
            <a:avLst/>
          </a:prstGeom>
          <a:noFill/>
          <a:ln>
            <a:noFill/>
          </a:ln>
        </p:spPr>
        <p:txBody>
          <a:bodyPr anchorCtr="0" anchor="t" bIns="91425" lIns="91425" rIns="91425" tIns="91425">
            <a:noAutofit/>
          </a:bodyPr>
          <a:lstStyle/>
          <a:p>
            <a:pPr lvl="0" rtl="0" algn="ctr">
              <a:spcBef>
                <a:spcPts val="0"/>
              </a:spcBef>
              <a:buNone/>
            </a:pPr>
            <a:r>
              <a:rPr lang="en" sz="3000"/>
              <a:t>Code for Sac Core Team and Volunteers</a:t>
            </a:r>
          </a:p>
        </p:txBody>
      </p:sp>
      <p:sp>
        <p:nvSpPr>
          <p:cNvPr id="150" name="Shape 150"/>
          <p:cNvSpPr txBox="1"/>
          <p:nvPr/>
        </p:nvSpPr>
        <p:spPr>
          <a:xfrm>
            <a:off x="2167200" y="2698500"/>
            <a:ext cx="4809600" cy="561000"/>
          </a:xfrm>
          <a:prstGeom prst="rect">
            <a:avLst/>
          </a:prstGeom>
          <a:noFill/>
          <a:ln>
            <a:noFill/>
          </a:ln>
        </p:spPr>
        <p:txBody>
          <a:bodyPr anchorCtr="0" anchor="t" bIns="91425" lIns="91425" rIns="91425" tIns="91425">
            <a:noAutofit/>
          </a:bodyPr>
          <a:lstStyle/>
          <a:p>
            <a:pPr lvl="0" rtl="0" algn="ctr">
              <a:spcBef>
                <a:spcPts val="0"/>
              </a:spcBef>
              <a:buNone/>
            </a:pPr>
            <a:r>
              <a:rPr lang="en" sz="3000"/>
              <a:t>Individual Donors</a:t>
            </a:r>
          </a:p>
        </p:txBody>
      </p:sp>
      <p:sp>
        <p:nvSpPr>
          <p:cNvPr id="151" name="Shape 151"/>
          <p:cNvSpPr txBox="1"/>
          <p:nvPr/>
        </p:nvSpPr>
        <p:spPr>
          <a:xfrm>
            <a:off x="291650" y="214075"/>
            <a:ext cx="5125800" cy="597900"/>
          </a:xfrm>
          <a:prstGeom prst="rect">
            <a:avLst/>
          </a:prstGeom>
          <a:noFill/>
          <a:ln>
            <a:noFill/>
          </a:ln>
        </p:spPr>
        <p:txBody>
          <a:bodyPr anchorCtr="0" anchor="t" bIns="91425" lIns="91425" rIns="91425" tIns="91425">
            <a:noAutofit/>
          </a:bodyPr>
          <a:lstStyle/>
          <a:p>
            <a:pPr lvl="0" rtl="0">
              <a:spcBef>
                <a:spcPts val="0"/>
              </a:spcBef>
              <a:buNone/>
            </a:pPr>
            <a:r>
              <a:rPr lang="en" sz="3000"/>
              <a:t>Special Thanks</a:t>
            </a:r>
            <a:r>
              <a:rPr lang="en" sz="3000"/>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pic>
        <p:nvPicPr>
          <p:cNvPr descr="the_urban_hive.png" id="156" name="Shape 156"/>
          <p:cNvPicPr preferRelativeResize="0"/>
          <p:nvPr/>
        </p:nvPicPr>
        <p:blipFill>
          <a:blip r:embed="rId3">
            <a:alphaModFix/>
          </a:blip>
          <a:stretch>
            <a:fillRect/>
          </a:stretch>
        </p:blipFill>
        <p:spPr>
          <a:xfrm>
            <a:off x="1880488" y="1233525"/>
            <a:ext cx="5383025" cy="3286050"/>
          </a:xfrm>
          <a:prstGeom prst="rect">
            <a:avLst/>
          </a:prstGeom>
          <a:noFill/>
          <a:ln>
            <a:noFill/>
          </a:ln>
        </p:spPr>
      </p:pic>
      <p:sp>
        <p:nvSpPr>
          <p:cNvPr id="157" name="Shape 157"/>
          <p:cNvSpPr txBox="1"/>
          <p:nvPr/>
        </p:nvSpPr>
        <p:spPr>
          <a:xfrm>
            <a:off x="291650" y="214075"/>
            <a:ext cx="6284700" cy="597900"/>
          </a:xfrm>
          <a:prstGeom prst="rect">
            <a:avLst/>
          </a:prstGeom>
          <a:noFill/>
          <a:ln>
            <a:noFill/>
          </a:ln>
        </p:spPr>
        <p:txBody>
          <a:bodyPr anchorCtr="0" anchor="t" bIns="91425" lIns="91425" rIns="91425" tIns="91425">
            <a:noAutofit/>
          </a:bodyPr>
          <a:lstStyle/>
          <a:p>
            <a:pPr lvl="0" rtl="0">
              <a:spcBef>
                <a:spcPts val="0"/>
              </a:spcBef>
              <a:buNone/>
            </a:pPr>
            <a:r>
              <a:rPr lang="en" sz="3000"/>
              <a:t>Our Meeting Space Provider: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2"/>
        </a:solidFill>
      </p:bgPr>
    </p:bg>
    <p:spTree>
      <p:nvGrpSpPr>
        <p:cNvPr id="161" name="Shape 161"/>
        <p:cNvGrpSpPr/>
        <p:nvPr/>
      </p:nvGrpSpPr>
      <p:grpSpPr>
        <a:xfrm>
          <a:off x="0" y="0"/>
          <a:ext cx="0" cy="0"/>
          <a:chOff x="0" y="0"/>
          <a:chExt cx="0" cy="0"/>
        </a:xfrm>
      </p:grpSpPr>
      <p:sp>
        <p:nvSpPr>
          <p:cNvPr id="162" name="Shape 16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600">
                <a:solidFill>
                  <a:schemeClr val="lt1"/>
                </a:solidFill>
                <a:latin typeface="Arial"/>
                <a:ea typeface="Arial"/>
                <a:cs typeface="Arial"/>
                <a:sym typeface="Arial"/>
              </a:rPr>
              <a:t>Code for America’s Code of Conduct</a:t>
            </a:r>
          </a:p>
        </p:txBody>
      </p:sp>
      <p:sp>
        <p:nvSpPr>
          <p:cNvPr id="163" name="Shape 163"/>
          <p:cNvSpPr txBox="1"/>
          <p:nvPr>
            <p:ph idx="1" type="body"/>
          </p:nvPr>
        </p:nvSpPr>
        <p:spPr>
          <a:xfrm>
            <a:off x="457200" y="1200150"/>
            <a:ext cx="8229600" cy="3236100"/>
          </a:xfrm>
          <a:prstGeom prst="rect">
            <a:avLst/>
          </a:prstGeom>
        </p:spPr>
        <p:txBody>
          <a:bodyPr anchorCtr="0" anchor="t" bIns="91425" lIns="91425" rIns="91425" tIns="91425">
            <a:noAutofit/>
          </a:bodyPr>
          <a:lstStyle/>
          <a:p>
            <a:pPr lvl="0" rtl="0">
              <a:lnSpc>
                <a:spcPct val="100000"/>
              </a:lnSpc>
              <a:spcBef>
                <a:spcPts val="0"/>
              </a:spcBef>
              <a:buNone/>
            </a:pPr>
            <a:r>
              <a:rPr b="0" lang="en" sz="1600">
                <a:solidFill>
                  <a:schemeClr val="lt1"/>
                </a:solidFill>
                <a:latin typeface="Arial"/>
                <a:ea typeface="Arial"/>
                <a:cs typeface="Arial"/>
                <a:sym typeface="Arial"/>
              </a:rPr>
              <a:t>The Code for America community expects that Code for America network activities, events, and digital forums:</a:t>
            </a:r>
          </a:p>
          <a:p>
            <a:pPr indent="-330200" lvl="0" marL="457200" rtl="0">
              <a:lnSpc>
                <a:spcPct val="100000"/>
              </a:lnSpc>
              <a:spcBef>
                <a:spcPts val="0"/>
              </a:spcBef>
              <a:spcAft>
                <a:spcPts val="1200"/>
              </a:spcAft>
              <a:buClr>
                <a:schemeClr val="lt1"/>
              </a:buClr>
              <a:buSzPct val="100000"/>
              <a:buFont typeface="Arial"/>
              <a:buChar char="●"/>
            </a:pPr>
            <a:r>
              <a:rPr b="0" lang="en" sz="1600">
                <a:solidFill>
                  <a:schemeClr val="lt1"/>
                </a:solidFill>
                <a:latin typeface="Arial"/>
                <a:ea typeface="Arial"/>
                <a:cs typeface="Arial"/>
                <a:sym typeface="Arial"/>
              </a:rPr>
              <a:t>Are a safe and respectful environment for all participants.</a:t>
            </a:r>
          </a:p>
          <a:p>
            <a:pPr indent="-330200" lvl="0" marL="457200" rtl="0">
              <a:lnSpc>
                <a:spcPct val="100000"/>
              </a:lnSpc>
              <a:spcBef>
                <a:spcPts val="0"/>
              </a:spcBef>
              <a:spcAft>
                <a:spcPts val="1200"/>
              </a:spcAft>
              <a:buClr>
                <a:schemeClr val="lt1"/>
              </a:buClr>
              <a:buSzPct val="100000"/>
              <a:buFont typeface="Arial"/>
              <a:buChar char="●"/>
            </a:pPr>
            <a:r>
              <a:rPr b="0" lang="en" sz="1600">
                <a:solidFill>
                  <a:schemeClr val="lt1"/>
                </a:solidFill>
                <a:latin typeface="Arial"/>
                <a:ea typeface="Arial"/>
                <a:cs typeface="Arial"/>
                <a:sym typeface="Arial"/>
              </a:rPr>
              <a:t>Strive to build tools that are open and free technology for public use. Activities that aim to foster public use, not private gain, are prioritized.</a:t>
            </a:r>
          </a:p>
          <a:p>
            <a:pPr indent="-330200" lvl="0" marL="457200" rtl="0">
              <a:lnSpc>
                <a:spcPct val="100000"/>
              </a:lnSpc>
              <a:spcBef>
                <a:spcPts val="0"/>
              </a:spcBef>
              <a:spcAft>
                <a:spcPts val="1200"/>
              </a:spcAft>
              <a:buClr>
                <a:schemeClr val="lt1"/>
              </a:buClr>
              <a:buSzPct val="100000"/>
              <a:buFont typeface="Arial"/>
              <a:buChar char="●"/>
            </a:pPr>
            <a:r>
              <a:rPr b="0" lang="en" sz="1600">
                <a:solidFill>
                  <a:schemeClr val="lt1"/>
                </a:solidFill>
                <a:latin typeface="Arial"/>
                <a:ea typeface="Arial"/>
                <a:cs typeface="Arial"/>
                <a:sym typeface="Arial"/>
              </a:rPr>
              <a:t>Prioritize access for and input from those who are traditionally excluded from the civic process.</a:t>
            </a:r>
          </a:p>
          <a:p>
            <a:pPr indent="-330200" lvl="0" marL="457200" rtl="0">
              <a:lnSpc>
                <a:spcPct val="100000"/>
              </a:lnSpc>
              <a:spcBef>
                <a:spcPts val="0"/>
              </a:spcBef>
              <a:spcAft>
                <a:spcPts val="1200"/>
              </a:spcAft>
              <a:buClr>
                <a:schemeClr val="lt1"/>
              </a:buClr>
              <a:buSzPct val="100000"/>
              <a:buFont typeface="Arial"/>
              <a:buChar char="●"/>
            </a:pPr>
            <a:r>
              <a:rPr b="0" lang="en" sz="1600">
                <a:solidFill>
                  <a:schemeClr val="lt1"/>
                </a:solidFill>
                <a:latin typeface="Arial"/>
                <a:ea typeface="Arial"/>
                <a:cs typeface="Arial"/>
                <a:sym typeface="Arial"/>
              </a:rPr>
              <a:t>Work to ensure that the community is well-represented in the planning, design, and implementation of civic tech. This includes encouraging participation from women, minorities, and traditionally marginalized groups.</a:t>
            </a:r>
          </a:p>
          <a:p>
            <a:pPr indent="-330200" lvl="0" marL="457200" rtl="0">
              <a:lnSpc>
                <a:spcPct val="100000"/>
              </a:lnSpc>
              <a:spcBef>
                <a:spcPts val="0"/>
              </a:spcBef>
              <a:spcAft>
                <a:spcPts val="1200"/>
              </a:spcAft>
              <a:buClr>
                <a:schemeClr val="lt1"/>
              </a:buClr>
              <a:buSzPct val="100000"/>
              <a:buFont typeface="Arial"/>
              <a:buChar char="●"/>
            </a:pPr>
            <a:r>
              <a:rPr b="0" lang="en" sz="1600">
                <a:solidFill>
                  <a:schemeClr val="lt1"/>
                </a:solidFill>
                <a:latin typeface="Arial"/>
                <a:ea typeface="Arial"/>
                <a:cs typeface="Arial"/>
                <a:sym typeface="Arial"/>
              </a:rPr>
              <a:t>Provide an environment where people are free from discrimination or harassment.</a:t>
            </a:r>
          </a:p>
          <a:p>
            <a:pPr lvl="0" rtl="0">
              <a:lnSpc>
                <a:spcPct val="100000"/>
              </a:lnSpc>
              <a:spcBef>
                <a:spcPts val="0"/>
              </a:spcBef>
              <a:spcAft>
                <a:spcPts val="1200"/>
              </a:spcAft>
              <a:buNone/>
            </a:pPr>
            <a:r>
              <a:rPr b="0" lang="en" sz="1600">
                <a:solidFill>
                  <a:schemeClr val="lt1"/>
                </a:solidFill>
                <a:latin typeface="Arial"/>
                <a:ea typeface="Arial"/>
                <a:cs typeface="Arial"/>
                <a:sym typeface="Arial"/>
              </a:rPr>
              <a:t>Github: </a:t>
            </a:r>
            <a:r>
              <a:rPr b="0" lang="en" sz="1600" u="sng">
                <a:solidFill>
                  <a:schemeClr val="lt1"/>
                </a:solidFill>
                <a:latin typeface="Arial"/>
                <a:ea typeface="Arial"/>
                <a:cs typeface="Arial"/>
                <a:sym typeface="Arial"/>
              </a:rPr>
              <a:t>https://github.com/codeforamerica/codeofconduct</a:t>
            </a:r>
          </a:p>
          <a:p>
            <a:pPr lvl="0" rtl="0">
              <a:lnSpc>
                <a:spcPct val="100000"/>
              </a:lnSpc>
              <a:spcBef>
                <a:spcPts val="0"/>
              </a:spcBef>
              <a:spcAft>
                <a:spcPts val="1200"/>
              </a:spcAft>
              <a:buNone/>
            </a:pPr>
            <a:r>
              <a:t/>
            </a:r>
            <a:endParaRPr b="0" sz="1200">
              <a:solidFill>
                <a:schemeClr val="lt1"/>
              </a:solidFill>
              <a:latin typeface="Arial"/>
              <a:ea typeface="Arial"/>
              <a:cs typeface="Arial"/>
              <a:sym typeface="Arial"/>
            </a:endParaRPr>
          </a:p>
          <a:p>
            <a:pPr lvl="0" rtl="0">
              <a:spcBef>
                <a:spcPts val="0"/>
              </a:spcBef>
              <a:buNone/>
            </a:pPr>
            <a:r>
              <a:t/>
            </a:r>
            <a:endParaRPr b="0" sz="1200">
              <a:solidFill>
                <a:srgbClr val="333333"/>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ctrTitle"/>
          </p:nvPr>
        </p:nvSpPr>
        <p:spPr>
          <a:xfrm>
            <a:off x="685800" y="655874"/>
            <a:ext cx="7772400" cy="2636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Arial"/>
              <a:buNone/>
            </a:pPr>
            <a:r>
              <a:rPr b="1" i="0" lang="en" sz="6600" u="none" cap="none" strike="noStrike">
                <a:solidFill>
                  <a:srgbClr val="FFFFFF"/>
                </a:solidFill>
                <a:latin typeface="Arial"/>
                <a:ea typeface="Arial"/>
                <a:cs typeface="Arial"/>
                <a:sym typeface="Arial"/>
              </a:rPr>
              <a:t>Meet</a:t>
            </a:r>
          </a:p>
          <a:p>
            <a:pPr indent="0" lvl="0" marL="0" marR="0" rtl="0" algn="l">
              <a:lnSpc>
                <a:spcPct val="100000"/>
              </a:lnSpc>
              <a:spcBef>
                <a:spcPts val="0"/>
              </a:spcBef>
              <a:spcAft>
                <a:spcPts val="0"/>
              </a:spcAft>
              <a:buClr>
                <a:srgbClr val="FFFFFF"/>
              </a:buClr>
              <a:buSzPct val="25000"/>
              <a:buFont typeface="Arial"/>
              <a:buNone/>
            </a:pPr>
            <a:r>
              <a:rPr b="1" i="0" lang="en" sz="6600" u="none" cap="none" strike="noStrike">
                <a:solidFill>
                  <a:srgbClr val="FFFFFF"/>
                </a:solidFill>
                <a:latin typeface="Arial"/>
                <a:ea typeface="Arial"/>
                <a:cs typeface="Arial"/>
                <a:sym typeface="Arial"/>
              </a:rPr>
              <a:t>Code for Sacramento!</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solidFill>
                  <a:srgbClr val="5091B2"/>
                </a:solidFill>
                <a:latin typeface="Arial"/>
                <a:ea typeface="Arial"/>
                <a:cs typeface="Arial"/>
                <a:sym typeface="Arial"/>
              </a:rPr>
              <a:t>Hacking</a:t>
            </a:r>
          </a:p>
        </p:txBody>
      </p:sp>
      <p:sp>
        <p:nvSpPr>
          <p:cNvPr id="174" name="Shape 174"/>
          <p:cNvSpPr txBox="1"/>
          <p:nvPr>
            <p:ph idx="1" type="body"/>
          </p:nvPr>
        </p:nvSpPr>
        <p:spPr>
          <a:xfrm>
            <a:off x="457200" y="1200150"/>
            <a:ext cx="8229600" cy="32361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45833"/>
              <a:buFont typeface="Arial"/>
              <a:buNone/>
            </a:pPr>
            <a:r>
              <a:rPr b="0" lang="en" sz="2400">
                <a:latin typeface="Average"/>
                <a:ea typeface="Average"/>
                <a:cs typeface="Average"/>
                <a:sym typeface="Average"/>
              </a:rPr>
              <a:t>noun </a:t>
            </a:r>
            <a:r>
              <a:rPr b="0" lang="en" sz="2400">
                <a:latin typeface="Arial"/>
                <a:ea typeface="Arial"/>
                <a:cs typeface="Arial"/>
                <a:sym typeface="Arial"/>
              </a:rPr>
              <a:t>/ˈhækɪŋ/</a:t>
            </a:r>
          </a:p>
          <a:p>
            <a:pPr indent="-381000" lvl="0" marL="457200" rtl="0">
              <a:lnSpc>
                <a:spcPct val="115000"/>
              </a:lnSpc>
              <a:spcBef>
                <a:spcPts val="0"/>
              </a:spcBef>
              <a:spcAft>
                <a:spcPts val="1600"/>
              </a:spcAft>
              <a:buClr>
                <a:srgbClr val="000000"/>
              </a:buClr>
              <a:buSzPct val="100000"/>
              <a:buFont typeface="Arial"/>
              <a:buAutoNum type="arabicPeriod"/>
            </a:pPr>
            <a:r>
              <a:rPr b="0" lang="en" sz="2400">
                <a:latin typeface="Arial"/>
                <a:ea typeface="Arial"/>
                <a:cs typeface="Arial"/>
                <a:sym typeface="Arial"/>
              </a:rPr>
              <a:t>Unauthorized attempts to bypass the security mechanisms of an information system or network.</a:t>
            </a:r>
          </a:p>
          <a:p>
            <a:pPr indent="-381000" lvl="0" marL="457200" rtl="0">
              <a:lnSpc>
                <a:spcPct val="115000"/>
              </a:lnSpc>
              <a:spcBef>
                <a:spcPts val="0"/>
              </a:spcBef>
              <a:spcAft>
                <a:spcPts val="1600"/>
              </a:spcAft>
              <a:buClr>
                <a:srgbClr val="000000"/>
              </a:buClr>
              <a:buSzPct val="100000"/>
              <a:buFont typeface="Arial"/>
              <a:buAutoNum type="arabicPeriod"/>
            </a:pPr>
            <a:r>
              <a:rPr b="0" lang="en" sz="2400">
                <a:latin typeface="Arial"/>
                <a:ea typeface="Arial"/>
                <a:cs typeface="Arial"/>
                <a:sym typeface="Arial"/>
              </a:rPr>
              <a:t>Playful solving of technical work that requires deep understanding, especially of a computer system.</a:t>
            </a:r>
          </a:p>
          <a:p>
            <a:pPr indent="-381000" lvl="0" marL="5486400" rtl="0">
              <a:lnSpc>
                <a:spcPct val="115000"/>
              </a:lnSpc>
              <a:spcBef>
                <a:spcPts val="0"/>
              </a:spcBef>
              <a:spcAft>
                <a:spcPts val="1600"/>
              </a:spcAft>
              <a:buClr>
                <a:srgbClr val="000000"/>
              </a:buClr>
              <a:buSzPct val="100000"/>
              <a:buFont typeface="Arial"/>
              <a:buChar char="-"/>
            </a:pPr>
            <a:r>
              <a:rPr b="0" i="1" lang="en" sz="2400">
                <a:latin typeface="Arial"/>
                <a:ea typeface="Arial"/>
                <a:cs typeface="Arial"/>
                <a:sym typeface="Arial"/>
              </a:rPr>
              <a:t>wiktionary.org</a:t>
            </a:r>
          </a:p>
        </p:txBody>
      </p:sp>
    </p:spTree>
  </p:cSld>
  <p:clrMapOvr>
    <a:masterClrMapping/>
  </p:clrMapOvr>
</p:sld>
</file>

<file path=ppt/theme/theme1.xml><?xml version="1.0" encoding="utf-8"?>
<a:theme xmlns:a="http://schemas.openxmlformats.org/drawingml/2006/main" xmlns:r="http://schemas.openxmlformats.org/officeDocument/2006/relationships" name="Summit">
  <a:themeElements>
    <a:clrScheme name="2015 Summit">
      <a:dk1>
        <a:srgbClr val="000000"/>
      </a:dk1>
      <a:lt1>
        <a:srgbClr val="FFFFFF"/>
      </a:lt1>
      <a:dk2>
        <a:srgbClr val="666666"/>
      </a:dk2>
      <a:lt2>
        <a:srgbClr val="D8D5D5"/>
      </a:lt2>
      <a:accent1>
        <a:srgbClr val="2E6CAC"/>
      </a:accent1>
      <a:accent2>
        <a:srgbClr val="144D7C"/>
      </a:accent2>
      <a:accent3>
        <a:srgbClr val="BD3B44"/>
      </a:accent3>
      <a:accent4>
        <a:srgbClr val="CF6D2C"/>
      </a:accent4>
      <a:accent5>
        <a:srgbClr val="4D3C8F"/>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ummit">
  <a:themeElements>
    <a:clrScheme name="2015 Summit">
      <a:dk1>
        <a:srgbClr val="000000"/>
      </a:dk1>
      <a:lt1>
        <a:srgbClr val="FFFFFF"/>
      </a:lt1>
      <a:dk2>
        <a:srgbClr val="666666"/>
      </a:dk2>
      <a:lt2>
        <a:srgbClr val="D8D5D5"/>
      </a:lt2>
      <a:accent1>
        <a:srgbClr val="2E6CAC"/>
      </a:accent1>
      <a:accent2>
        <a:srgbClr val="144D7C"/>
      </a:accent2>
      <a:accent3>
        <a:srgbClr val="BD3B44"/>
      </a:accent3>
      <a:accent4>
        <a:srgbClr val="CF6D2C"/>
      </a:accent4>
      <a:accent5>
        <a:srgbClr val="4D3C8F"/>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ummit">
  <a:themeElements>
    <a:clrScheme name="2015 Summit">
      <a:dk1>
        <a:srgbClr val="000000"/>
      </a:dk1>
      <a:lt1>
        <a:srgbClr val="FFFFFF"/>
      </a:lt1>
      <a:dk2>
        <a:srgbClr val="666666"/>
      </a:dk2>
      <a:lt2>
        <a:srgbClr val="D8D5D5"/>
      </a:lt2>
      <a:accent1>
        <a:srgbClr val="2E6CAC"/>
      </a:accent1>
      <a:accent2>
        <a:srgbClr val="144D7C"/>
      </a:accent2>
      <a:accent3>
        <a:srgbClr val="BD3B44"/>
      </a:accent3>
      <a:accent4>
        <a:srgbClr val="CF6D2C"/>
      </a:accent4>
      <a:accent5>
        <a:srgbClr val="4D3C8F"/>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