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64" r:id="rId2"/>
  </p:sldIdLst>
  <p:sldSz cx="9144000" cy="6858000" type="screen4x3"/>
  <p:notesSz cx="6858000" cy="9144000"/>
  <p:defaultTextStyle>
    <a:defPPr>
      <a:defRPr lang="sv-S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jörn Haring" initials="B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732" autoAdjust="0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B702E-1125-A443-8E8E-0AA54010F7A2}" type="datetimeFigureOut">
              <a:rPr lang="sv-SE" smtClean="0"/>
              <a:t>2015-10-12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C47D2-94C9-654C-99BF-522456D9E74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367672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FF02F0-87D4-7941-A31C-C04BBE9F7DD4}" type="datetimeFigureOut">
              <a:rPr lang="sv-SE" smtClean="0"/>
              <a:t>2015-10-12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E532F8-B8AB-814E-84AE-0337D6D0319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52695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med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objekt 8" descr="Bla_va_ovr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52000" y="116632"/>
            <a:ext cx="1908000" cy="794743"/>
          </a:xfrm>
          <a:prstGeom prst="rect">
            <a:avLst/>
          </a:prstGeom>
        </p:spPr>
      </p:pic>
      <p:pic>
        <p:nvPicPr>
          <p:cNvPr id="10" name="Bildobjekt 9" descr="Gron_horna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526017" y="3240017"/>
            <a:ext cx="3617983" cy="3617983"/>
          </a:xfrm>
          <a:prstGeom prst="rect">
            <a:avLst/>
          </a:prstGeom>
        </p:spPr>
      </p:pic>
      <p:sp>
        <p:nvSpPr>
          <p:cNvPr id="8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>
                <a:solidFill>
                  <a:prstClr val="black"/>
                </a:solidFill>
              </a:rPr>
              <a:pPr/>
              <a:t>‹#›</a:t>
            </a:fld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11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>
                <a:solidFill>
                  <a:prstClr val="black"/>
                </a:solidFill>
              </a:rPr>
              <a:pPr/>
              <a:t>2015-10-12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7" name="Rubrik 1"/>
          <p:cNvSpPr>
            <a:spLocks noGrp="1"/>
          </p:cNvSpPr>
          <p:nvPr>
            <p:ph type="title"/>
          </p:nvPr>
        </p:nvSpPr>
        <p:spPr>
          <a:xfrm>
            <a:off x="726964" y="1925960"/>
            <a:ext cx="7690072" cy="1143000"/>
          </a:xfrm>
        </p:spPr>
        <p:txBody>
          <a:bodyPr>
            <a:normAutofit/>
          </a:bodyPr>
          <a:lstStyle>
            <a:lvl1pPr algn="ctr">
              <a:defRPr sz="3600" baseline="0"/>
            </a:lvl1pPr>
          </a:lstStyle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945337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 utan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130400" y="274638"/>
            <a:ext cx="8229600" cy="1143000"/>
          </a:xfrm>
        </p:spPr>
        <p:txBody>
          <a:bodyPr/>
          <a:lstStyle/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pic>
        <p:nvPicPr>
          <p:cNvPr id="8" name="Bildobjekt 7" descr="Bla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000" y="6237312"/>
            <a:ext cx="1260000" cy="524233"/>
          </a:xfrm>
          <a:prstGeom prst="rect">
            <a:avLst/>
          </a:prstGeom>
        </p:spPr>
      </p:pic>
      <p:sp>
        <p:nvSpPr>
          <p:cNvPr id="9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>
                <a:solidFill>
                  <a:prstClr val="black"/>
                </a:solidFill>
              </a:rPr>
              <a:pPr/>
              <a:t>‹#›</a:t>
            </a:fld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10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>
                <a:solidFill>
                  <a:prstClr val="black"/>
                </a:solidFill>
              </a:rPr>
              <a:pPr/>
              <a:t>2015-10-12</a:t>
            </a:fld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947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 med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50" b="1" cap="all"/>
            </a:lvl1pPr>
          </a:lstStyle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</p:txBody>
      </p:sp>
      <p:pic>
        <p:nvPicPr>
          <p:cNvPr id="10" name="Bildobjekt 9" descr="Bla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000" y="6237312"/>
            <a:ext cx="1260000" cy="524233"/>
          </a:xfrm>
          <a:prstGeom prst="rect">
            <a:avLst/>
          </a:prstGeom>
        </p:spPr>
      </p:pic>
      <p:sp>
        <p:nvSpPr>
          <p:cNvPr id="9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>
                <a:solidFill>
                  <a:prstClr val="black"/>
                </a:solidFill>
              </a:rPr>
              <a:pPr/>
              <a:t>‹#›</a:t>
            </a:fld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11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>
                <a:solidFill>
                  <a:prstClr val="black"/>
                </a:solidFill>
              </a:rPr>
              <a:pPr/>
              <a:t>2015-10-12</a:t>
            </a:fld>
            <a:endParaRPr dirty="0">
              <a:solidFill>
                <a:prstClr val="black"/>
              </a:solidFill>
            </a:endParaRPr>
          </a:p>
        </p:txBody>
      </p:sp>
      <p:pic>
        <p:nvPicPr>
          <p:cNvPr id="7" name="Bildobjekt 6" descr="Gra_horna_svag_gra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3617983" cy="361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58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130400" y="274638"/>
            <a:ext cx="7761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130400" y="1535113"/>
            <a:ext cx="3744000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1130400" y="2174875"/>
            <a:ext cx="3744000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5148000" y="1535113"/>
            <a:ext cx="3744000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5148000" y="2174875"/>
            <a:ext cx="3744000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pic>
        <p:nvPicPr>
          <p:cNvPr id="12" name="Bildobjekt 11" descr="Bla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000" y="6237312"/>
            <a:ext cx="1260000" cy="524233"/>
          </a:xfrm>
          <a:prstGeom prst="rect">
            <a:avLst/>
          </a:prstGeom>
        </p:spPr>
      </p:pic>
      <p:sp>
        <p:nvSpPr>
          <p:cNvPr id="13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>
                <a:solidFill>
                  <a:prstClr val="black"/>
                </a:solidFill>
              </a:rPr>
              <a:pPr/>
              <a:t>‹#›</a:t>
            </a:fld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14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>
                <a:solidFill>
                  <a:prstClr val="black"/>
                </a:solidFill>
              </a:rPr>
              <a:pPr/>
              <a:t>2015-10-12</a:t>
            </a:fld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142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130400" y="273050"/>
            <a:ext cx="3081600" cy="1162050"/>
          </a:xfrm>
        </p:spPr>
        <p:txBody>
          <a:bodyPr anchor="b"/>
          <a:lstStyle>
            <a:lvl1pPr algn="l">
              <a:defRPr sz="2000" b="1" baseline="0"/>
            </a:lvl1pPr>
          </a:lstStyle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00000" y="273050"/>
            <a:ext cx="4392000" cy="5853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130400" y="1435100"/>
            <a:ext cx="308160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</p:txBody>
      </p:sp>
      <p:pic>
        <p:nvPicPr>
          <p:cNvPr id="10" name="Bildobjekt 9" descr="Bla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000" y="6237312"/>
            <a:ext cx="1260000" cy="524233"/>
          </a:xfrm>
          <a:prstGeom prst="rect">
            <a:avLst/>
          </a:prstGeom>
        </p:spPr>
      </p:pic>
      <p:sp>
        <p:nvSpPr>
          <p:cNvPr id="11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>
                <a:solidFill>
                  <a:prstClr val="black"/>
                </a:solidFill>
              </a:rPr>
              <a:pPr/>
              <a:t>‹#›</a:t>
            </a:fld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12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>
                <a:solidFill>
                  <a:prstClr val="black"/>
                </a:solidFill>
              </a:rPr>
              <a:pPr/>
              <a:t>2015-10-12</a:t>
            </a:fld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1498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835696" y="4797152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835696" y="620688"/>
            <a:ext cx="5442992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noProof="0" smtClean="0"/>
              <a:t>Klicka på ikonen för att lägga till en bild</a:t>
            </a:r>
            <a:endParaRPr lang="sv-SE" noProof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835696" y="5373216"/>
            <a:ext cx="5486400" cy="804862"/>
          </a:xfrm>
        </p:spPr>
        <p:txBody>
          <a:bodyPr/>
          <a:lstStyle>
            <a:lvl1pPr marL="0" indent="0">
              <a:buNone/>
              <a:defRPr sz="1400" spc="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</p:txBody>
      </p:sp>
      <p:pic>
        <p:nvPicPr>
          <p:cNvPr id="11" name="Bildobjekt 10" descr="Bla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000" y="6237312"/>
            <a:ext cx="1260000" cy="524233"/>
          </a:xfrm>
          <a:prstGeom prst="rect">
            <a:avLst/>
          </a:prstGeom>
        </p:spPr>
      </p:pic>
      <p:sp>
        <p:nvSpPr>
          <p:cNvPr id="10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>
                <a:solidFill>
                  <a:prstClr val="black"/>
                </a:solidFill>
              </a:rPr>
              <a:pPr/>
              <a:t>‹#›</a:t>
            </a:fld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12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>
                <a:solidFill>
                  <a:prstClr val="black"/>
                </a:solidFill>
              </a:rPr>
              <a:pPr/>
              <a:t>2015-10-12</a:t>
            </a:fld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5867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130400" y="274638"/>
            <a:ext cx="7761600" cy="1143000"/>
          </a:xfrm>
        </p:spPr>
        <p:txBody>
          <a:bodyPr/>
          <a:lstStyle/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1130400" y="1600200"/>
            <a:ext cx="7761600" cy="4525963"/>
          </a:xfrm>
        </p:spPr>
        <p:txBody>
          <a:bodyPr vert="eaVert"/>
          <a:lstStyle/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pic>
        <p:nvPicPr>
          <p:cNvPr id="9" name="Bildobjekt 8" descr="Bla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000" y="6237312"/>
            <a:ext cx="1260000" cy="524233"/>
          </a:xfrm>
          <a:prstGeom prst="rect">
            <a:avLst/>
          </a:prstGeom>
        </p:spPr>
      </p:pic>
      <p:sp>
        <p:nvSpPr>
          <p:cNvPr id="10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>
                <a:solidFill>
                  <a:prstClr val="black"/>
                </a:solidFill>
              </a:rPr>
              <a:pPr/>
              <a:t>‹#›</a:t>
            </a:fld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11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>
                <a:solidFill>
                  <a:prstClr val="black"/>
                </a:solidFill>
              </a:rPr>
              <a:pPr/>
              <a:t>2015-10-12</a:t>
            </a:fld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3506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pic>
        <p:nvPicPr>
          <p:cNvPr id="10" name="Bildobjekt 9" descr="Bla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000" y="6237312"/>
            <a:ext cx="1260000" cy="524233"/>
          </a:xfrm>
          <a:prstGeom prst="rect">
            <a:avLst/>
          </a:prstGeom>
        </p:spPr>
      </p:pic>
      <p:sp>
        <p:nvSpPr>
          <p:cNvPr id="9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>
                <a:solidFill>
                  <a:prstClr val="black"/>
                </a:solidFill>
              </a:rPr>
              <a:pPr/>
              <a:t>‹#›</a:t>
            </a:fld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11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>
                <a:solidFill>
                  <a:prstClr val="black"/>
                </a:solidFill>
              </a:rPr>
              <a:pPr/>
              <a:t>2015-10-12</a:t>
            </a:fld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805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 med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130400" y="274638"/>
            <a:ext cx="7761600" cy="1143000"/>
          </a:xfrm>
        </p:spPr>
        <p:txBody>
          <a:bodyPr/>
          <a:lstStyle/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130400" y="1600200"/>
            <a:ext cx="7761600" cy="4525963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pic>
        <p:nvPicPr>
          <p:cNvPr id="11" name="Bildobjekt 10" descr="Bla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000" y="6237312"/>
            <a:ext cx="1260000" cy="524233"/>
          </a:xfrm>
          <a:prstGeom prst="rect">
            <a:avLst/>
          </a:prstGeom>
        </p:spPr>
      </p:pic>
      <p:pic>
        <p:nvPicPr>
          <p:cNvPr id="9" name="Bildobjekt 8" descr="Gra_horna_svag_gra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3617983" cy="3617983"/>
          </a:xfrm>
          <a:prstGeom prst="rect">
            <a:avLst/>
          </a:prstGeom>
        </p:spPr>
      </p:pic>
      <p:sp>
        <p:nvSpPr>
          <p:cNvPr id="10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>
                <a:solidFill>
                  <a:prstClr val="black"/>
                </a:solidFill>
              </a:rPr>
              <a:pPr/>
              <a:t>‹#›</a:t>
            </a:fld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13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>
                <a:solidFill>
                  <a:prstClr val="black"/>
                </a:solidFill>
              </a:rPr>
              <a:pPr/>
              <a:t>2015-10-12</a:t>
            </a:fld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277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 utan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130400" y="274638"/>
            <a:ext cx="7761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130400" y="1600200"/>
            <a:ext cx="7761600" cy="4525963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pic>
        <p:nvPicPr>
          <p:cNvPr id="10" name="Bildobjekt 9" descr="Bla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000" y="6237312"/>
            <a:ext cx="1260000" cy="524233"/>
          </a:xfrm>
          <a:prstGeom prst="rect">
            <a:avLst/>
          </a:prstGeom>
        </p:spPr>
      </p:pic>
      <p:sp>
        <p:nvSpPr>
          <p:cNvPr id="9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>
                <a:solidFill>
                  <a:prstClr val="black"/>
                </a:solidFill>
              </a:rPr>
              <a:pPr/>
              <a:t>‹#›</a:t>
            </a:fld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11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>
                <a:solidFill>
                  <a:prstClr val="black"/>
                </a:solidFill>
              </a:rPr>
              <a:pPr/>
              <a:t>2015-10-12</a:t>
            </a:fld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421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 med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130400" y="274638"/>
            <a:ext cx="7768800" cy="1143000"/>
          </a:xfrm>
        </p:spPr>
        <p:txBody>
          <a:bodyPr/>
          <a:lstStyle/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1130400" y="1600200"/>
            <a:ext cx="3744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5148000" y="1600200"/>
            <a:ext cx="3744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pic>
        <p:nvPicPr>
          <p:cNvPr id="11" name="Bildobjekt 10" descr="Bla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000" y="6237312"/>
            <a:ext cx="1260000" cy="524233"/>
          </a:xfrm>
          <a:prstGeom prst="rect">
            <a:avLst/>
          </a:prstGeom>
        </p:spPr>
      </p:pic>
      <p:pic>
        <p:nvPicPr>
          <p:cNvPr id="10" name="Bildobjekt 9" descr="Gra_horna_svag_gra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3617983" cy="3617983"/>
          </a:xfrm>
          <a:prstGeom prst="rect">
            <a:avLst/>
          </a:prstGeom>
        </p:spPr>
      </p:pic>
      <p:sp>
        <p:nvSpPr>
          <p:cNvPr id="13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>
                <a:solidFill>
                  <a:prstClr val="black"/>
                </a:solidFill>
              </a:rPr>
              <a:pPr/>
              <a:t>‹#›</a:t>
            </a:fld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14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>
                <a:solidFill>
                  <a:prstClr val="black"/>
                </a:solidFill>
              </a:rPr>
              <a:pPr/>
              <a:t>2015-10-12</a:t>
            </a:fld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196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 utan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130400" y="274638"/>
            <a:ext cx="77688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1130400" y="1600200"/>
            <a:ext cx="3744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5148000" y="1600200"/>
            <a:ext cx="3744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pic>
        <p:nvPicPr>
          <p:cNvPr id="11" name="Bildobjekt 10" descr="Bla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000" y="6237312"/>
            <a:ext cx="1260000" cy="524233"/>
          </a:xfrm>
          <a:prstGeom prst="rect">
            <a:avLst/>
          </a:prstGeom>
        </p:spPr>
      </p:pic>
      <p:sp>
        <p:nvSpPr>
          <p:cNvPr id="10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>
                <a:solidFill>
                  <a:prstClr val="black"/>
                </a:solidFill>
              </a:rPr>
              <a:pPr/>
              <a:t>‹#›</a:t>
            </a:fld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12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>
                <a:solidFill>
                  <a:prstClr val="black"/>
                </a:solidFill>
              </a:rPr>
              <a:pPr/>
              <a:t>2015-10-12</a:t>
            </a:fld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832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 med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objekt 7" descr="Bla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000" y="6237312"/>
            <a:ext cx="1260000" cy="524233"/>
          </a:xfrm>
          <a:prstGeom prst="rect">
            <a:avLst/>
          </a:prstGeom>
        </p:spPr>
      </p:pic>
      <p:pic>
        <p:nvPicPr>
          <p:cNvPr id="10" name="Bildobjekt 9" descr="Gra_horna_svag_gra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3617983" cy="3617983"/>
          </a:xfrm>
          <a:prstGeom prst="rect">
            <a:avLst/>
          </a:prstGeom>
        </p:spPr>
      </p:pic>
      <p:sp>
        <p:nvSpPr>
          <p:cNvPr id="11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>
                <a:solidFill>
                  <a:prstClr val="black"/>
                </a:solidFill>
              </a:rPr>
              <a:pPr/>
              <a:t>‹#›</a:t>
            </a:fld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12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>
                <a:solidFill>
                  <a:prstClr val="black"/>
                </a:solidFill>
              </a:rPr>
              <a:pPr/>
              <a:t>2015-10-12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553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 utan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objekt 7" descr="Bla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000" y="6237312"/>
            <a:ext cx="1260000" cy="524233"/>
          </a:xfrm>
          <a:prstGeom prst="rect">
            <a:avLst/>
          </a:prstGeom>
        </p:spPr>
      </p:pic>
      <p:sp>
        <p:nvSpPr>
          <p:cNvPr id="10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>
                <a:solidFill>
                  <a:prstClr val="black"/>
                </a:solidFill>
              </a:rPr>
              <a:pPr/>
              <a:t>‹#›</a:t>
            </a:fld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11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>
                <a:solidFill>
                  <a:prstClr val="black"/>
                </a:solidFill>
              </a:rPr>
              <a:pPr/>
              <a:t>2015-10-12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992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 och underrubrik med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objekt 8" descr="Bla_va_ovr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52000" y="116632"/>
            <a:ext cx="1908000" cy="794743"/>
          </a:xfrm>
          <a:prstGeom prst="rect">
            <a:avLst/>
          </a:prstGeom>
        </p:spPr>
      </p:pic>
      <p:pic>
        <p:nvPicPr>
          <p:cNvPr id="10" name="Bildobjekt 9" descr="Gron_horna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526017" y="3240017"/>
            <a:ext cx="3617983" cy="3617983"/>
          </a:xfrm>
          <a:prstGeom prst="rect">
            <a:avLst/>
          </a:prstGeom>
        </p:spPr>
      </p:pic>
      <p:sp>
        <p:nvSpPr>
          <p:cNvPr id="8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>
                <a:solidFill>
                  <a:prstClr val="black"/>
                </a:solidFill>
              </a:rPr>
              <a:pPr/>
              <a:t>‹#›</a:t>
            </a:fld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11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>
                <a:solidFill>
                  <a:prstClr val="black"/>
                </a:solidFill>
              </a:rPr>
              <a:pPr/>
              <a:t>2015-10-12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12" name="Rubrik 1"/>
          <p:cNvSpPr>
            <a:spLocks noGrp="1"/>
          </p:cNvSpPr>
          <p:nvPr>
            <p:ph type="ctrTitle"/>
          </p:nvPr>
        </p:nvSpPr>
        <p:spPr>
          <a:xfrm>
            <a:off x="685800" y="2160000"/>
            <a:ext cx="7772400" cy="1470025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defRPr lang="en-US" sz="3600" b="1" kern="0" spc="0" baseline="0" dirty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13" name="Underrubrik 2"/>
          <p:cNvSpPr>
            <a:spLocks noGrp="1"/>
          </p:cNvSpPr>
          <p:nvPr>
            <p:ph type="subTitle" idx="1"/>
          </p:nvPr>
        </p:nvSpPr>
        <p:spPr>
          <a:xfrm>
            <a:off x="683568" y="3933056"/>
            <a:ext cx="4136504" cy="1752600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None/>
              <a:defRPr lang="en-US" sz="2400" b="0" kern="0" spc="0" baseline="0" dirty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noProof="0" smtClean="0"/>
              <a:t>Klicka här för att ändra format på underrubrik i bakgrunden</a:t>
            </a:r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206120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 med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130400" y="274638"/>
            <a:ext cx="8229600" cy="1143000"/>
          </a:xfrm>
        </p:spPr>
        <p:txBody>
          <a:bodyPr/>
          <a:lstStyle/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pic>
        <p:nvPicPr>
          <p:cNvPr id="8" name="Bildobjekt 7" descr="Bla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000" y="6237312"/>
            <a:ext cx="1260000" cy="524233"/>
          </a:xfrm>
          <a:prstGeom prst="rect">
            <a:avLst/>
          </a:prstGeom>
        </p:spPr>
      </p:pic>
      <p:sp>
        <p:nvSpPr>
          <p:cNvPr id="9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>
                <a:solidFill>
                  <a:prstClr val="black"/>
                </a:solidFill>
              </a:rPr>
              <a:pPr/>
              <a:t>‹#›</a:t>
            </a:fld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10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>
                <a:solidFill>
                  <a:prstClr val="black"/>
                </a:solidFill>
              </a:rPr>
              <a:pPr/>
              <a:t>2015-10-12</a:t>
            </a:fld>
            <a:endParaRPr dirty="0">
              <a:solidFill>
                <a:prstClr val="black"/>
              </a:solidFill>
            </a:endParaRPr>
          </a:p>
        </p:txBody>
      </p:sp>
      <p:pic>
        <p:nvPicPr>
          <p:cNvPr id="6" name="Bildobjekt 5" descr="Gra_horna_svag_gra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3617983" cy="361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28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sp>
        <p:nvSpPr>
          <p:cNvPr id="8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-10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7D52571D-F6E9-4E55-9072-6039233C3AA6}" type="datetime1">
              <a:rPr lang="sv-SE">
                <a:solidFill>
                  <a:prstClr val="black"/>
                </a:solidFill>
              </a:rPr>
              <a:pPr/>
              <a:t>2015-10-12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9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1403648" y="6356350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>
                <a:solidFill>
                  <a:prstClr val="black"/>
                </a:solidFill>
              </a:rPr>
              <a:pPr/>
              <a:t>‹#›</a:t>
            </a:fld>
            <a:endParaRPr lang="sv-S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896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ftr="0" dt="0"/>
  <p:txStyles>
    <p:titleStyle>
      <a:lvl1pPr marL="0" algn="l" defTabSz="914400" rtl="0" eaLnBrk="1" latinLnBrk="0" hangingPunct="1">
        <a:lnSpc>
          <a:spcPts val="4000"/>
        </a:lnSpc>
        <a:spcBef>
          <a:spcPts val="0"/>
        </a:spcBef>
        <a:spcAft>
          <a:spcPts val="0"/>
        </a:spcAft>
        <a:buNone/>
        <a:defRPr lang="en-US" sz="3000" b="1" kern="0" spc="0" baseline="0" dirty="0" smtClean="0">
          <a:solidFill>
            <a:schemeClr val="tx1"/>
          </a:solidFill>
          <a:latin typeface="Gill Sans MT"/>
          <a:ea typeface="+mn-ea"/>
          <a:cs typeface="+mn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lang="sv-SE" sz="2800" b="0" kern="0" spc="0" baseline="0" dirty="0" smtClean="0">
          <a:solidFill>
            <a:schemeClr val="tx1"/>
          </a:solidFill>
          <a:latin typeface="Gill Sans M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lang="sv-SE" sz="2400" b="0" kern="0" spc="0" baseline="0" dirty="0" smtClean="0">
          <a:solidFill>
            <a:schemeClr val="tx1"/>
          </a:solidFill>
          <a:latin typeface="Gill Sans M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sv-SE" sz="2200" b="0" kern="0" spc="0" baseline="0" dirty="0" smtClean="0">
          <a:solidFill>
            <a:schemeClr val="tx1"/>
          </a:solidFill>
          <a:latin typeface="Gill Sans M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lang="sv-SE" sz="1800" b="0" kern="0" spc="0" baseline="0" dirty="0" smtClean="0">
          <a:solidFill>
            <a:schemeClr val="tx1"/>
          </a:solidFill>
          <a:latin typeface="Gill Sans M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lang="en-US" sz="1800" b="0" kern="0" spc="0" baseline="0" dirty="0" smtClean="0">
          <a:solidFill>
            <a:schemeClr val="tx1"/>
          </a:solidFill>
          <a:latin typeface="Gill Sans M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029889" y="149197"/>
            <a:ext cx="8229600" cy="1143000"/>
          </a:xfrm>
        </p:spPr>
        <p:txBody>
          <a:bodyPr/>
          <a:lstStyle/>
          <a:p>
            <a:r>
              <a:rPr lang="sv-SE" dirty="0" smtClean="0"/>
              <a:t>Geografisk indelning</a:t>
            </a:r>
            <a:endParaRPr lang="sv-SE" dirty="0"/>
          </a:p>
        </p:txBody>
      </p:sp>
      <p:pic>
        <p:nvPicPr>
          <p:cNvPr id="4" name="Platshållare för innehåll 3" descr="motionsslingor.gif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67" b="12967"/>
          <a:stretch>
            <a:fillRect/>
          </a:stretch>
        </p:blipFill>
        <p:spPr>
          <a:xfrm>
            <a:off x="755576" y="1412776"/>
            <a:ext cx="8823580" cy="4713387"/>
          </a:xfrm>
        </p:spPr>
      </p:pic>
      <p:sp>
        <p:nvSpPr>
          <p:cNvPr id="5" name="Rektangel 4"/>
          <p:cNvSpPr/>
          <p:nvPr/>
        </p:nvSpPr>
        <p:spPr>
          <a:xfrm>
            <a:off x="7884368" y="2636912"/>
            <a:ext cx="1800200" cy="21602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sv-SE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textruta 5"/>
          <p:cNvSpPr txBox="1"/>
          <p:nvPr/>
        </p:nvSpPr>
        <p:spPr>
          <a:xfrm>
            <a:off x="260849" y="2374156"/>
            <a:ext cx="217479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sv-SE" sz="1600" b="1" kern="0" dirty="0">
                <a:solidFill>
                  <a:srgbClr val="FF0000"/>
                </a:solidFill>
                <a:latin typeface="Gill Sans MT"/>
              </a:rPr>
              <a:t>1. </a:t>
            </a:r>
            <a:r>
              <a:rPr lang="sv-SE" sz="1600" b="1" kern="0" dirty="0" smtClean="0">
                <a:solidFill>
                  <a:srgbClr val="FF0000"/>
                </a:solidFill>
                <a:latin typeface="Gill Sans MT"/>
              </a:rPr>
              <a:t>Henriksdal, Sickla, </a:t>
            </a:r>
            <a:br>
              <a:rPr lang="sv-SE" sz="1600" b="1" kern="0" dirty="0" smtClean="0">
                <a:solidFill>
                  <a:srgbClr val="FF0000"/>
                </a:solidFill>
                <a:latin typeface="Gill Sans MT"/>
              </a:rPr>
            </a:br>
            <a:r>
              <a:rPr lang="sv-SE" sz="1600" b="1" kern="0" dirty="0" err="1" smtClean="0">
                <a:solidFill>
                  <a:srgbClr val="FF0000"/>
                </a:solidFill>
                <a:latin typeface="Gill Sans MT"/>
              </a:rPr>
              <a:t>Plania</a:t>
            </a:r>
            <a:endParaRPr lang="sv-SE" sz="1600" b="1" kern="0" dirty="0">
              <a:solidFill>
                <a:srgbClr val="FF0000"/>
              </a:solidFill>
              <a:latin typeface="Gill Sans MT"/>
            </a:endParaRPr>
          </a:p>
        </p:txBody>
      </p:sp>
      <p:sp>
        <p:nvSpPr>
          <p:cNvPr id="8" name="textruta 7"/>
          <p:cNvSpPr txBox="1"/>
          <p:nvPr/>
        </p:nvSpPr>
        <p:spPr>
          <a:xfrm>
            <a:off x="1759496" y="1768500"/>
            <a:ext cx="216024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sv-SE" sz="1600" b="1" kern="0" dirty="0" smtClean="0">
                <a:solidFill>
                  <a:srgbClr val="FF0000"/>
                </a:solidFill>
                <a:latin typeface="Gill Sans MT"/>
              </a:rPr>
              <a:t>2. </a:t>
            </a:r>
            <a:r>
              <a:rPr lang="sv-SE" sz="1600" b="1" kern="0" dirty="0">
                <a:solidFill>
                  <a:srgbClr val="FF0000"/>
                </a:solidFill>
                <a:latin typeface="Gill Sans MT"/>
              </a:rPr>
              <a:t>Nacka Strand och Nacka Stad</a:t>
            </a:r>
          </a:p>
        </p:txBody>
      </p:sp>
      <p:sp>
        <p:nvSpPr>
          <p:cNvPr id="10" name="textruta 9"/>
          <p:cNvSpPr txBox="1"/>
          <p:nvPr/>
        </p:nvSpPr>
        <p:spPr>
          <a:xfrm>
            <a:off x="179512" y="5076472"/>
            <a:ext cx="252028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sv-SE" sz="1600" b="1" kern="0" dirty="0" smtClean="0">
                <a:solidFill>
                  <a:srgbClr val="FF0000"/>
                </a:solidFill>
                <a:latin typeface="Gill Sans MT"/>
              </a:rPr>
              <a:t>3. </a:t>
            </a:r>
            <a:r>
              <a:rPr lang="sv-SE" sz="1600" b="1" kern="0" dirty="0" err="1">
                <a:solidFill>
                  <a:srgbClr val="FF0000"/>
                </a:solidFill>
                <a:latin typeface="Gill Sans MT"/>
              </a:rPr>
              <a:t>Ektorp</a:t>
            </a:r>
            <a:r>
              <a:rPr lang="sv-SE" sz="1600" b="1" kern="0" dirty="0">
                <a:solidFill>
                  <a:srgbClr val="FF0000"/>
                </a:solidFill>
                <a:latin typeface="Gill Sans MT"/>
              </a:rPr>
              <a:t>,  Älta och Saltsjöbaden</a:t>
            </a:r>
          </a:p>
        </p:txBody>
      </p:sp>
      <p:sp>
        <p:nvSpPr>
          <p:cNvPr id="12" name="textruta 11"/>
          <p:cNvSpPr txBox="1"/>
          <p:nvPr/>
        </p:nvSpPr>
        <p:spPr>
          <a:xfrm>
            <a:off x="4893444" y="682586"/>
            <a:ext cx="1710556" cy="560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ts val="4000"/>
              </a:lnSpc>
            </a:pPr>
            <a:r>
              <a:rPr lang="sv-SE" sz="1600" b="1" kern="0" dirty="0">
                <a:solidFill>
                  <a:srgbClr val="FF0000"/>
                </a:solidFill>
                <a:latin typeface="Gill Sans MT"/>
              </a:rPr>
              <a:t>4. </a:t>
            </a:r>
            <a:r>
              <a:rPr lang="sv-SE" sz="1600" b="1" kern="0" dirty="0" smtClean="0">
                <a:solidFill>
                  <a:srgbClr val="FF0000"/>
                </a:solidFill>
                <a:latin typeface="Gill Sans MT"/>
              </a:rPr>
              <a:t>Saltsjö Boo</a:t>
            </a:r>
            <a:endParaRPr lang="sv-SE" sz="1600" b="1" kern="0" dirty="0">
              <a:solidFill>
                <a:srgbClr val="FF0000"/>
              </a:solidFill>
              <a:latin typeface="Gill Sans MT"/>
            </a:endParaRPr>
          </a:p>
        </p:txBody>
      </p:sp>
      <p:sp>
        <p:nvSpPr>
          <p:cNvPr id="14" name="Frihandsfigur 13"/>
          <p:cNvSpPr/>
          <p:nvPr/>
        </p:nvSpPr>
        <p:spPr>
          <a:xfrm>
            <a:off x="4260187" y="1243423"/>
            <a:ext cx="4786516" cy="2757903"/>
          </a:xfrm>
          <a:custGeom>
            <a:avLst/>
            <a:gdLst>
              <a:gd name="connsiteX0" fmla="*/ 709634 w 4786516"/>
              <a:gd name="connsiteY0" fmla="*/ 26650 h 2757903"/>
              <a:gd name="connsiteX1" fmla="*/ 4139 w 4786516"/>
              <a:gd name="connsiteY1" fmla="*/ 967444 h 2757903"/>
              <a:gd name="connsiteX2" fmla="*/ 4139 w 4786516"/>
              <a:gd name="connsiteY2" fmla="*/ 967444 h 2757903"/>
              <a:gd name="connsiteX3" fmla="*/ 192271 w 4786516"/>
              <a:gd name="connsiteY3" fmla="*/ 2551115 h 2757903"/>
              <a:gd name="connsiteX4" fmla="*/ 1744360 w 4786516"/>
              <a:gd name="connsiteY4" fmla="*/ 2676554 h 2757903"/>
              <a:gd name="connsiteX5" fmla="*/ 2543921 w 4786516"/>
              <a:gd name="connsiteY5" fmla="*/ 1970958 h 2757903"/>
              <a:gd name="connsiteX6" fmla="*/ 3531614 w 4786516"/>
              <a:gd name="connsiteY6" fmla="*/ 1186963 h 2757903"/>
              <a:gd name="connsiteX7" fmla="*/ 4770150 w 4786516"/>
              <a:gd name="connsiteY7" fmla="*/ 763605 h 2757903"/>
              <a:gd name="connsiteX8" fmla="*/ 3986266 w 4786516"/>
              <a:gd name="connsiteY8" fmla="*/ 89369 h 2757903"/>
              <a:gd name="connsiteX9" fmla="*/ 709634 w 4786516"/>
              <a:gd name="connsiteY9" fmla="*/ 26650 h 275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786516" h="2757903">
                <a:moveTo>
                  <a:pt x="709634" y="26650"/>
                </a:moveTo>
                <a:lnTo>
                  <a:pt x="4139" y="967444"/>
                </a:lnTo>
                <a:lnTo>
                  <a:pt x="4139" y="967444"/>
                </a:lnTo>
                <a:cubicBezTo>
                  <a:pt x="35494" y="1231389"/>
                  <a:pt x="-97766" y="2266264"/>
                  <a:pt x="192271" y="2551115"/>
                </a:cubicBezTo>
                <a:cubicBezTo>
                  <a:pt x="482308" y="2835966"/>
                  <a:pt x="1352418" y="2773247"/>
                  <a:pt x="1744360" y="2676554"/>
                </a:cubicBezTo>
                <a:cubicBezTo>
                  <a:pt x="2136302" y="2579861"/>
                  <a:pt x="2246045" y="2219223"/>
                  <a:pt x="2543921" y="1970958"/>
                </a:cubicBezTo>
                <a:cubicBezTo>
                  <a:pt x="2841797" y="1722693"/>
                  <a:pt x="3160576" y="1388189"/>
                  <a:pt x="3531614" y="1186963"/>
                </a:cubicBezTo>
                <a:cubicBezTo>
                  <a:pt x="3902652" y="985738"/>
                  <a:pt x="4694375" y="946537"/>
                  <a:pt x="4770150" y="763605"/>
                </a:cubicBezTo>
                <a:cubicBezTo>
                  <a:pt x="4845925" y="580673"/>
                  <a:pt x="4670857" y="212195"/>
                  <a:pt x="3986266" y="89369"/>
                </a:cubicBezTo>
                <a:cubicBezTo>
                  <a:pt x="3301675" y="-33457"/>
                  <a:pt x="1982138" y="-3404"/>
                  <a:pt x="709634" y="26650"/>
                </a:cubicBezTo>
                <a:close/>
              </a:path>
            </a:pathLst>
          </a:custGeom>
          <a:noFill/>
          <a:ln w="28575" cmpd="sng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sv-SE">
              <a:noFill/>
              <a:latin typeface="Calibri"/>
            </a:endParaRPr>
          </a:p>
        </p:txBody>
      </p:sp>
      <p:sp>
        <p:nvSpPr>
          <p:cNvPr id="24" name="Frihandsfigur 23"/>
          <p:cNvSpPr/>
          <p:nvPr/>
        </p:nvSpPr>
        <p:spPr>
          <a:xfrm>
            <a:off x="1345646" y="1827491"/>
            <a:ext cx="7975740" cy="4460849"/>
          </a:xfrm>
          <a:custGeom>
            <a:avLst/>
            <a:gdLst>
              <a:gd name="connsiteX0" fmla="*/ 331865 w 7975740"/>
              <a:gd name="connsiteY0" fmla="*/ 2813763 h 4460153"/>
              <a:gd name="connsiteX1" fmla="*/ 645418 w 7975740"/>
              <a:gd name="connsiteY1" fmla="*/ 3190081 h 4460153"/>
              <a:gd name="connsiteX2" fmla="*/ 880583 w 7975740"/>
              <a:gd name="connsiteY2" fmla="*/ 3284160 h 4460153"/>
              <a:gd name="connsiteX3" fmla="*/ 833550 w 7975740"/>
              <a:gd name="connsiteY3" fmla="*/ 3754557 h 4460153"/>
              <a:gd name="connsiteX4" fmla="*/ 1382268 w 7975740"/>
              <a:gd name="connsiteY4" fmla="*/ 3974076 h 4460153"/>
              <a:gd name="connsiteX5" fmla="*/ 1350913 w 7975740"/>
              <a:gd name="connsiteY5" fmla="*/ 4334714 h 4460153"/>
              <a:gd name="connsiteX6" fmla="*/ 6665642 w 7975740"/>
              <a:gd name="connsiteY6" fmla="*/ 4460153 h 4460153"/>
              <a:gd name="connsiteX7" fmla="*/ 7794435 w 7975740"/>
              <a:gd name="connsiteY7" fmla="*/ 4334714 h 4460153"/>
              <a:gd name="connsiteX8" fmla="*/ 7794435 w 7975740"/>
              <a:gd name="connsiteY8" fmla="*/ 3817277 h 4460153"/>
              <a:gd name="connsiteX9" fmla="*/ 6054213 w 7975740"/>
              <a:gd name="connsiteY9" fmla="*/ 2970562 h 4460153"/>
              <a:gd name="connsiteX10" fmla="*/ 5662272 w 7975740"/>
              <a:gd name="connsiteY10" fmla="*/ 1496651 h 4460153"/>
              <a:gd name="connsiteX11" fmla="*/ 4847033 w 7975740"/>
              <a:gd name="connsiteY11" fmla="*/ 1935688 h 4460153"/>
              <a:gd name="connsiteX12" fmla="*/ 4047472 w 7975740"/>
              <a:gd name="connsiteY12" fmla="*/ 2155207 h 4460153"/>
              <a:gd name="connsiteX13" fmla="*/ 3044101 w 7975740"/>
              <a:gd name="connsiteY13" fmla="*/ 2061127 h 4460153"/>
              <a:gd name="connsiteX14" fmla="*/ 2934357 w 7975740"/>
              <a:gd name="connsiteY14" fmla="*/ 304978 h 4460153"/>
              <a:gd name="connsiteX15" fmla="*/ 2416994 w 7975740"/>
              <a:gd name="connsiteY15" fmla="*/ 132499 h 4460153"/>
              <a:gd name="connsiteX16" fmla="*/ 2181829 w 7975740"/>
              <a:gd name="connsiteY16" fmla="*/ 1700489 h 4460153"/>
              <a:gd name="connsiteX17" fmla="*/ 1711499 w 7975740"/>
              <a:gd name="connsiteY17" fmla="*/ 1857289 h 4460153"/>
              <a:gd name="connsiteX18" fmla="*/ 300509 w 7975740"/>
              <a:gd name="connsiteY18" fmla="*/ 1951368 h 4460153"/>
              <a:gd name="connsiteX19" fmla="*/ 2633 w 7975740"/>
              <a:gd name="connsiteY19" fmla="*/ 2312006 h 4460153"/>
              <a:gd name="connsiteX20" fmla="*/ 378898 w 7975740"/>
              <a:gd name="connsiteY20" fmla="*/ 2860803 h 4460153"/>
              <a:gd name="connsiteX0" fmla="*/ 331865 w 7975740"/>
              <a:gd name="connsiteY0" fmla="*/ 2813763 h 4460153"/>
              <a:gd name="connsiteX1" fmla="*/ 645418 w 7975740"/>
              <a:gd name="connsiteY1" fmla="*/ 3190081 h 4460153"/>
              <a:gd name="connsiteX2" fmla="*/ 880583 w 7975740"/>
              <a:gd name="connsiteY2" fmla="*/ 3284160 h 4460153"/>
              <a:gd name="connsiteX3" fmla="*/ 833550 w 7975740"/>
              <a:gd name="connsiteY3" fmla="*/ 3754557 h 4460153"/>
              <a:gd name="connsiteX4" fmla="*/ 1429301 w 7975740"/>
              <a:gd name="connsiteY4" fmla="*/ 4083835 h 4460153"/>
              <a:gd name="connsiteX5" fmla="*/ 1350913 w 7975740"/>
              <a:gd name="connsiteY5" fmla="*/ 4334714 h 4460153"/>
              <a:gd name="connsiteX6" fmla="*/ 6665642 w 7975740"/>
              <a:gd name="connsiteY6" fmla="*/ 4460153 h 4460153"/>
              <a:gd name="connsiteX7" fmla="*/ 7794435 w 7975740"/>
              <a:gd name="connsiteY7" fmla="*/ 4334714 h 4460153"/>
              <a:gd name="connsiteX8" fmla="*/ 7794435 w 7975740"/>
              <a:gd name="connsiteY8" fmla="*/ 3817277 h 4460153"/>
              <a:gd name="connsiteX9" fmla="*/ 6054213 w 7975740"/>
              <a:gd name="connsiteY9" fmla="*/ 2970562 h 4460153"/>
              <a:gd name="connsiteX10" fmla="*/ 5662272 w 7975740"/>
              <a:gd name="connsiteY10" fmla="*/ 1496651 h 4460153"/>
              <a:gd name="connsiteX11" fmla="*/ 4847033 w 7975740"/>
              <a:gd name="connsiteY11" fmla="*/ 1935688 h 4460153"/>
              <a:gd name="connsiteX12" fmla="*/ 4047472 w 7975740"/>
              <a:gd name="connsiteY12" fmla="*/ 2155207 h 4460153"/>
              <a:gd name="connsiteX13" fmla="*/ 3044101 w 7975740"/>
              <a:gd name="connsiteY13" fmla="*/ 2061127 h 4460153"/>
              <a:gd name="connsiteX14" fmla="*/ 2934357 w 7975740"/>
              <a:gd name="connsiteY14" fmla="*/ 304978 h 4460153"/>
              <a:gd name="connsiteX15" fmla="*/ 2416994 w 7975740"/>
              <a:gd name="connsiteY15" fmla="*/ 132499 h 4460153"/>
              <a:gd name="connsiteX16" fmla="*/ 2181829 w 7975740"/>
              <a:gd name="connsiteY16" fmla="*/ 1700489 h 4460153"/>
              <a:gd name="connsiteX17" fmla="*/ 1711499 w 7975740"/>
              <a:gd name="connsiteY17" fmla="*/ 1857289 h 4460153"/>
              <a:gd name="connsiteX18" fmla="*/ 300509 w 7975740"/>
              <a:gd name="connsiteY18" fmla="*/ 1951368 h 4460153"/>
              <a:gd name="connsiteX19" fmla="*/ 2633 w 7975740"/>
              <a:gd name="connsiteY19" fmla="*/ 2312006 h 4460153"/>
              <a:gd name="connsiteX20" fmla="*/ 378898 w 7975740"/>
              <a:gd name="connsiteY20" fmla="*/ 2860803 h 4460153"/>
              <a:gd name="connsiteX0" fmla="*/ 331865 w 7975740"/>
              <a:gd name="connsiteY0" fmla="*/ 2813763 h 4460646"/>
              <a:gd name="connsiteX1" fmla="*/ 645418 w 7975740"/>
              <a:gd name="connsiteY1" fmla="*/ 3190081 h 4460646"/>
              <a:gd name="connsiteX2" fmla="*/ 880583 w 7975740"/>
              <a:gd name="connsiteY2" fmla="*/ 3284160 h 4460646"/>
              <a:gd name="connsiteX3" fmla="*/ 833550 w 7975740"/>
              <a:gd name="connsiteY3" fmla="*/ 3754557 h 4460646"/>
              <a:gd name="connsiteX4" fmla="*/ 1429301 w 7975740"/>
              <a:gd name="connsiteY4" fmla="*/ 4083835 h 4460646"/>
              <a:gd name="connsiteX5" fmla="*/ 1883954 w 7975740"/>
              <a:gd name="connsiteY5" fmla="*/ 4366074 h 4460646"/>
              <a:gd name="connsiteX6" fmla="*/ 6665642 w 7975740"/>
              <a:gd name="connsiteY6" fmla="*/ 4460153 h 4460646"/>
              <a:gd name="connsiteX7" fmla="*/ 7794435 w 7975740"/>
              <a:gd name="connsiteY7" fmla="*/ 4334714 h 4460646"/>
              <a:gd name="connsiteX8" fmla="*/ 7794435 w 7975740"/>
              <a:gd name="connsiteY8" fmla="*/ 3817277 h 4460646"/>
              <a:gd name="connsiteX9" fmla="*/ 6054213 w 7975740"/>
              <a:gd name="connsiteY9" fmla="*/ 2970562 h 4460646"/>
              <a:gd name="connsiteX10" fmla="*/ 5662272 w 7975740"/>
              <a:gd name="connsiteY10" fmla="*/ 1496651 h 4460646"/>
              <a:gd name="connsiteX11" fmla="*/ 4847033 w 7975740"/>
              <a:gd name="connsiteY11" fmla="*/ 1935688 h 4460646"/>
              <a:gd name="connsiteX12" fmla="*/ 4047472 w 7975740"/>
              <a:gd name="connsiteY12" fmla="*/ 2155207 h 4460646"/>
              <a:gd name="connsiteX13" fmla="*/ 3044101 w 7975740"/>
              <a:gd name="connsiteY13" fmla="*/ 2061127 h 4460646"/>
              <a:gd name="connsiteX14" fmla="*/ 2934357 w 7975740"/>
              <a:gd name="connsiteY14" fmla="*/ 304978 h 4460646"/>
              <a:gd name="connsiteX15" fmla="*/ 2416994 w 7975740"/>
              <a:gd name="connsiteY15" fmla="*/ 132499 h 4460646"/>
              <a:gd name="connsiteX16" fmla="*/ 2181829 w 7975740"/>
              <a:gd name="connsiteY16" fmla="*/ 1700489 h 4460646"/>
              <a:gd name="connsiteX17" fmla="*/ 1711499 w 7975740"/>
              <a:gd name="connsiteY17" fmla="*/ 1857289 h 4460646"/>
              <a:gd name="connsiteX18" fmla="*/ 300509 w 7975740"/>
              <a:gd name="connsiteY18" fmla="*/ 1951368 h 4460646"/>
              <a:gd name="connsiteX19" fmla="*/ 2633 w 7975740"/>
              <a:gd name="connsiteY19" fmla="*/ 2312006 h 4460646"/>
              <a:gd name="connsiteX20" fmla="*/ 378898 w 7975740"/>
              <a:gd name="connsiteY20" fmla="*/ 2860803 h 4460646"/>
              <a:gd name="connsiteX0" fmla="*/ 331865 w 7975740"/>
              <a:gd name="connsiteY0" fmla="*/ 2813763 h 4460849"/>
              <a:gd name="connsiteX1" fmla="*/ 645418 w 7975740"/>
              <a:gd name="connsiteY1" fmla="*/ 3190081 h 4460849"/>
              <a:gd name="connsiteX2" fmla="*/ 880583 w 7975740"/>
              <a:gd name="connsiteY2" fmla="*/ 3284160 h 4460849"/>
              <a:gd name="connsiteX3" fmla="*/ 833550 w 7975740"/>
              <a:gd name="connsiteY3" fmla="*/ 3754557 h 4460849"/>
              <a:gd name="connsiteX4" fmla="*/ 1429301 w 7975740"/>
              <a:gd name="connsiteY4" fmla="*/ 4005435 h 4460849"/>
              <a:gd name="connsiteX5" fmla="*/ 1883954 w 7975740"/>
              <a:gd name="connsiteY5" fmla="*/ 4366074 h 4460849"/>
              <a:gd name="connsiteX6" fmla="*/ 6665642 w 7975740"/>
              <a:gd name="connsiteY6" fmla="*/ 4460153 h 4460849"/>
              <a:gd name="connsiteX7" fmla="*/ 7794435 w 7975740"/>
              <a:gd name="connsiteY7" fmla="*/ 4334714 h 4460849"/>
              <a:gd name="connsiteX8" fmla="*/ 7794435 w 7975740"/>
              <a:gd name="connsiteY8" fmla="*/ 3817277 h 4460849"/>
              <a:gd name="connsiteX9" fmla="*/ 6054213 w 7975740"/>
              <a:gd name="connsiteY9" fmla="*/ 2970562 h 4460849"/>
              <a:gd name="connsiteX10" fmla="*/ 5662272 w 7975740"/>
              <a:gd name="connsiteY10" fmla="*/ 1496651 h 4460849"/>
              <a:gd name="connsiteX11" fmla="*/ 4847033 w 7975740"/>
              <a:gd name="connsiteY11" fmla="*/ 1935688 h 4460849"/>
              <a:gd name="connsiteX12" fmla="*/ 4047472 w 7975740"/>
              <a:gd name="connsiteY12" fmla="*/ 2155207 h 4460849"/>
              <a:gd name="connsiteX13" fmla="*/ 3044101 w 7975740"/>
              <a:gd name="connsiteY13" fmla="*/ 2061127 h 4460849"/>
              <a:gd name="connsiteX14" fmla="*/ 2934357 w 7975740"/>
              <a:gd name="connsiteY14" fmla="*/ 304978 h 4460849"/>
              <a:gd name="connsiteX15" fmla="*/ 2416994 w 7975740"/>
              <a:gd name="connsiteY15" fmla="*/ 132499 h 4460849"/>
              <a:gd name="connsiteX16" fmla="*/ 2181829 w 7975740"/>
              <a:gd name="connsiteY16" fmla="*/ 1700489 h 4460849"/>
              <a:gd name="connsiteX17" fmla="*/ 1711499 w 7975740"/>
              <a:gd name="connsiteY17" fmla="*/ 1857289 h 4460849"/>
              <a:gd name="connsiteX18" fmla="*/ 300509 w 7975740"/>
              <a:gd name="connsiteY18" fmla="*/ 1951368 h 4460849"/>
              <a:gd name="connsiteX19" fmla="*/ 2633 w 7975740"/>
              <a:gd name="connsiteY19" fmla="*/ 2312006 h 4460849"/>
              <a:gd name="connsiteX20" fmla="*/ 378898 w 7975740"/>
              <a:gd name="connsiteY20" fmla="*/ 2860803 h 4460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975740" h="4460849">
                <a:moveTo>
                  <a:pt x="331865" y="2813763"/>
                </a:moveTo>
                <a:cubicBezTo>
                  <a:pt x="442915" y="2962722"/>
                  <a:pt x="553965" y="3111682"/>
                  <a:pt x="645418" y="3190081"/>
                </a:cubicBezTo>
                <a:cubicBezTo>
                  <a:pt x="736871" y="3268480"/>
                  <a:pt x="849228" y="3190081"/>
                  <a:pt x="880583" y="3284160"/>
                </a:cubicBezTo>
                <a:cubicBezTo>
                  <a:pt x="911938" y="3378239"/>
                  <a:pt x="742097" y="3634345"/>
                  <a:pt x="833550" y="3754557"/>
                </a:cubicBezTo>
                <a:cubicBezTo>
                  <a:pt x="925003" y="3874770"/>
                  <a:pt x="1254234" y="3903516"/>
                  <a:pt x="1429301" y="4005435"/>
                </a:cubicBezTo>
                <a:cubicBezTo>
                  <a:pt x="1604368" y="4107355"/>
                  <a:pt x="1011231" y="4290288"/>
                  <a:pt x="1883954" y="4366074"/>
                </a:cubicBezTo>
                <a:cubicBezTo>
                  <a:pt x="2756677" y="4441860"/>
                  <a:pt x="5680562" y="4465380"/>
                  <a:pt x="6665642" y="4460153"/>
                </a:cubicBezTo>
                <a:cubicBezTo>
                  <a:pt x="7650722" y="4454926"/>
                  <a:pt x="7606303" y="4441860"/>
                  <a:pt x="7794435" y="4334714"/>
                </a:cubicBezTo>
                <a:cubicBezTo>
                  <a:pt x="7982567" y="4227568"/>
                  <a:pt x="8084472" y="4044636"/>
                  <a:pt x="7794435" y="3817277"/>
                </a:cubicBezTo>
                <a:cubicBezTo>
                  <a:pt x="7504398" y="3589918"/>
                  <a:pt x="6409573" y="3357333"/>
                  <a:pt x="6054213" y="2970562"/>
                </a:cubicBezTo>
                <a:cubicBezTo>
                  <a:pt x="5698853" y="2583791"/>
                  <a:pt x="5863469" y="1669130"/>
                  <a:pt x="5662272" y="1496651"/>
                </a:cubicBezTo>
                <a:cubicBezTo>
                  <a:pt x="5461075" y="1324172"/>
                  <a:pt x="5116166" y="1825929"/>
                  <a:pt x="4847033" y="1935688"/>
                </a:cubicBezTo>
                <a:cubicBezTo>
                  <a:pt x="4577900" y="2045447"/>
                  <a:pt x="4347961" y="2134300"/>
                  <a:pt x="4047472" y="2155207"/>
                </a:cubicBezTo>
                <a:cubicBezTo>
                  <a:pt x="3746983" y="2176113"/>
                  <a:pt x="3229620" y="2369498"/>
                  <a:pt x="3044101" y="2061127"/>
                </a:cubicBezTo>
                <a:cubicBezTo>
                  <a:pt x="2858582" y="1752755"/>
                  <a:pt x="3038875" y="626416"/>
                  <a:pt x="2934357" y="304978"/>
                </a:cubicBezTo>
                <a:cubicBezTo>
                  <a:pt x="2829839" y="-16460"/>
                  <a:pt x="2542415" y="-100086"/>
                  <a:pt x="2416994" y="132499"/>
                </a:cubicBezTo>
                <a:cubicBezTo>
                  <a:pt x="2291573" y="365084"/>
                  <a:pt x="2299411" y="1413024"/>
                  <a:pt x="2181829" y="1700489"/>
                </a:cubicBezTo>
                <a:cubicBezTo>
                  <a:pt x="2064247" y="1987954"/>
                  <a:pt x="2025052" y="1815476"/>
                  <a:pt x="1711499" y="1857289"/>
                </a:cubicBezTo>
                <a:cubicBezTo>
                  <a:pt x="1397946" y="1899102"/>
                  <a:pt x="585320" y="1875582"/>
                  <a:pt x="300509" y="1951368"/>
                </a:cubicBezTo>
                <a:cubicBezTo>
                  <a:pt x="15698" y="2027154"/>
                  <a:pt x="-10432" y="2160433"/>
                  <a:pt x="2633" y="2312006"/>
                </a:cubicBezTo>
                <a:cubicBezTo>
                  <a:pt x="15698" y="2463578"/>
                  <a:pt x="197298" y="2662190"/>
                  <a:pt x="378898" y="2860803"/>
                </a:cubicBezTo>
              </a:path>
            </a:pathLst>
          </a:custGeom>
          <a:noFill/>
          <a:ln w="28575" cmpd="sng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sv-SE">
              <a:noFill/>
              <a:latin typeface="Calibri"/>
            </a:endParaRPr>
          </a:p>
        </p:txBody>
      </p:sp>
      <p:sp>
        <p:nvSpPr>
          <p:cNvPr id="25" name="Frihandsfigur 24"/>
          <p:cNvSpPr/>
          <p:nvPr/>
        </p:nvSpPr>
        <p:spPr>
          <a:xfrm>
            <a:off x="2126937" y="2499773"/>
            <a:ext cx="1439677" cy="1235554"/>
          </a:xfrm>
          <a:custGeom>
            <a:avLst/>
            <a:gdLst>
              <a:gd name="connsiteX0" fmla="*/ 1196729 w 1439677"/>
              <a:gd name="connsiteY0" fmla="*/ 9012 h 1235554"/>
              <a:gd name="connsiteX1" fmla="*/ 83614 w 1439677"/>
              <a:gd name="connsiteY1" fmla="*/ 479410 h 1235554"/>
              <a:gd name="connsiteX2" fmla="*/ 83614 w 1439677"/>
              <a:gd name="connsiteY2" fmla="*/ 871407 h 1235554"/>
              <a:gd name="connsiteX3" fmla="*/ 83614 w 1439677"/>
              <a:gd name="connsiteY3" fmla="*/ 1185006 h 1235554"/>
              <a:gd name="connsiteX4" fmla="*/ 1212406 w 1439677"/>
              <a:gd name="connsiteY4" fmla="*/ 1185006 h 1235554"/>
              <a:gd name="connsiteX5" fmla="*/ 1431894 w 1439677"/>
              <a:gd name="connsiteY5" fmla="*/ 698928 h 1235554"/>
              <a:gd name="connsiteX6" fmla="*/ 1369183 w 1439677"/>
              <a:gd name="connsiteY6" fmla="*/ 212851 h 1235554"/>
              <a:gd name="connsiteX7" fmla="*/ 1196729 w 1439677"/>
              <a:gd name="connsiteY7" fmla="*/ 9012 h 1235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9677" h="1235554">
                <a:moveTo>
                  <a:pt x="1196729" y="9012"/>
                </a:moveTo>
                <a:cubicBezTo>
                  <a:pt x="982468" y="53438"/>
                  <a:pt x="269133" y="335678"/>
                  <a:pt x="83614" y="479410"/>
                </a:cubicBezTo>
                <a:cubicBezTo>
                  <a:pt x="-101905" y="623143"/>
                  <a:pt x="83614" y="871407"/>
                  <a:pt x="83614" y="871407"/>
                </a:cubicBezTo>
                <a:cubicBezTo>
                  <a:pt x="83614" y="989006"/>
                  <a:pt x="-104518" y="1132740"/>
                  <a:pt x="83614" y="1185006"/>
                </a:cubicBezTo>
                <a:cubicBezTo>
                  <a:pt x="271746" y="1237273"/>
                  <a:pt x="987693" y="1266019"/>
                  <a:pt x="1212406" y="1185006"/>
                </a:cubicBezTo>
                <a:cubicBezTo>
                  <a:pt x="1437119" y="1103993"/>
                  <a:pt x="1405765" y="860954"/>
                  <a:pt x="1431894" y="698928"/>
                </a:cubicBezTo>
                <a:cubicBezTo>
                  <a:pt x="1458023" y="536902"/>
                  <a:pt x="1413603" y="333064"/>
                  <a:pt x="1369183" y="212851"/>
                </a:cubicBezTo>
                <a:cubicBezTo>
                  <a:pt x="1324763" y="92638"/>
                  <a:pt x="1410990" y="-35414"/>
                  <a:pt x="1196729" y="9012"/>
                </a:cubicBezTo>
                <a:close/>
              </a:path>
            </a:pathLst>
          </a:custGeom>
          <a:noFill/>
          <a:ln w="28575" cmpd="sng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sv-SE">
              <a:noFill/>
              <a:latin typeface="Calibri"/>
            </a:endParaRPr>
          </a:p>
        </p:txBody>
      </p:sp>
      <p:sp>
        <p:nvSpPr>
          <p:cNvPr id="27" name="Frihandsfigur 26"/>
          <p:cNvSpPr/>
          <p:nvPr/>
        </p:nvSpPr>
        <p:spPr>
          <a:xfrm>
            <a:off x="703885" y="2844341"/>
            <a:ext cx="1525108" cy="1000507"/>
          </a:xfrm>
          <a:custGeom>
            <a:avLst/>
            <a:gdLst>
              <a:gd name="connsiteX0" fmla="*/ 738460 w 1525108"/>
              <a:gd name="connsiteY0" fmla="*/ 965877 h 1000507"/>
              <a:gd name="connsiteX1" fmla="*/ 299486 w 1525108"/>
              <a:gd name="connsiteY1" fmla="*/ 965877 h 1000507"/>
              <a:gd name="connsiteX2" fmla="*/ 456262 w 1525108"/>
              <a:gd name="connsiteY2" fmla="*/ 589559 h 1000507"/>
              <a:gd name="connsiteX3" fmla="*/ 1610 w 1525108"/>
              <a:gd name="connsiteY3" fmla="*/ 307321 h 1000507"/>
              <a:gd name="connsiteX4" fmla="*/ 644394 w 1525108"/>
              <a:gd name="connsiteY4" fmla="*/ 72122 h 1000507"/>
              <a:gd name="connsiteX5" fmla="*/ 1490989 w 1525108"/>
              <a:gd name="connsiteY5" fmla="*/ 9402 h 1000507"/>
              <a:gd name="connsiteX6" fmla="*/ 1365567 w 1525108"/>
              <a:gd name="connsiteY6" fmla="*/ 244601 h 1000507"/>
              <a:gd name="connsiteX7" fmla="*/ 1428278 w 1525108"/>
              <a:gd name="connsiteY7" fmla="*/ 589559 h 1000507"/>
              <a:gd name="connsiteX8" fmla="*/ 1365567 w 1525108"/>
              <a:gd name="connsiteY8" fmla="*/ 809078 h 1000507"/>
              <a:gd name="connsiteX9" fmla="*/ 738460 w 1525108"/>
              <a:gd name="connsiteY9" fmla="*/ 965877 h 1000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25108" h="1000507">
                <a:moveTo>
                  <a:pt x="738460" y="965877"/>
                </a:moveTo>
                <a:cubicBezTo>
                  <a:pt x="560780" y="992010"/>
                  <a:pt x="346519" y="1028597"/>
                  <a:pt x="299486" y="965877"/>
                </a:cubicBezTo>
                <a:cubicBezTo>
                  <a:pt x="252453" y="903157"/>
                  <a:pt x="505908" y="699318"/>
                  <a:pt x="456262" y="589559"/>
                </a:cubicBezTo>
                <a:cubicBezTo>
                  <a:pt x="406616" y="479800"/>
                  <a:pt x="-29745" y="393560"/>
                  <a:pt x="1610" y="307321"/>
                </a:cubicBezTo>
                <a:cubicBezTo>
                  <a:pt x="32965" y="221082"/>
                  <a:pt x="396164" y="121775"/>
                  <a:pt x="644394" y="72122"/>
                </a:cubicBezTo>
                <a:cubicBezTo>
                  <a:pt x="892624" y="22469"/>
                  <a:pt x="1370794" y="-19344"/>
                  <a:pt x="1490989" y="9402"/>
                </a:cubicBezTo>
                <a:cubicBezTo>
                  <a:pt x="1611184" y="38148"/>
                  <a:pt x="1376019" y="147908"/>
                  <a:pt x="1365567" y="244601"/>
                </a:cubicBezTo>
                <a:cubicBezTo>
                  <a:pt x="1355115" y="341294"/>
                  <a:pt x="1428278" y="495480"/>
                  <a:pt x="1428278" y="589559"/>
                </a:cubicBezTo>
                <a:cubicBezTo>
                  <a:pt x="1428278" y="683638"/>
                  <a:pt x="1483150" y="746358"/>
                  <a:pt x="1365567" y="809078"/>
                </a:cubicBezTo>
                <a:cubicBezTo>
                  <a:pt x="1247984" y="871798"/>
                  <a:pt x="916140" y="939744"/>
                  <a:pt x="738460" y="965877"/>
                </a:cubicBezTo>
                <a:close/>
              </a:path>
            </a:pathLst>
          </a:custGeom>
          <a:noFill/>
          <a:ln w="28575" cmpd="sng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sv-SE">
              <a:noFill/>
              <a:latin typeface="Calibri"/>
            </a:endParaRPr>
          </a:p>
        </p:txBody>
      </p:sp>
      <p:sp>
        <p:nvSpPr>
          <p:cNvPr id="13" name="textruta 12"/>
          <p:cNvSpPr txBox="1"/>
          <p:nvPr/>
        </p:nvSpPr>
        <p:spPr>
          <a:xfrm>
            <a:off x="7121090" y="212689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kern="0" dirty="0" smtClean="0">
                <a:latin typeface="Gill Sans MT"/>
              </a:rPr>
              <a:t>Bilaga 1</a:t>
            </a:r>
            <a:endParaRPr lang="sv-SE" kern="0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10269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-tema">
  <a:themeElements>
    <a:clrScheme name="Nacka, ny version">
      <a:dk1>
        <a:sysClr val="windowText" lastClr="000000"/>
      </a:dk1>
      <a:lt1>
        <a:sysClr val="window" lastClr="FFFFFF"/>
      </a:lt1>
      <a:dk2>
        <a:srgbClr val="0F65B8"/>
      </a:dk2>
      <a:lt2>
        <a:srgbClr val="EEECE1"/>
      </a:lt2>
      <a:accent1>
        <a:srgbClr val="97AC1E"/>
      </a:accent1>
      <a:accent2>
        <a:srgbClr val="83449D"/>
      </a:accent2>
      <a:accent3>
        <a:srgbClr val="F07717"/>
      </a:accent3>
      <a:accent4>
        <a:srgbClr val="0F65B8"/>
      </a:accent4>
      <a:accent5>
        <a:srgbClr val="C0DE3D"/>
      </a:accent5>
      <a:accent6>
        <a:srgbClr val="BD0012"/>
      </a:accent6>
      <a:hlink>
        <a:srgbClr val="0F65B8"/>
      </a:hlink>
      <a:folHlink>
        <a:srgbClr val="BD001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lnSpc>
            <a:spcPts val="4000"/>
          </a:lnSpc>
          <a:defRPr sz="2400" kern="0" dirty="0" err="1">
            <a:latin typeface="Gill Sans M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5963</TotalTime>
  <Words>28</Words>
  <Application>Microsoft Office PowerPoint</Application>
  <PresentationFormat>Bildspel på skärmen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5" baseType="lpstr">
      <vt:lpstr>Arial</vt:lpstr>
      <vt:lpstr>Calibri</vt:lpstr>
      <vt:lpstr>Gill Sans MT</vt:lpstr>
      <vt:lpstr>1_Office-tema</vt:lpstr>
      <vt:lpstr>Geografisk indelning</vt:lpstr>
    </vt:vector>
  </TitlesOfParts>
  <Company>Elements Consulting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Målbild och arbetsplan maj-juni</dc:title>
  <dc:creator>Björn Haring</dc:creator>
  <cp:lastModifiedBy>Glantz Gunilla</cp:lastModifiedBy>
  <cp:revision>145</cp:revision>
  <cp:lastPrinted>2015-06-02T07:59:23Z</cp:lastPrinted>
  <dcterms:created xsi:type="dcterms:W3CDTF">2015-05-29T09:03:45Z</dcterms:created>
  <dcterms:modified xsi:type="dcterms:W3CDTF">2015-10-12T14:59:23Z</dcterms:modified>
</cp:coreProperties>
</file>