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61" r:id="rId5"/>
    <p:sldId id="264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48" autoAdjust="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En policy ska inte innehålla lagkrav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r>
              <a:rPr lang="sv-SE" dirty="0" smtClean="0"/>
              <a:t>Mänskliga rättigheter</a:t>
            </a:r>
          </a:p>
          <a:p>
            <a:r>
              <a:rPr lang="sv-SE" dirty="0" smtClean="0"/>
              <a:t>Regeringens funktionshinderspolitik</a:t>
            </a:r>
          </a:p>
          <a:p>
            <a:r>
              <a:rPr lang="sv-SE" dirty="0" smtClean="0"/>
              <a:t>Lagar och regler</a:t>
            </a:r>
          </a:p>
          <a:p>
            <a:r>
              <a:rPr lang="sv-SE" dirty="0" smtClean="0"/>
              <a:t>Nackas vision och värdegrund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baseline="0" dirty="0" smtClean="0"/>
          </a:p>
          <a:p>
            <a:r>
              <a:rPr lang="sv-SE" baseline="0" dirty="0" smtClean="0"/>
              <a:t>Dela upp på Nackas organisation och vår samverkan med andra aktörer i samhället: </a:t>
            </a:r>
          </a:p>
          <a:p>
            <a:endParaRPr lang="sv-SE" baseline="0" dirty="0" smtClean="0"/>
          </a:p>
          <a:p>
            <a:r>
              <a:rPr lang="sv-SE" baseline="0" dirty="0" smtClean="0"/>
              <a:t>I Nacka arbetar vi aktivt för att skapa ett inkluderande samhälle. Hur då?</a:t>
            </a:r>
          </a:p>
          <a:p>
            <a:r>
              <a:rPr lang="sv-SE" baseline="0" dirty="0" smtClean="0"/>
              <a:t>Vi arbetar för att skapa samhälleliga förutsättningar för ett inkluderande samhälle för alla.</a:t>
            </a:r>
          </a:p>
          <a:p>
            <a:r>
              <a:rPr lang="sv-SE" baseline="0" dirty="0" smtClean="0"/>
              <a:t>Vi anpassar vår kommunikation med utgångspunkt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Solna</a:t>
            </a:r>
          </a:p>
          <a:p>
            <a:r>
              <a:rPr lang="sv-SE" dirty="0" smtClean="0"/>
              <a:t>Huddinge</a:t>
            </a:r>
          </a:p>
          <a:p>
            <a:r>
              <a:rPr lang="sv-SE" dirty="0" smtClean="0"/>
              <a:t>Haninge</a:t>
            </a:r>
          </a:p>
          <a:p>
            <a:r>
              <a:rPr lang="sv-SE" dirty="0" smtClean="0"/>
              <a:t>Värmdö</a:t>
            </a:r>
          </a:p>
          <a:p>
            <a:r>
              <a:rPr lang="sv-SE" dirty="0" smtClean="0"/>
              <a:t>Sollentuna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190D-61C8-49E5-A1E7-0EC313CC358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60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00000" y="273050"/>
            <a:ext cx="439200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160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2014-04-22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2014-04-22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9552" y="1925960"/>
            <a:ext cx="8280920" cy="3159224"/>
          </a:xfrm>
        </p:spPr>
        <p:txBody>
          <a:bodyPr/>
          <a:lstStyle/>
          <a:p>
            <a:pPr algn="l"/>
            <a:r>
              <a:rPr lang="sv-SE" dirty="0" smtClean="0"/>
              <a:t>Nacka kommuns tillgänglighetspolicy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2000" b="0" dirty="0" smtClean="0"/>
              <a:t>A-C Rudström, samordning och utveckling</a:t>
            </a:r>
            <a:br>
              <a:rPr lang="sv-SE" sz="2000" b="0" dirty="0" smtClean="0"/>
            </a:br>
            <a:r>
              <a:rPr lang="sv-SE" sz="2000" b="0" dirty="0" smtClean="0"/>
              <a:t>Jessica Röök, samordning och utveckling</a:t>
            </a:r>
            <a:endParaRPr lang="sv-SE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policy?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avsiktsförklaring</a:t>
            </a:r>
          </a:p>
          <a:p>
            <a:r>
              <a:rPr lang="sv-SE" dirty="0" smtClean="0"/>
              <a:t>Uttrycker politisk vilja </a:t>
            </a:r>
          </a:p>
          <a:p>
            <a:r>
              <a:rPr lang="sv-SE" dirty="0" smtClean="0"/>
              <a:t>Beskriver hur kommunen ska arbeta och agera inom ett speciellt område</a:t>
            </a:r>
          </a:p>
          <a:p>
            <a:r>
              <a:rPr lang="sv-SE" dirty="0" smtClean="0"/>
              <a:t>Omfattar alla nämnder och anställda</a:t>
            </a:r>
          </a:p>
          <a:p>
            <a:r>
              <a:rPr lang="sv-SE" dirty="0" smtClean="0"/>
              <a:t>I Nacka är det ett kort dokument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Utgångspunkter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Mänskliga rättigheter</a:t>
            </a:r>
          </a:p>
          <a:p>
            <a:r>
              <a:rPr lang="sv-SE" dirty="0" smtClean="0"/>
              <a:t>Regeringens funktionshinderspolitik</a:t>
            </a:r>
          </a:p>
          <a:p>
            <a:r>
              <a:rPr lang="sv-SE" dirty="0" smtClean="0"/>
              <a:t>Lagar och regler</a:t>
            </a:r>
          </a:p>
          <a:p>
            <a:r>
              <a:rPr lang="sv-SE" dirty="0" smtClean="0"/>
              <a:t>Nackas vision och värdegrund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Vision och värdegrund i Nacka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988840"/>
            <a:ext cx="7761600" cy="4137323"/>
          </a:xfrm>
        </p:spPr>
        <p:txBody>
          <a:bodyPr/>
          <a:lstStyle/>
          <a:p>
            <a:pPr>
              <a:buNone/>
            </a:pPr>
            <a:r>
              <a:rPr lang="sv-SE" b="1" dirty="0" smtClean="0"/>
              <a:t>Nackas vision: </a:t>
            </a:r>
          </a:p>
          <a:p>
            <a:pPr>
              <a:buNone/>
            </a:pPr>
            <a:r>
              <a:rPr lang="sv-SE" dirty="0" smtClean="0"/>
              <a:t>Öppenhet och mångfald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b="1" dirty="0" smtClean="0"/>
              <a:t>Nackas värdegrund: </a:t>
            </a:r>
          </a:p>
          <a:p>
            <a:pPr>
              <a:buNone/>
            </a:pPr>
            <a:r>
              <a:rPr lang="sv-SE" dirty="0" smtClean="0"/>
              <a:t>Förtroende och respekt för människors kunskap</a:t>
            </a:r>
          </a:p>
          <a:p>
            <a:pPr>
              <a:buNone/>
            </a:pPr>
            <a:r>
              <a:rPr lang="sv-SE" dirty="0" smtClean="0"/>
              <a:t>och egen förmåga – samt för deras vilja att ta</a:t>
            </a:r>
          </a:p>
          <a:p>
            <a:pPr>
              <a:buNone/>
            </a:pPr>
            <a:r>
              <a:rPr lang="sv-SE" dirty="0" smtClean="0"/>
              <a:t>ansvar.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Tidsplan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Remissutskick 7 maj</a:t>
            </a:r>
          </a:p>
          <a:p>
            <a:r>
              <a:rPr lang="sv-SE" dirty="0" smtClean="0"/>
              <a:t>Remissvar 14 maj</a:t>
            </a:r>
          </a:p>
          <a:p>
            <a:r>
              <a:rPr lang="sv-SE" dirty="0" smtClean="0"/>
              <a:t>Råd 21 maj</a:t>
            </a:r>
          </a:p>
          <a:p>
            <a:r>
              <a:rPr lang="sv-SE" dirty="0" smtClean="0"/>
              <a:t>Inlämning till KSAU 3/6-14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sv-SE" dirty="0" smtClean="0"/>
          </a:p>
          <a:p>
            <a:pPr algn="ctr">
              <a:buNone/>
            </a:pPr>
            <a:r>
              <a:rPr lang="sv-SE" sz="6000" b="1" dirty="0" smtClean="0"/>
              <a:t>Hur gör andra?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Viktiga områden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15616" y="1484784"/>
            <a:ext cx="7761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dirty="0" smtClean="0"/>
              <a:t>Nacka kommuns organisation:</a:t>
            </a:r>
          </a:p>
          <a:p>
            <a:r>
              <a:rPr lang="sv-SE" dirty="0" smtClean="0"/>
              <a:t>Fysisk tillgänglighet/användbarhet</a:t>
            </a:r>
          </a:p>
          <a:p>
            <a:r>
              <a:rPr lang="sv-SE" dirty="0" smtClean="0"/>
              <a:t>Information</a:t>
            </a:r>
          </a:p>
          <a:p>
            <a:r>
              <a:rPr lang="sv-SE" dirty="0" smtClean="0"/>
              <a:t>Diskriminering</a:t>
            </a:r>
          </a:p>
          <a:p>
            <a:r>
              <a:rPr lang="sv-SE" dirty="0" smtClean="0"/>
              <a:t>Delaktighet </a:t>
            </a:r>
          </a:p>
          <a:p>
            <a:r>
              <a:rPr lang="sv-SE" dirty="0" smtClean="0"/>
              <a:t>…</a:t>
            </a:r>
          </a:p>
          <a:p>
            <a:r>
              <a:rPr lang="sv-SE" dirty="0" smtClean="0"/>
              <a:t>…</a:t>
            </a:r>
          </a:p>
          <a:p>
            <a:pPr>
              <a:buNone/>
            </a:pPr>
            <a:r>
              <a:rPr lang="sv-SE" dirty="0" smtClean="0"/>
              <a:t>Andra aktörer i Nackasamhället:</a:t>
            </a:r>
          </a:p>
          <a:p>
            <a:r>
              <a:rPr lang="sv-SE" dirty="0" smtClean="0"/>
              <a:t>Hur bidrar Nacka till tillgänglighet hos ex. privata aktörer</a:t>
            </a:r>
          </a:p>
          <a:p>
            <a:r>
              <a:rPr lang="sv-SE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sv-SE" sz="5400" b="1" dirty="0" smtClean="0"/>
          </a:p>
          <a:p>
            <a:pPr algn="ctr">
              <a:buNone/>
            </a:pPr>
            <a:r>
              <a:rPr lang="sv-SE" sz="5400" b="1" dirty="0" smtClean="0"/>
              <a:t>Vad vill vi uppnå?</a:t>
            </a:r>
            <a:endParaRPr lang="sv-S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cka PP mall, grönt kvarnhjul och blå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grönt kvarnhjul och blå logotyp</Template>
  <TotalTime>566</TotalTime>
  <Words>207</Words>
  <Application>Microsoft Office PowerPoint</Application>
  <PresentationFormat>Bildspel på skärmen (4:3)</PresentationFormat>
  <Paragraphs>61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Nacka PP mall, grönt kvarnhjul och blå logotyp</vt:lpstr>
      <vt:lpstr>Nacka kommuns tillgänglighetspolicy  A-C Rudström, samordning och utveckling Jessica Röök, samordning och utveckling</vt:lpstr>
      <vt:lpstr>Vad är en policy? </vt:lpstr>
      <vt:lpstr>Utgångspunkter </vt:lpstr>
      <vt:lpstr>Vision och värdegrund i Nacka</vt:lpstr>
      <vt:lpstr>Tidsplan </vt:lpstr>
      <vt:lpstr>Bild 6</vt:lpstr>
      <vt:lpstr>Viktiga områden</vt:lpstr>
      <vt:lpstr>Bild 8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Nacka kommuns tillgänglighetspolicy</dc:title>
  <dc:creator>jesroo</dc:creator>
  <cp:lastModifiedBy>igr</cp:lastModifiedBy>
  <cp:revision>54</cp:revision>
  <dcterms:created xsi:type="dcterms:W3CDTF">2014-02-26T12:47:29Z</dcterms:created>
  <dcterms:modified xsi:type="dcterms:W3CDTF">2014-04-22T12:16:40Z</dcterms:modified>
</cp:coreProperties>
</file>