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Li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13" name="Bildobjekt 12" descr="Orange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5232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B95ED81E-9016-49F4-820C-D74A308CDA4B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69168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1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3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64" y="1556792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64" y="2204864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56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4499992" y="273050"/>
            <a:ext cx="439248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208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2080" cy="114300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1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208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4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5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6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2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3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64" y="16288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Li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Orange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7600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Li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328" y="6237312"/>
            <a:ext cx="1260000" cy="524233"/>
          </a:xfrm>
          <a:prstGeom prst="rect">
            <a:avLst/>
          </a:prstGeom>
        </p:spPr>
      </p:pic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690072" cy="11304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2014-04-22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2014-04-22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Överförmyndarverksamheten</a:t>
            </a:r>
            <a:br>
              <a:rPr lang="sv-SE" dirty="0" smtClean="0"/>
            </a:b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Förvaltarens roll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1340768"/>
            <a:ext cx="8280920" cy="4968552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Den indragna rätten att bestämma över sina ekonomiska och rättsliga angelägenheter är för att värna om den enskildes person och egendom.</a:t>
            </a:r>
          </a:p>
          <a:p>
            <a:pPr>
              <a:buNone/>
            </a:pPr>
            <a:endParaRPr lang="sv-SE" sz="900" dirty="0" smtClean="0"/>
          </a:p>
          <a:p>
            <a:r>
              <a:rPr lang="sv-SE" dirty="0" smtClean="0"/>
              <a:t>Förvaltaren bör alltid så långt möjligt samråda med huvudmannen och </a:t>
            </a:r>
            <a:r>
              <a:rPr lang="sv-SE" dirty="0" err="1" smtClean="0"/>
              <a:t>ev</a:t>
            </a:r>
            <a:r>
              <a:rPr lang="sv-SE" dirty="0" smtClean="0"/>
              <a:t> närstående i viktiga frågor</a:t>
            </a:r>
          </a:p>
          <a:p>
            <a:pPr>
              <a:buNone/>
            </a:pPr>
            <a:endParaRPr lang="sv-SE" sz="900" dirty="0" smtClean="0"/>
          </a:p>
          <a:p>
            <a:r>
              <a:rPr lang="sv-SE" dirty="0" smtClean="0"/>
              <a:t>Huvudmannen har alltid rätt att </a:t>
            </a:r>
          </a:p>
          <a:p>
            <a:pPr>
              <a:buNone/>
            </a:pPr>
            <a:r>
              <a:rPr lang="sv-SE" dirty="0" smtClean="0"/>
              <a:t>	- rösta i allmänna val</a:t>
            </a:r>
          </a:p>
          <a:p>
            <a:pPr>
              <a:buNone/>
            </a:pPr>
            <a:r>
              <a:rPr lang="sv-SE" dirty="0" smtClean="0"/>
              <a:t>   	- ingå anställningsavtal </a:t>
            </a:r>
          </a:p>
          <a:p>
            <a:pPr>
              <a:buNone/>
            </a:pPr>
            <a:r>
              <a:rPr lang="sv-SE" dirty="0" smtClean="0"/>
              <a:t>	- ingå äktenskap, samboskap och partnerskap</a:t>
            </a:r>
          </a:p>
          <a:p>
            <a:pPr>
              <a:buNone/>
            </a:pPr>
            <a:r>
              <a:rPr lang="sv-SE" dirty="0" smtClean="0"/>
              <a:t>	- bestämma var han/hon ska bo</a:t>
            </a:r>
          </a:p>
          <a:p>
            <a:pPr>
              <a:buNone/>
            </a:pPr>
            <a:r>
              <a:rPr lang="sv-SE" dirty="0" smtClean="0"/>
              <a:t>	- fritt resa in- och utrikes, dock kan ekonomin begränsa</a:t>
            </a:r>
          </a:p>
          <a:p>
            <a:pPr>
              <a:buNone/>
            </a:pPr>
            <a:r>
              <a:rPr lang="sv-SE" dirty="0" smtClean="0"/>
              <a:t>	- bestämma över sin kropp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Statistik</a:t>
            </a:r>
            <a:endParaRPr lang="sv-S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7345"/>
            <a:ext cx="8281615" cy="43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Antal ställföreträdare per den 5 mars 2014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Förvaltare 56 </a:t>
            </a:r>
            <a:r>
              <a:rPr lang="sv-SE" dirty="0" err="1" smtClean="0"/>
              <a:t>st</a:t>
            </a:r>
            <a:r>
              <a:rPr lang="sv-SE" dirty="0" smtClean="0"/>
              <a:t>  Huvudmän 77 </a:t>
            </a:r>
            <a:r>
              <a:rPr lang="sv-SE" dirty="0" err="1" smtClean="0"/>
              <a:t>st</a:t>
            </a:r>
            <a:endParaRPr lang="sv-SE" dirty="0" smtClean="0"/>
          </a:p>
          <a:p>
            <a:r>
              <a:rPr lang="sv-SE" dirty="0" smtClean="0"/>
              <a:t>Gode män 271 </a:t>
            </a:r>
            <a:r>
              <a:rPr lang="sv-SE" dirty="0" err="1" smtClean="0"/>
              <a:t>st</a:t>
            </a:r>
            <a:r>
              <a:rPr lang="sv-SE" dirty="0" smtClean="0"/>
              <a:t> Huvudmän 369 </a:t>
            </a:r>
            <a:r>
              <a:rPr lang="sv-SE" dirty="0" err="1" smtClean="0"/>
              <a:t>st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Huvuddelen av ställföreträdarna är anhöriga som endast har ett uppdrag.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statistik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978" y="2132856"/>
            <a:ext cx="8490198" cy="318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Tillsynen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Granskning av årsräkningar</a:t>
            </a:r>
          </a:p>
          <a:p>
            <a:r>
              <a:rPr lang="sv-SE" dirty="0" smtClean="0"/>
              <a:t>Granskning av redogörelser</a:t>
            </a:r>
          </a:p>
          <a:p>
            <a:r>
              <a:rPr lang="sv-SE" dirty="0" smtClean="0"/>
              <a:t>Särskild kontroll vid synpunkter och klagomål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Årsräkningen och redogörelsen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Sifferkontroll</a:t>
            </a:r>
          </a:p>
          <a:p>
            <a:r>
              <a:rPr lang="sv-SE" dirty="0" smtClean="0"/>
              <a:t>Hur har gode mannen använt huvudmannens medel under året? </a:t>
            </a:r>
          </a:p>
          <a:p>
            <a:pPr>
              <a:buNone/>
            </a:pPr>
            <a:r>
              <a:rPr lang="sv-SE" dirty="0" smtClean="0"/>
              <a:t>	- skäligt = ej för snålt och ej för slösaktigt</a:t>
            </a:r>
          </a:p>
          <a:p>
            <a:r>
              <a:rPr lang="sv-SE" dirty="0" smtClean="0"/>
              <a:t>Kontroll av placering av tillgångar</a:t>
            </a:r>
          </a:p>
          <a:p>
            <a:r>
              <a:rPr lang="sv-SE" dirty="0" smtClean="0"/>
              <a:t>Kontroll av antal besök hos huvudmannen och vad som i övrigt gjorts för denne</a:t>
            </a:r>
          </a:p>
          <a:p>
            <a:r>
              <a:rPr lang="sv-SE" dirty="0" smtClean="0"/>
              <a:t>Arvodering en gång om året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Lämplighetsprövning av gode män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Intresseanmälan med CV</a:t>
            </a:r>
          </a:p>
          <a:p>
            <a:r>
              <a:rPr lang="sv-SE" dirty="0" smtClean="0"/>
              <a:t>Rekommendationsbrev/lämplighetsintyg</a:t>
            </a:r>
          </a:p>
          <a:p>
            <a:r>
              <a:rPr lang="sv-SE" dirty="0" smtClean="0"/>
              <a:t>Kontroll i Kronofogdens register</a:t>
            </a:r>
          </a:p>
          <a:p>
            <a:r>
              <a:rPr lang="sv-SE" dirty="0" smtClean="0"/>
              <a:t>Kontroll i Belastningsregistret</a:t>
            </a:r>
          </a:p>
          <a:p>
            <a:r>
              <a:rPr lang="sv-SE" dirty="0" smtClean="0"/>
              <a:t>Inkomstkontroll</a:t>
            </a:r>
          </a:p>
          <a:p>
            <a:r>
              <a:rPr lang="sv-SE" dirty="0" smtClean="0"/>
              <a:t>Informationsmöte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Utbildning/service för gode män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Informationsmöte för nya om uppdraget</a:t>
            </a:r>
          </a:p>
          <a:p>
            <a:r>
              <a:rPr lang="sv-SE" dirty="0" smtClean="0"/>
              <a:t>Grundutbildning – alla nya kallas</a:t>
            </a:r>
          </a:p>
          <a:p>
            <a:r>
              <a:rPr lang="sv-SE" dirty="0" smtClean="0"/>
              <a:t>Utbildning inför årsräkningen</a:t>
            </a:r>
          </a:p>
          <a:p>
            <a:r>
              <a:rPr lang="sv-SE" dirty="0" smtClean="0"/>
              <a:t>Föreläsningar </a:t>
            </a:r>
          </a:p>
          <a:p>
            <a:r>
              <a:rPr lang="sv-SE" dirty="0" smtClean="0"/>
              <a:t>Informationsmöten för alla gode män</a:t>
            </a:r>
          </a:p>
          <a:p>
            <a:r>
              <a:rPr lang="sv-SE" dirty="0" err="1" smtClean="0"/>
              <a:t>Drop-In</a:t>
            </a:r>
            <a:r>
              <a:rPr lang="sv-SE" dirty="0" smtClean="0"/>
              <a:t> för hjälp med årsräkningen</a:t>
            </a:r>
          </a:p>
          <a:p>
            <a:r>
              <a:rPr lang="sv-SE" dirty="0" smtClean="0"/>
              <a:t>Nyhetsbrev</a:t>
            </a:r>
          </a:p>
          <a:p>
            <a:r>
              <a:rPr lang="sv-SE" dirty="0" smtClean="0"/>
              <a:t>Mentorskap</a:t>
            </a:r>
          </a:p>
          <a:p>
            <a:r>
              <a:rPr lang="sv-SE" dirty="0" smtClean="0"/>
              <a:t>Certifiering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Skillnaden mellan god man och förvaltare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Samtycket från den enskilde</a:t>
            </a:r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Rättshandlingsförmågan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cka PP mall, orange kvarnhjul och lila logotyp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orange kvarnhjul och lila logotyp</Template>
  <TotalTime>53</TotalTime>
  <Words>165</Words>
  <Application>Microsoft Office PowerPoint</Application>
  <PresentationFormat>Bildspel på skärmen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Nacka PP mall, orange kvarnhjul och lila logotyp</vt:lpstr>
      <vt:lpstr>Överförmyndarverksamheten </vt:lpstr>
      <vt:lpstr>Statistik</vt:lpstr>
      <vt:lpstr>Antal ställföreträdare per den 5 mars 2014</vt:lpstr>
      <vt:lpstr>Mer statistik</vt:lpstr>
      <vt:lpstr>Tillsynen</vt:lpstr>
      <vt:lpstr>Årsräkningen och redogörelsen </vt:lpstr>
      <vt:lpstr>Lämplighetsprövning av gode män</vt:lpstr>
      <vt:lpstr>Utbildning/service för gode män</vt:lpstr>
      <vt:lpstr>Skillnaden mellan god man och förvaltare</vt:lpstr>
      <vt:lpstr>Förvaltarens roll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Överförmyndarverksamheten</dc:title>
  <dc:creator>acoe</dc:creator>
  <cp:lastModifiedBy>igr</cp:lastModifiedBy>
  <cp:revision>7</cp:revision>
  <dcterms:created xsi:type="dcterms:W3CDTF">2014-03-05T11:37:22Z</dcterms:created>
  <dcterms:modified xsi:type="dcterms:W3CDTF">2014-04-22T12:22:13Z</dcterms:modified>
</cp:coreProperties>
</file>