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67" r:id="rId6"/>
    <p:sldId id="269" r:id="rId7"/>
    <p:sldId id="270" r:id="rId8"/>
    <p:sldId id="266" r:id="rId9"/>
    <p:sldId id="258" r:id="rId10"/>
    <p:sldId id="260" r:id="rId11"/>
    <p:sldId id="259" r:id="rId12"/>
    <p:sldId id="261" r:id="rId13"/>
    <p:sldId id="262" r:id="rId14"/>
    <p:sldId id="268" r:id="rId1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5878" autoAdjust="0"/>
  </p:normalViewPr>
  <p:slideViewPr>
    <p:cSldViewPr>
      <p:cViewPr>
        <p:scale>
          <a:sx n="100" d="100"/>
          <a:sy n="100" d="100"/>
        </p:scale>
        <p:origin x="-5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51E55-D8AC-480B-8273-C4EFE9693A3F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4190D-61C8-49E5-A1E7-0EC313CC35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VILKET PERSPEKTIV HAR DU? </a:t>
            </a:r>
            <a:endParaRPr lang="sv-S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sv-SE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Ett barnperspektiv </a:t>
            </a:r>
            <a:r>
              <a:rPr lang="sv-SE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innebär att vuxna försöker sätta sig in i barnets situation för att ta tillvara barnets intresse och verka för barnets bästa. En vuxen tolkar barnen utifrån sin egen synvinkel. </a:t>
            </a:r>
            <a:endParaRPr lang="sv-S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v-SE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Ett barnrättsperspektiv </a:t>
            </a:r>
            <a:r>
              <a:rPr lang="sv-SE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innebär att ta hänsyn till de mänskliga rät­tigheter som barn har och säkerställa barnets rättigheter i åtgärder eller vid beslut som rör barn. </a:t>
            </a:r>
            <a:endParaRPr lang="sv-S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v-SE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Barnets perspektiv </a:t>
            </a:r>
            <a:r>
              <a:rPr lang="sv-SE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innebär att ta del av barnets egen berättelse om sin egen tillvaro; sina villkor, sin situation och sin miljö.</a:t>
            </a:r>
            <a:endParaRPr lang="sv-S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190D-61C8-49E5-A1E7-0EC313CC358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BRIS informatörer våren 2014:</a:t>
            </a:r>
            <a:r>
              <a:rPr lang="sv-SE" baseline="0" dirty="0" smtClean="0"/>
              <a:t> </a:t>
            </a:r>
            <a:r>
              <a:rPr lang="sv-SE" dirty="0" smtClean="0"/>
              <a:t>13 klasser och en förening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190D-61C8-49E5-A1E7-0EC313CC358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190D-61C8-49E5-A1E7-0EC313CC358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objekt 11" descr="Lila_va_ov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116632"/>
            <a:ext cx="1908000" cy="794743"/>
          </a:xfrm>
          <a:prstGeom prst="rect">
            <a:avLst/>
          </a:prstGeom>
        </p:spPr>
      </p:pic>
      <p:pic>
        <p:nvPicPr>
          <p:cNvPr id="13" name="Bildobjekt 12" descr="Orange_horn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26017" y="3240017"/>
            <a:ext cx="3617983" cy="361798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726964" y="1925960"/>
            <a:ext cx="7690072" cy="1143000"/>
          </a:xfrm>
        </p:spPr>
        <p:txBody>
          <a:bodyPr>
            <a:normAutofit/>
          </a:bodyPr>
          <a:lstStyle>
            <a:lvl1pPr algn="ctr">
              <a:defRPr sz="3600"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690072" cy="11304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50" b="1" cap="all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pic>
        <p:nvPicPr>
          <p:cNvPr id="10" name="Bildobjekt 9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745232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B95ED81E-9016-49F4-820C-D74A308CDA4B}" type="datetime1">
              <a:rPr lang="sv-SE" smtClean="0"/>
              <a:pPr/>
              <a:t>2014-07-09</a:t>
            </a:fld>
            <a:endParaRPr lang="sv-SE" dirty="0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69168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7" name="Bildobjekt 6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objekt 11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13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208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4" name="Platshållare för text 2"/>
          <p:cNvSpPr>
            <a:spLocks noGrp="1"/>
          </p:cNvSpPr>
          <p:nvPr>
            <p:ph type="body" idx="1"/>
          </p:nvPr>
        </p:nvSpPr>
        <p:spPr>
          <a:xfrm>
            <a:off x="1130400" y="1535113"/>
            <a:ext cx="37440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15" name="Platshållare för innehåll 3"/>
          <p:cNvSpPr>
            <a:spLocks noGrp="1"/>
          </p:cNvSpPr>
          <p:nvPr>
            <p:ph sz="half" idx="2"/>
          </p:nvPr>
        </p:nvSpPr>
        <p:spPr>
          <a:xfrm>
            <a:off x="1130400" y="2174875"/>
            <a:ext cx="3744000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6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5148064" y="1556792"/>
            <a:ext cx="37440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17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5148064" y="2204864"/>
            <a:ext cx="3744000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8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11" name="Rubrik 1"/>
          <p:cNvSpPr>
            <a:spLocks noGrp="1"/>
          </p:cNvSpPr>
          <p:nvPr>
            <p:ph type="title"/>
          </p:nvPr>
        </p:nvSpPr>
        <p:spPr>
          <a:xfrm>
            <a:off x="1130400" y="273050"/>
            <a:ext cx="3081560" cy="1162050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2" name="Platshållare för innehåll 2"/>
          <p:cNvSpPr>
            <a:spLocks noGrp="1"/>
          </p:cNvSpPr>
          <p:nvPr>
            <p:ph idx="1"/>
          </p:nvPr>
        </p:nvSpPr>
        <p:spPr>
          <a:xfrm>
            <a:off x="4499992" y="273050"/>
            <a:ext cx="4392488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3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130400" y="1435100"/>
            <a:ext cx="308156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35696" y="479715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835696" y="620688"/>
            <a:ext cx="544299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noProof="0" smtClean="0"/>
              <a:t>Klicka på ikonen för att lägga till en bild</a:t>
            </a:r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835696" y="5373216"/>
            <a:ext cx="5486400" cy="804862"/>
          </a:xfrm>
        </p:spPr>
        <p:txBody>
          <a:bodyPr/>
          <a:lstStyle>
            <a:lvl1pPr marL="0" indent="0">
              <a:buNone/>
              <a:defRPr sz="1400" spc="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pic>
        <p:nvPicPr>
          <p:cNvPr id="11" name="Bildobjekt 10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10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208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1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130400" y="1600200"/>
            <a:ext cx="7762080" cy="4525963"/>
          </a:xfrm>
        </p:spPr>
        <p:txBody>
          <a:bodyPr vert="eaVert"/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2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3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0" name="Bildobjekt 9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10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pic>
        <p:nvPicPr>
          <p:cNvPr id="9" name="Bildobjekt 8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0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208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2" name="Platshållare för innehåll 2"/>
          <p:cNvSpPr>
            <a:spLocks noGrp="1"/>
          </p:cNvSpPr>
          <p:nvPr>
            <p:ph idx="1"/>
          </p:nvPr>
        </p:nvSpPr>
        <p:spPr>
          <a:xfrm>
            <a:off x="1130400" y="1600200"/>
            <a:ext cx="7762080" cy="4525963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6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  <p:sp>
        <p:nvSpPr>
          <p:cNvPr id="17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2080" cy="114300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1" name="Platshållare för innehåll 2"/>
          <p:cNvSpPr>
            <a:spLocks noGrp="1"/>
          </p:cNvSpPr>
          <p:nvPr>
            <p:ph idx="1"/>
          </p:nvPr>
        </p:nvSpPr>
        <p:spPr>
          <a:xfrm>
            <a:off x="1130400" y="1600200"/>
            <a:ext cx="7762080" cy="4525963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10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pic>
        <p:nvPicPr>
          <p:cNvPr id="10" name="Bildobjekt 9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88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4" name="Platshållare för innehåll 2"/>
          <p:cNvSpPr>
            <a:spLocks noGrp="1"/>
          </p:cNvSpPr>
          <p:nvPr>
            <p:ph sz="half" idx="1"/>
          </p:nvPr>
        </p:nvSpPr>
        <p:spPr>
          <a:xfrm>
            <a:off x="11304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5" name="Platshållare för innehåll 3"/>
          <p:cNvSpPr>
            <a:spLocks noGrp="1"/>
          </p:cNvSpPr>
          <p:nvPr>
            <p:ph sz="half" idx="2"/>
          </p:nvPr>
        </p:nvSpPr>
        <p:spPr>
          <a:xfrm>
            <a:off x="5148064" y="16288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6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  <p:sp>
        <p:nvSpPr>
          <p:cNvPr id="17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10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10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88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2" name="Platshållare för innehåll 2"/>
          <p:cNvSpPr>
            <a:spLocks noGrp="1"/>
          </p:cNvSpPr>
          <p:nvPr>
            <p:ph sz="half" idx="1"/>
          </p:nvPr>
        </p:nvSpPr>
        <p:spPr>
          <a:xfrm>
            <a:off x="11304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3" name="Platshållare för innehåll 3"/>
          <p:cNvSpPr>
            <a:spLocks noGrp="1"/>
          </p:cNvSpPr>
          <p:nvPr>
            <p:ph sz="half" idx="2"/>
          </p:nvPr>
        </p:nvSpPr>
        <p:spPr>
          <a:xfrm>
            <a:off x="5148064" y="16288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  <p:sp>
        <p:nvSpPr>
          <p:cNvPr id="1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pic>
        <p:nvPicPr>
          <p:cNvPr id="7" name="Bildobjekt 6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 och under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Lila_va_ov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116632"/>
            <a:ext cx="1908000" cy="794743"/>
          </a:xfrm>
          <a:prstGeom prst="rect">
            <a:avLst/>
          </a:prstGeom>
        </p:spPr>
      </p:pic>
      <p:pic>
        <p:nvPicPr>
          <p:cNvPr id="10" name="Bildobjekt 9" descr="Orange_horn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26017" y="3240017"/>
            <a:ext cx="3617983" cy="3617983"/>
          </a:xfrm>
          <a:prstGeom prst="rect">
            <a:avLst/>
          </a:prstGeom>
        </p:spPr>
      </p:pic>
      <p:sp>
        <p:nvSpPr>
          <p:cNvPr id="8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  <p:sp>
        <p:nvSpPr>
          <p:cNvPr id="12" name="Rubrik 1"/>
          <p:cNvSpPr>
            <a:spLocks noGrp="1"/>
          </p:cNvSpPr>
          <p:nvPr>
            <p:ph type="ctrTitle"/>
          </p:nvPr>
        </p:nvSpPr>
        <p:spPr>
          <a:xfrm>
            <a:off x="685800" y="2160000"/>
            <a:ext cx="7772400" cy="1470025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 lang="en-US" sz="3600" b="1" kern="0" spc="0" baseline="0" dirty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3" name="Underrubrik 2"/>
          <p:cNvSpPr>
            <a:spLocks noGrp="1"/>
          </p:cNvSpPr>
          <p:nvPr>
            <p:ph type="subTitle" idx="1"/>
          </p:nvPr>
        </p:nvSpPr>
        <p:spPr>
          <a:xfrm>
            <a:off x="687600" y="3933056"/>
            <a:ext cx="4136504" cy="17526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0" kern="0" spc="0" baseline="0" dirty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noProof="0" smtClean="0"/>
              <a:t>Klicka här för att ändra format på underrubrik i bakgrunden</a:t>
            </a:r>
            <a:endParaRPr lang="sv-SE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690072" cy="11304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  <p:pic>
        <p:nvPicPr>
          <p:cNvPr id="6" name="Bildobjekt 5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-10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7D52571D-F6E9-4E55-9072-6039233C3AA6}" type="datetime1">
              <a:rPr lang="sv-SE" smtClean="0"/>
              <a:pPr/>
              <a:t>2014-07-09</a:t>
            </a:fld>
            <a:endParaRPr lang="sv-SE" dirty="0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1403648" y="6356350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73" r:id="rId3"/>
    <p:sldLayoutId id="2147483652" r:id="rId4"/>
    <p:sldLayoutId id="2147483674" r:id="rId5"/>
    <p:sldLayoutId id="2147483655" r:id="rId6"/>
    <p:sldLayoutId id="2147483675" r:id="rId7"/>
    <p:sldLayoutId id="2147483649" r:id="rId8"/>
    <p:sldLayoutId id="2147483654" r:id="rId9"/>
    <p:sldLayoutId id="2147483676" r:id="rId10"/>
    <p:sldLayoutId id="2147483651" r:id="rId11"/>
    <p:sldLayoutId id="2147483653" r:id="rId12"/>
    <p:sldLayoutId id="2147483656" r:id="rId13"/>
    <p:sldLayoutId id="2147483657" r:id="rId14"/>
    <p:sldLayoutId id="2147483658" r:id="rId15"/>
    <p:sldLayoutId id="2147483659" r:id="rId16"/>
  </p:sldLayoutIdLst>
  <p:hf sldNum="0" hdr="0" ftr="0" dt="0"/>
  <p:txStyles>
    <p:titleStyle>
      <a:lvl1pPr marL="0" algn="l" defTabSz="914400" rtl="0" eaLnBrk="1" latinLnBrk="0" hangingPunct="1">
        <a:lnSpc>
          <a:spcPts val="4000"/>
        </a:lnSpc>
        <a:spcBef>
          <a:spcPts val="0"/>
        </a:spcBef>
        <a:spcAft>
          <a:spcPts val="0"/>
        </a:spcAft>
        <a:buNone/>
        <a:defRPr lang="en-US" sz="3000" b="1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sv-SE" sz="2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sv-SE" sz="24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sv-SE" sz="22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sv-SE" sz="1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1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rbarnstarkare.skl.se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ddabarnen.se/ung-rost/hamta-din-lokala-rappor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BARNS BÄSTA</a:t>
            </a:r>
            <a:br>
              <a:rPr lang="sv-SE" dirty="0" smtClean="0"/>
            </a:br>
            <a:r>
              <a:rPr lang="sv-SE" dirty="0" smtClean="0"/>
              <a:t>-klart att vi alla vill barnens bästa eller?</a:t>
            </a:r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2813024" y="3244334"/>
            <a:ext cx="3517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>
                <a:hlinkClick r:id="rId2"/>
              </a:rPr>
              <a:t>http://www.gorbarnstarkare.skl.se/</a:t>
            </a:r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b="33565"/>
          <a:stretch>
            <a:fillRect/>
          </a:stretch>
        </p:blipFill>
        <p:spPr bwMode="auto">
          <a:xfrm>
            <a:off x="404813" y="581025"/>
            <a:ext cx="8334375" cy="3784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	</a:t>
            </a:r>
          </a:p>
          <a:p>
            <a:pPr>
              <a:buNone/>
            </a:pPr>
            <a:endParaRPr lang="sv-SE" dirty="0" smtClean="0"/>
          </a:p>
          <a:p>
            <a:pPr algn="ctr">
              <a:buNone/>
            </a:pPr>
            <a:r>
              <a:rPr lang="sv-SE" b="1" dirty="0" smtClean="0"/>
              <a:t>Ung röst Nacka 2014</a:t>
            </a:r>
          </a:p>
          <a:p>
            <a:pPr algn="ctr">
              <a:buNone/>
            </a:pPr>
            <a:endParaRPr lang="sv-SE" b="1" dirty="0" smtClean="0"/>
          </a:p>
          <a:p>
            <a:pPr algn="ctr">
              <a:buNone/>
            </a:pPr>
            <a:r>
              <a:rPr lang="sv-SE" dirty="0" smtClean="0">
                <a:hlinkClick r:id="rId2"/>
              </a:rPr>
              <a:t>http://www.raddabarnen.se/ung-rost/hamta-din-lokala-rapport/</a:t>
            </a:r>
            <a:endParaRPr lang="sv-SE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Vilket perspektiv har du?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Barnperspektiv</a:t>
            </a:r>
          </a:p>
          <a:p>
            <a:endParaRPr lang="sv-SE" dirty="0" smtClean="0"/>
          </a:p>
          <a:p>
            <a:r>
              <a:rPr lang="sv-SE" dirty="0" smtClean="0"/>
              <a:t>Barns perspektiv</a:t>
            </a:r>
          </a:p>
          <a:p>
            <a:endParaRPr lang="sv-SE" dirty="0" smtClean="0"/>
          </a:p>
          <a:p>
            <a:r>
              <a:rPr lang="sv-SE" dirty="0" smtClean="0"/>
              <a:t>Barnrättsperspektiv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43608" y="0"/>
            <a:ext cx="7762080" cy="1143000"/>
          </a:xfrm>
        </p:spPr>
        <p:txBody>
          <a:bodyPr/>
          <a:lstStyle/>
          <a:p>
            <a:r>
              <a:rPr lang="sv-SE" dirty="0" smtClean="0"/>
              <a:t>Regionalt nätverk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2492896"/>
            <a:ext cx="77620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v-SE" dirty="0" smtClean="0"/>
              <a:t>	</a:t>
            </a:r>
            <a:r>
              <a:rPr lang="sv-SE" b="1" dirty="0" smtClean="0"/>
              <a:t>Syfte: </a:t>
            </a:r>
            <a:r>
              <a:rPr lang="sv-SE" dirty="0" smtClean="0"/>
              <a:t>Genom olika insatser i kommunerna skapa en god och långsiktig grund för att ett barn- och ungdomsperspektiv ska vara utgångspunkt för alla beslut och åtgärder som rör barn och unga. </a:t>
            </a:r>
          </a:p>
          <a:p>
            <a:pPr>
              <a:buNone/>
            </a:pPr>
            <a:endParaRPr lang="sv-SE" b="1" dirty="0" smtClean="0"/>
          </a:p>
          <a:p>
            <a:endParaRPr lang="sv-S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980728"/>
            <a:ext cx="5832642" cy="115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Lokalt </a:t>
            </a:r>
            <a:r>
              <a:rPr lang="sv-SE" dirty="0" err="1" smtClean="0"/>
              <a:t>projekt-Nacka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95536" y="1916832"/>
            <a:ext cx="776208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sv-SE" b="1" dirty="0" smtClean="0"/>
              <a:t>Syfte:</a:t>
            </a:r>
          </a:p>
          <a:p>
            <a:r>
              <a:rPr lang="sv-SE" dirty="0" smtClean="0"/>
              <a:t>Att under en 2-årsperiod utveckla och förbättra arbetet med barn- och ungas rättigheter utifrån socialtjänstens uppdrag. </a:t>
            </a:r>
          </a:p>
          <a:p>
            <a:r>
              <a:rPr lang="sv-SE" dirty="0" smtClean="0"/>
              <a:t>Att sprida kunskap och erfarenheter till samtliga nämnder i kommunen. </a:t>
            </a:r>
          </a:p>
          <a:p>
            <a:endParaRPr lang="sv-SE" dirty="0" smtClean="0"/>
          </a:p>
          <a:p>
            <a:pPr>
              <a:buNone/>
            </a:pPr>
            <a:r>
              <a:rPr lang="sv-SE" b="1" dirty="0" smtClean="0"/>
              <a:t>Målet med projektet är att:</a:t>
            </a:r>
          </a:p>
          <a:p>
            <a:pPr lvl="0"/>
            <a:r>
              <a:rPr lang="sv-SE" dirty="0" smtClean="0"/>
              <a:t>Sprida metoder för att öka barns och ungdomars inflytande.</a:t>
            </a:r>
          </a:p>
          <a:p>
            <a:pPr lvl="0"/>
            <a:r>
              <a:rPr lang="sv-SE" dirty="0" smtClean="0"/>
              <a:t>Bidra till barnkonventionens genomslag i den kommunala styrprocessen. </a:t>
            </a:r>
          </a:p>
          <a:p>
            <a:pPr lvl="0"/>
            <a:r>
              <a:rPr lang="sv-SE" dirty="0" smtClean="0"/>
              <a:t>Sprida metoder för att mäta resultaten i arbetet.  </a:t>
            </a:r>
          </a:p>
          <a:p>
            <a:pPr lvl="0"/>
            <a:r>
              <a:rPr lang="sv-SE" dirty="0" smtClean="0"/>
              <a:t>Varje nämnd ska påbörja eller utveckla arbetsformer så att den nationella strategin blir implementerad.</a:t>
            </a:r>
          </a:p>
          <a:p>
            <a:endParaRPr lang="sv-SE" dirty="0"/>
          </a:p>
        </p:txBody>
      </p:sp>
      <p:pic>
        <p:nvPicPr>
          <p:cNvPr id="3074" name="Picture 2" descr="http://nyistockholm.se/wp-content/uploads/2010/02/Bar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88640"/>
            <a:ext cx="2343180" cy="19168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 på planerade aktiviteter från handlingsplanen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dirty="0" smtClean="0"/>
              <a:t>Utvecklingsakademin tema barn och ungas rättigheter</a:t>
            </a:r>
          </a:p>
          <a:p>
            <a:r>
              <a:rPr lang="sv-SE" dirty="0" smtClean="0"/>
              <a:t>Utbildning för fritidsledare gemensamt med Haninge och Botkyrka</a:t>
            </a:r>
          </a:p>
          <a:p>
            <a:r>
              <a:rPr lang="sv-SE" dirty="0" smtClean="0"/>
              <a:t>25-årsjubileum; fokus genom att alla tjänsteskrivelser beskriver hur beslutet påverkar barn och unga under oktober och november</a:t>
            </a:r>
          </a:p>
          <a:p>
            <a:r>
              <a:rPr lang="sv-SE" dirty="0" smtClean="0"/>
              <a:t>BRIS informatörer informerar om barns rättigheter och BRIS verksamhet i skolor</a:t>
            </a:r>
          </a:p>
          <a:p>
            <a:r>
              <a:rPr lang="sv-SE" dirty="0" smtClean="0"/>
              <a:t>Inspirationsseminarium kring modell för att göra barns röster hörda inom socialtjänsten</a:t>
            </a:r>
          </a:p>
          <a:p>
            <a:r>
              <a:rPr lang="sv-SE" dirty="0" smtClean="0"/>
              <a:t>Utveckla barnperspektivet i tertialredovisningar och årsredovisning för SÄN</a:t>
            </a:r>
          </a:p>
          <a:p>
            <a:r>
              <a:rPr lang="sv-SE" dirty="0" smtClean="0"/>
              <a:t>Bjuda in till workshop med social- och äldrenämnden, utbildningsnämnden och fritidsnämnden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623888"/>
            <a:ext cx="8277225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957263"/>
            <a:ext cx="824865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b="32468"/>
          <a:stretch>
            <a:fillRect/>
          </a:stretch>
        </p:blipFill>
        <p:spPr bwMode="auto">
          <a:xfrm>
            <a:off x="323528" y="620688"/>
            <a:ext cx="802005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b="31471"/>
          <a:stretch>
            <a:fillRect/>
          </a:stretch>
        </p:blipFill>
        <p:spPr bwMode="auto">
          <a:xfrm>
            <a:off x="414338" y="514350"/>
            <a:ext cx="8315325" cy="399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cka PP mall, orange kvarnhjul och lila logotyp">
  <a:themeElements>
    <a:clrScheme name="Nacka, ny version">
      <a:dk1>
        <a:sysClr val="windowText" lastClr="000000"/>
      </a:dk1>
      <a:lt1>
        <a:sysClr val="window" lastClr="FFFFFF"/>
      </a:lt1>
      <a:dk2>
        <a:srgbClr val="0F65B8"/>
      </a:dk2>
      <a:lt2>
        <a:srgbClr val="EEECE1"/>
      </a:lt2>
      <a:accent1>
        <a:srgbClr val="97AC1E"/>
      </a:accent1>
      <a:accent2>
        <a:srgbClr val="83449D"/>
      </a:accent2>
      <a:accent3>
        <a:srgbClr val="F07717"/>
      </a:accent3>
      <a:accent4>
        <a:srgbClr val="0F65B8"/>
      </a:accent4>
      <a:accent5>
        <a:srgbClr val="C0DE3D"/>
      </a:accent5>
      <a:accent6>
        <a:srgbClr val="BD0012"/>
      </a:accent6>
      <a:hlink>
        <a:srgbClr val="0F65B8"/>
      </a:hlink>
      <a:folHlink>
        <a:srgbClr val="BD001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4000"/>
          </a:lnSpc>
          <a:defRPr sz="2400" kern="0" dirty="0" err="1">
            <a:latin typeface="Gill Sans M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6FEC087BDFDF349B59EF1C06617D4CC" ma:contentTypeVersion="0" ma:contentTypeDescription="Skapa ett nytt dokument." ma:contentTypeScope="" ma:versionID="dc1728e8ad823e97eca589571555df89">
  <xsd:schema xmlns:xsd="http://www.w3.org/2001/XMLSchema" xmlns:p="http://schemas.microsoft.com/office/2006/metadata/properties" targetNamespace="http://schemas.microsoft.com/office/2006/metadata/properties" ma:root="true" ma:fieldsID="1a62542f518660ec7284acb874cd96c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C1D9DEB-2CE2-4DE9-856C-539739DF87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33F1ABA-0229-4B91-8272-82232AF28D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520D76-E2F4-4E27-A7A4-F790C6FB3B4C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Nacka PP mall, orange kvarnhjul och lila logotyp</Template>
  <TotalTime>1186</TotalTime>
  <Words>136</Words>
  <Application>Microsoft Office PowerPoint</Application>
  <PresentationFormat>Bildspel på skärmen (4:3)</PresentationFormat>
  <Paragraphs>41</Paragraphs>
  <Slides>11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2" baseType="lpstr">
      <vt:lpstr>Nacka PP mall, orange kvarnhjul och lila logotyp</vt:lpstr>
      <vt:lpstr>BARNS BÄSTA -klart att vi alla vill barnens bästa eller?</vt:lpstr>
      <vt:lpstr>Vilket perspektiv har du?</vt:lpstr>
      <vt:lpstr>Regionalt nätverk</vt:lpstr>
      <vt:lpstr>Lokalt projekt-Nacka</vt:lpstr>
      <vt:lpstr>Exempel på planerade aktiviteter från handlingsplanen</vt:lpstr>
      <vt:lpstr>Bild 6</vt:lpstr>
      <vt:lpstr>Bild 7</vt:lpstr>
      <vt:lpstr>Bild 8</vt:lpstr>
      <vt:lpstr>Bild 9</vt:lpstr>
      <vt:lpstr>Bild 10</vt:lpstr>
      <vt:lpstr>Bild 11</vt:lpstr>
    </vt:vector>
  </TitlesOfParts>
  <Company>Nacka kommun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Barn och ungas rättigheter</dc:title>
  <dc:creator>nimg</dc:creator>
  <cp:lastModifiedBy>igr</cp:lastModifiedBy>
  <cp:revision>21</cp:revision>
  <dcterms:created xsi:type="dcterms:W3CDTF">2013-10-25T09:07:15Z</dcterms:created>
  <dcterms:modified xsi:type="dcterms:W3CDTF">2014-07-09T12:28:56Z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0x01010046FEC087BDFDF349B59EF1C06617D4CC</vt:lpwstr>
  </property>
</Properties>
</file>