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pic>
        <p:nvPicPr>
          <p:cNvPr id="11" name="Bildobjekt 10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2014-10-30</a:t>
            </a:fld>
            <a:endParaRPr lang="sv-SE" noProof="0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2014-10-30</a:t>
            </a:fld>
            <a:endParaRPr lang="sv-SE" noProof="0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  <p:pic>
        <p:nvPicPr>
          <p:cNvPr id="13" name="Bildobjekt 12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674000" cy="697274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2014-10-30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2014-10-30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transition advTm="0"/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6600" dirty="0" smtClean="0"/>
              <a:t>Nattfasta</a:t>
            </a:r>
            <a:endParaRPr lang="sv-SE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Resultat av stickprovsundersökningen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lnSpc>
                <a:spcPts val="4000"/>
              </a:lnSpc>
              <a:buNone/>
            </a:pPr>
            <a:r>
              <a:rPr lang="sv-SE" sz="3300" b="1" dirty="0" smtClean="0"/>
              <a:t>2012 </a:t>
            </a:r>
          </a:p>
          <a:p>
            <a:pPr>
              <a:lnSpc>
                <a:spcPts val="4000"/>
              </a:lnSpc>
            </a:pPr>
            <a:r>
              <a:rPr lang="sv-SE" dirty="0" smtClean="0"/>
              <a:t>medel 12,06 timmar</a:t>
            </a:r>
          </a:p>
          <a:p>
            <a:pPr>
              <a:lnSpc>
                <a:spcPts val="4000"/>
              </a:lnSpc>
            </a:pPr>
            <a:r>
              <a:rPr lang="sv-SE" dirty="0" smtClean="0"/>
              <a:t>3 under 11 timmar</a:t>
            </a:r>
          </a:p>
          <a:p>
            <a:pPr>
              <a:lnSpc>
                <a:spcPts val="4000"/>
              </a:lnSpc>
            </a:pPr>
            <a:r>
              <a:rPr lang="sv-SE" dirty="0" smtClean="0"/>
              <a:t>2 under 12 timmar</a:t>
            </a:r>
          </a:p>
          <a:p>
            <a:pPr>
              <a:lnSpc>
                <a:spcPts val="4000"/>
              </a:lnSpc>
            </a:pPr>
            <a:r>
              <a:rPr lang="sv-SE" dirty="0" smtClean="0"/>
              <a:t>längst 14,19 timmar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lnSpc>
                <a:spcPts val="4000"/>
              </a:lnSpc>
              <a:buNone/>
            </a:pPr>
            <a:r>
              <a:rPr lang="sv-SE" sz="3300" b="1" dirty="0" smtClean="0"/>
              <a:t>2014 </a:t>
            </a:r>
          </a:p>
          <a:p>
            <a:pPr algn="ctr">
              <a:lnSpc>
                <a:spcPts val="4000"/>
              </a:lnSpc>
            </a:pPr>
            <a:r>
              <a:rPr lang="sv-SE" dirty="0" smtClean="0"/>
              <a:t>medel 13,17 timmar</a:t>
            </a:r>
          </a:p>
          <a:p>
            <a:pPr algn="ctr">
              <a:lnSpc>
                <a:spcPts val="4000"/>
              </a:lnSpc>
            </a:pPr>
            <a:r>
              <a:rPr lang="sv-SE" dirty="0" smtClean="0"/>
              <a:t>1 under 11 timmar</a:t>
            </a:r>
          </a:p>
          <a:p>
            <a:pPr algn="ctr">
              <a:lnSpc>
                <a:spcPts val="4000"/>
              </a:lnSpc>
            </a:pPr>
            <a:r>
              <a:rPr lang="sv-SE" dirty="0" smtClean="0"/>
              <a:t>2 under 12 timmar</a:t>
            </a:r>
          </a:p>
          <a:p>
            <a:pPr algn="ctr">
              <a:lnSpc>
                <a:spcPts val="4000"/>
              </a:lnSpc>
            </a:pPr>
            <a:r>
              <a:rPr lang="sv-SE" dirty="0" smtClean="0"/>
              <a:t>längst 14,85 timmar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Nacka PP mall, blått kvarnhjul och orange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blått kvarnhjul och orange logotyp</Template>
  <TotalTime>244</TotalTime>
  <Words>34</Words>
  <Application>Microsoft Office PowerPoint</Application>
  <PresentationFormat>Bildspel på skärmen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Nacka PP mall, blått kvarnhjul och orange logotyp</vt:lpstr>
      <vt:lpstr>Nattfasta</vt:lpstr>
      <vt:lpstr>Resultat av stickprovsundersökningen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Nattfasta</dc:title>
  <dc:creator>yvohol</dc:creator>
  <cp:lastModifiedBy>igr</cp:lastModifiedBy>
  <cp:revision>21</cp:revision>
  <dcterms:created xsi:type="dcterms:W3CDTF">2014-10-19T13:56:56Z</dcterms:created>
  <dcterms:modified xsi:type="dcterms:W3CDTF">2014-10-30T07:42:03Z</dcterms:modified>
</cp:coreProperties>
</file>