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68" r:id="rId7"/>
    <p:sldId id="260" r:id="rId8"/>
    <p:sldId id="261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Gron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9" name="Bildobjekt 8" descr="Li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5232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B95ED81E-9016-49F4-820C-D74A308CDA4B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69168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3" name="Bildobjekt 12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11" name="Bildobjekt 10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0" name="Bildobjekt 9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Bildobjekt 9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4" name="Bildobjekt 13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Gron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1" name="Bildobjekt 10" descr="Li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6" r:id="rId5"/>
    <p:sldLayoutId id="2147483655" r:id="rId6"/>
    <p:sldLayoutId id="2147483675" r:id="rId7"/>
    <p:sldLayoutId id="2147483649" r:id="rId8"/>
    <p:sldLayoutId id="2147483654" r:id="rId9"/>
    <p:sldLayoutId id="2147483677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rbarnstarkare.skl.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Barn och ungas rättigheter </a:t>
            </a:r>
            <a:br>
              <a:rPr lang="sv-SE" dirty="0" smtClean="0"/>
            </a:br>
            <a:r>
              <a:rPr lang="sv-SE" dirty="0" smtClean="0"/>
              <a:t>BRÅ 2014-04-02</a:t>
            </a:r>
            <a:br>
              <a:rPr lang="sv-SE" dirty="0" smtClean="0"/>
            </a:br>
            <a:r>
              <a:rPr lang="sv-SE" sz="1600" dirty="0" smtClean="0">
                <a:hlinkClick r:id="rId3"/>
              </a:rPr>
              <a:t>http://www.gorbarnstarkare.skl.se/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67744" y="0"/>
            <a:ext cx="7762080" cy="1143000"/>
          </a:xfrm>
        </p:spPr>
        <p:txBody>
          <a:bodyPr/>
          <a:lstStyle/>
          <a:p>
            <a:r>
              <a:rPr lang="sv-SE" dirty="0" smtClean="0"/>
              <a:t>En nationell strategi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12160" y="3717032"/>
            <a:ext cx="2880320" cy="2409131"/>
          </a:xfrm>
        </p:spPr>
        <p:txBody>
          <a:bodyPr/>
          <a:lstStyle/>
          <a:p>
            <a:pPr>
              <a:buNone/>
            </a:pPr>
            <a:r>
              <a:rPr lang="sv-SE" sz="2000" b="1" dirty="0" smtClean="0"/>
              <a:t>	</a:t>
            </a:r>
            <a:endParaRPr lang="sv-SE" sz="2000" dirty="0" smtClean="0"/>
          </a:p>
          <a:p>
            <a:endParaRPr lang="sv-SE" sz="2400" b="1" kern="1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268760"/>
            <a:ext cx="2808312" cy="396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el 4"/>
          <p:cNvSpPr/>
          <p:nvPr/>
        </p:nvSpPr>
        <p:spPr>
          <a:xfrm>
            <a:off x="251520" y="4077072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 smtClean="0"/>
              <a:t>Regionalt nätverk</a:t>
            </a:r>
            <a:endParaRPr lang="sv-SE" sz="2400" b="1" dirty="0"/>
          </a:p>
        </p:txBody>
      </p:sp>
      <p:sp>
        <p:nvSpPr>
          <p:cNvPr id="6" name="Rektangel 5"/>
          <p:cNvSpPr/>
          <p:nvPr/>
        </p:nvSpPr>
        <p:spPr>
          <a:xfrm>
            <a:off x="6516216" y="3861048"/>
            <a:ext cx="19442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2000" b="1" dirty="0" smtClean="0"/>
          </a:p>
          <a:p>
            <a:r>
              <a:rPr lang="sv-SE" sz="2400" b="1" dirty="0" smtClean="0"/>
              <a:t>Lokalt projekt</a:t>
            </a:r>
            <a:endParaRPr lang="sv-S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pPr>
              <a:buNone/>
            </a:pPr>
            <a:r>
              <a:rPr lang="sv-SE" dirty="0" smtClean="0"/>
              <a:t>	Ni är viktiga!</a:t>
            </a:r>
          </a:p>
          <a:p>
            <a:pPr>
              <a:buNone/>
            </a:pPr>
            <a:r>
              <a:rPr lang="sv-SE" dirty="0" smtClean="0"/>
              <a:t>	Diskutera gärna om ni vill jobba vidare på en workshop på respektive TRÅ alt gemensamt seminarium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0"/>
            <a:ext cx="7762080" cy="1143000"/>
          </a:xfrm>
        </p:spPr>
        <p:txBody>
          <a:bodyPr/>
          <a:lstStyle/>
          <a:p>
            <a:r>
              <a:rPr lang="sv-SE" dirty="0" smtClean="0"/>
              <a:t>Regionalt nätverk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2492896"/>
            <a:ext cx="776208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v-SE" dirty="0" smtClean="0"/>
              <a:t>	</a:t>
            </a:r>
            <a:r>
              <a:rPr lang="sv-SE" b="1" dirty="0" smtClean="0"/>
              <a:t>Syfte: </a:t>
            </a:r>
            <a:r>
              <a:rPr lang="sv-SE" dirty="0" smtClean="0"/>
              <a:t>Genom olika insatser i kommunerna skapa en god och långsiktig grund för att ett barn- och ungdomsperspektiv ska vara utgångspunkt för alla beslut och åtgärder som rör barn och unga. </a:t>
            </a:r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b="1" dirty="0" smtClean="0"/>
              <a:t>Mål för nätverket 2013-2015 </a:t>
            </a:r>
          </a:p>
          <a:p>
            <a:pPr>
              <a:buNone/>
            </a:pPr>
            <a:r>
              <a:rPr lang="sv-SE" dirty="0" smtClean="0"/>
              <a:t>1. Öka barns och ungdomars inflytande </a:t>
            </a:r>
          </a:p>
          <a:p>
            <a:pPr>
              <a:buNone/>
            </a:pPr>
            <a:r>
              <a:rPr lang="sv-SE" dirty="0" smtClean="0"/>
              <a:t>2. Barnkonventionen får genomslag i kommunal/aktörs styrprocess </a:t>
            </a:r>
          </a:p>
          <a:p>
            <a:pPr>
              <a:buNone/>
            </a:pPr>
            <a:r>
              <a:rPr lang="sv-SE" dirty="0" smtClean="0"/>
              <a:t>3. Nätverket har utifrån Max 18 utvecklat metoder för att mäta resultat i arbetet med barnkonventionen i kommunen </a:t>
            </a:r>
          </a:p>
          <a:p>
            <a:pPr>
              <a:buNone/>
            </a:pPr>
            <a:r>
              <a:rPr lang="sv-SE" dirty="0" smtClean="0"/>
              <a:t>4. Sprida kunskap om nätverkets arbetssätt och/eller speciella projekt/metoder </a:t>
            </a:r>
          </a:p>
          <a:p>
            <a:pPr>
              <a:buNone/>
            </a:pPr>
            <a:r>
              <a:rPr lang="sv-SE" dirty="0" smtClean="0"/>
              <a:t>5. Utveckla arbetsformer för att implementera den nationella strategin för att stärka barnets rättigheter i Sverige i nätverket/regionen </a:t>
            </a:r>
          </a:p>
          <a:p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5832642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Lokalt </a:t>
            </a:r>
            <a:r>
              <a:rPr lang="sv-SE" dirty="0" err="1" smtClean="0"/>
              <a:t>projekt-Nacka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5536" y="1916832"/>
            <a:ext cx="776208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v-SE" b="1" dirty="0" smtClean="0"/>
              <a:t>Syfte:</a:t>
            </a:r>
          </a:p>
          <a:p>
            <a:r>
              <a:rPr lang="sv-SE" dirty="0" smtClean="0"/>
              <a:t>Att under en 2-årsperiod utveckla och förbättra arbetet med barn- och ungas rättigheter utifrån socialtjänstens uppdrag. </a:t>
            </a:r>
          </a:p>
          <a:p>
            <a:r>
              <a:rPr lang="sv-SE" dirty="0" smtClean="0"/>
              <a:t>Att sprida kunskap och erfarenheter till samtliga nämnder i kommunen. </a:t>
            </a:r>
          </a:p>
          <a:p>
            <a:endParaRPr lang="sv-SE" dirty="0" smtClean="0"/>
          </a:p>
          <a:p>
            <a:pPr>
              <a:buNone/>
            </a:pPr>
            <a:r>
              <a:rPr lang="sv-SE" b="1" dirty="0" smtClean="0"/>
              <a:t>Målet med projektet är att:</a:t>
            </a:r>
          </a:p>
          <a:p>
            <a:pPr lvl="0"/>
            <a:r>
              <a:rPr lang="sv-SE" dirty="0" smtClean="0"/>
              <a:t>Sprida metoder för att öka barns och ungdomars inflytande.</a:t>
            </a:r>
          </a:p>
          <a:p>
            <a:pPr lvl="0"/>
            <a:r>
              <a:rPr lang="sv-SE" dirty="0" smtClean="0"/>
              <a:t>Bidra till barnkonventionens genomslag i den kommunala styrprocessen. </a:t>
            </a:r>
          </a:p>
          <a:p>
            <a:pPr lvl="0"/>
            <a:r>
              <a:rPr lang="sv-SE" dirty="0" smtClean="0"/>
              <a:t>Sprida metoder för att mäta resultaten i arbetet.  </a:t>
            </a:r>
          </a:p>
          <a:p>
            <a:pPr lvl="0"/>
            <a:r>
              <a:rPr lang="sv-SE" dirty="0" smtClean="0"/>
              <a:t>Varje nämnd ska påbörja eller utveckla arbetsformer så att den nationella strategin blir implementerad.</a:t>
            </a:r>
          </a:p>
          <a:p>
            <a:endParaRPr lang="sv-SE" dirty="0"/>
          </a:p>
        </p:txBody>
      </p:sp>
      <p:pic>
        <p:nvPicPr>
          <p:cNvPr id="3074" name="Picture 2" descr="http://nyistockholm.se/wp-content/uploads/2010/02/Ba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88640"/>
            <a:ext cx="2343180" cy="1916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acka PP mall, lila kvarnhjul och grön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FEC087BDFDF349B59EF1C06617D4CC" ma:contentTypeVersion="0" ma:contentTypeDescription="Skapa ett nytt dokument." ma:contentTypeScope="" ma:versionID="dc1728e8ad823e97eca589571555df89">
  <xsd:schema xmlns:xsd="http://www.w3.org/2001/XMLSchema" xmlns:p="http://schemas.microsoft.com/office/2006/metadata/properties" targetNamespace="http://schemas.microsoft.com/office/2006/metadata/properties" ma:root="true" ma:fieldsID="1a62542f518660ec7284acb874cd96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46B6367-DEF2-49CC-A89A-AB54F3FFB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E151A4-0434-4E97-A722-6841C396A3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180873-B14A-4850-ADCF-D369C226133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lila kvarnhjul och grön logotyp</Template>
  <TotalTime>3459</TotalTime>
  <Words>31</Words>
  <Application>Microsoft Office PowerPoint</Application>
  <PresentationFormat>Bildspel på skärmen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Nacka PP mall, lila kvarnhjul och grön logotyp</vt:lpstr>
      <vt:lpstr>   Barn och ungas rättigheter  BRÅ 2014-04-02 http://www.gorbarnstarkare.skl.se/  </vt:lpstr>
      <vt:lpstr>En nationell strategi</vt:lpstr>
      <vt:lpstr>Bild 3</vt:lpstr>
      <vt:lpstr>Regionalt nätverk</vt:lpstr>
      <vt:lpstr>Lokalt projekt-Nacka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Barn och ungas rättigheter</dc:title>
  <dc:creator>nimg</dc:creator>
  <cp:lastModifiedBy>igr</cp:lastModifiedBy>
  <cp:revision>218</cp:revision>
  <dcterms:created xsi:type="dcterms:W3CDTF">2014-03-10T14:08:24Z</dcterms:created>
  <dcterms:modified xsi:type="dcterms:W3CDTF">2014-07-09T12:19:31Z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0x01010046FEC087BDFDF349B59EF1C06617D4CC</vt:lpwstr>
  </property>
</Properties>
</file>