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1718-4074-4FBB-AC1A-94525EF72A5A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3F70-5AB0-42FC-9D87-37BB5F376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447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1718-4074-4FBB-AC1A-94525EF72A5A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3F70-5AB0-42FC-9D87-37BB5F376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405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1718-4074-4FBB-AC1A-94525EF72A5A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3F70-5AB0-42FC-9D87-37BB5F376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753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1718-4074-4FBB-AC1A-94525EF72A5A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3F70-5AB0-42FC-9D87-37BB5F376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020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1718-4074-4FBB-AC1A-94525EF72A5A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3F70-5AB0-42FC-9D87-37BB5F376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743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1718-4074-4FBB-AC1A-94525EF72A5A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3F70-5AB0-42FC-9D87-37BB5F376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019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1718-4074-4FBB-AC1A-94525EF72A5A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3F70-5AB0-42FC-9D87-37BB5F376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07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1718-4074-4FBB-AC1A-94525EF72A5A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3F70-5AB0-42FC-9D87-37BB5F376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470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1718-4074-4FBB-AC1A-94525EF72A5A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3F70-5AB0-42FC-9D87-37BB5F376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341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1718-4074-4FBB-AC1A-94525EF72A5A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3F70-5AB0-42FC-9D87-37BB5F376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374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1718-4074-4FBB-AC1A-94525EF72A5A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3F70-5AB0-42FC-9D87-37BB5F376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11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1718-4074-4FBB-AC1A-94525EF72A5A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23F70-5AB0-42FC-9D87-37BB5F376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327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objekt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9684026" cy="649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89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Bildobjekt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7" y="4762"/>
            <a:ext cx="10315976" cy="666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228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Bredbild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Fredriksson Anders</dc:creator>
  <cp:lastModifiedBy>Fredriksson Anders</cp:lastModifiedBy>
  <cp:revision>1</cp:revision>
  <dcterms:created xsi:type="dcterms:W3CDTF">2016-12-05T12:17:22Z</dcterms:created>
  <dcterms:modified xsi:type="dcterms:W3CDTF">2016-12-05T12:20:39Z</dcterms:modified>
</cp:coreProperties>
</file>