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E944-96E6-4AC6-AEB2-F630BFB2E21D}" type="datetimeFigureOut">
              <a:rPr lang="sv-SE" smtClean="0"/>
              <a:t>2015-11-09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AAD-A362-4E62-8410-27787DAF78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789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E944-96E6-4AC6-AEB2-F630BFB2E21D}" type="datetimeFigureOut">
              <a:rPr lang="sv-SE" smtClean="0"/>
              <a:t>2015-11-09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AAD-A362-4E62-8410-27787DAF78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186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E944-96E6-4AC6-AEB2-F630BFB2E21D}" type="datetimeFigureOut">
              <a:rPr lang="sv-SE" smtClean="0"/>
              <a:t>2015-11-09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AAD-A362-4E62-8410-27787DAF78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717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E944-96E6-4AC6-AEB2-F630BFB2E21D}" type="datetimeFigureOut">
              <a:rPr lang="sv-SE" smtClean="0"/>
              <a:t>2015-11-09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AAD-A362-4E62-8410-27787DAF78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168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E944-96E6-4AC6-AEB2-F630BFB2E21D}" type="datetimeFigureOut">
              <a:rPr lang="sv-SE" smtClean="0"/>
              <a:t>2015-11-09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AAD-A362-4E62-8410-27787DAF78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521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E944-96E6-4AC6-AEB2-F630BFB2E21D}" type="datetimeFigureOut">
              <a:rPr lang="sv-SE" smtClean="0"/>
              <a:t>2015-11-09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AAD-A362-4E62-8410-27787DAF78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956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E944-96E6-4AC6-AEB2-F630BFB2E21D}" type="datetimeFigureOut">
              <a:rPr lang="sv-SE" smtClean="0"/>
              <a:t>2015-11-09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AAD-A362-4E62-8410-27787DAF78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540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E944-96E6-4AC6-AEB2-F630BFB2E21D}" type="datetimeFigureOut">
              <a:rPr lang="sv-SE" smtClean="0"/>
              <a:t>2015-11-09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AAD-A362-4E62-8410-27787DAF78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269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E944-96E6-4AC6-AEB2-F630BFB2E21D}" type="datetimeFigureOut">
              <a:rPr lang="sv-SE" smtClean="0"/>
              <a:t>2015-11-09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AAD-A362-4E62-8410-27787DAF78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096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E944-96E6-4AC6-AEB2-F630BFB2E21D}" type="datetimeFigureOut">
              <a:rPr lang="sv-SE" smtClean="0"/>
              <a:t>2015-11-09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AAD-A362-4E62-8410-27787DAF78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66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E944-96E6-4AC6-AEB2-F630BFB2E21D}" type="datetimeFigureOut">
              <a:rPr lang="sv-SE" smtClean="0"/>
              <a:t>2015-11-09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AAAD-A362-4E62-8410-27787DAF78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175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E944-96E6-4AC6-AEB2-F630BFB2E21D}" type="datetimeFigureOut">
              <a:rPr lang="sv-SE" smtClean="0"/>
              <a:t>2015-11-09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AAAD-A362-4E62-8410-27787DAF78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00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32" y="104374"/>
            <a:ext cx="8762532" cy="6420970"/>
          </a:xfrm>
        </p:spPr>
      </p:pic>
    </p:spTree>
    <p:extLst>
      <p:ext uri="{BB962C8B-B14F-4D97-AF65-F5344CB8AC3E}">
        <p14:creationId xmlns:p14="http://schemas.microsoft.com/office/powerpoint/2010/main" val="31351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Mcaleenan Pia</dc:creator>
  <cp:lastModifiedBy>Greger Ingrid</cp:lastModifiedBy>
  <cp:revision>1</cp:revision>
  <dcterms:created xsi:type="dcterms:W3CDTF">2015-09-24T07:14:22Z</dcterms:created>
  <dcterms:modified xsi:type="dcterms:W3CDTF">2015-11-09T10:08:39Z</dcterms:modified>
</cp:coreProperties>
</file>