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88D3-7D39-47B4-93E3-95C2712AD426}" type="datetimeFigureOut">
              <a:rPr lang="sv-SE" smtClean="0"/>
              <a:pPr/>
              <a:t>2014-10-30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F970-7787-46C5-8DA0-F75676252EA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Samverkansöverenskommelse</a:t>
            </a:r>
            <a:br>
              <a:rPr lang="sv-SE" dirty="0" smtClean="0"/>
            </a:br>
            <a:r>
              <a:rPr lang="sv-SE" dirty="0" smtClean="0"/>
              <a:t>Kommun/Polis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Jan Landström/ Säkerhetssamordnare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Samverkansöverenskommelse</a:t>
            </a:r>
            <a:br>
              <a:rPr lang="sv-SE" dirty="0" smtClean="0"/>
            </a:br>
            <a:r>
              <a:rPr lang="sv-SE" dirty="0" smtClean="0"/>
              <a:t>Kommun/Polis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sv-SE" b="1" dirty="0" smtClean="0"/>
              <a:t>Styrgrupp</a:t>
            </a:r>
          </a:p>
          <a:p>
            <a:pPr lvl="1"/>
            <a:r>
              <a:rPr lang="sv-SE" dirty="0" smtClean="0"/>
              <a:t>Stadsdirektörer, Nacka, Tyresö, Värmdö, Polismästaren</a:t>
            </a:r>
          </a:p>
          <a:p>
            <a:endParaRPr lang="sv-SE" dirty="0" smtClean="0"/>
          </a:p>
          <a:p>
            <a:pPr lvl="1"/>
            <a:r>
              <a:rPr lang="sv-SE" b="1" dirty="0" smtClean="0"/>
              <a:t>Beredningsgrupp</a:t>
            </a:r>
          </a:p>
          <a:p>
            <a:pPr lvl="2"/>
            <a:r>
              <a:rPr lang="sv-SE" dirty="0" smtClean="0"/>
              <a:t>Säkerhetschef, Administrativ direktör, Kanslichef.</a:t>
            </a:r>
          </a:p>
          <a:p>
            <a:endParaRPr lang="sv-SE" dirty="0" smtClean="0"/>
          </a:p>
          <a:p>
            <a:pPr lvl="3"/>
            <a:r>
              <a:rPr lang="sv-SE" b="1" dirty="0" smtClean="0"/>
              <a:t>Underavtal/ Arbetsgrupper</a:t>
            </a:r>
          </a:p>
          <a:p>
            <a:pPr lvl="3">
              <a:buNone/>
            </a:pPr>
            <a:r>
              <a:rPr lang="sv-SE" b="1" dirty="0" smtClean="0"/>
              <a:t>	</a:t>
            </a:r>
            <a:r>
              <a:rPr lang="sv-SE" dirty="0" smtClean="0"/>
              <a:t>(Se nästa bild)</a:t>
            </a:r>
          </a:p>
          <a:p>
            <a:pPr lvl="3">
              <a:buNone/>
            </a:pPr>
            <a:endParaRPr lang="sv-SE" b="1" dirty="0" smtClean="0"/>
          </a:p>
          <a:p>
            <a:pPr lvl="4"/>
            <a:r>
              <a:rPr lang="sv-SE" b="1" dirty="0" smtClean="0"/>
              <a:t>Aktivitetslistor</a:t>
            </a:r>
          </a:p>
          <a:p>
            <a:pPr lvl="4"/>
            <a:endParaRPr lang="sv-SE" b="1" dirty="0" smtClean="0"/>
          </a:p>
          <a:p>
            <a:pPr lvl="3">
              <a:buNone/>
            </a:pPr>
            <a:r>
              <a:rPr lang="sv-SE" b="1" dirty="0" smtClean="0"/>
              <a:t>	</a:t>
            </a:r>
          </a:p>
          <a:p>
            <a:pPr lvl="3">
              <a:buFontTx/>
              <a:buChar char="-"/>
            </a:pPr>
            <a:endParaRPr lang="sv-S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Arbetsgrupper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None/>
            </a:pPr>
            <a:r>
              <a:rPr lang="sv-SE" sz="1400" b="1" dirty="0" smtClean="0"/>
              <a:t>Brottsoffer</a:t>
            </a:r>
          </a:p>
          <a:p>
            <a:pPr lvl="1"/>
            <a:r>
              <a:rPr lang="sv-SE" sz="1400" b="1" i="1" dirty="0" smtClean="0"/>
              <a:t>Brottsoffer inom ramen för brott i nära relation (BIN)</a:t>
            </a:r>
          </a:p>
          <a:p>
            <a:pPr>
              <a:buNone/>
            </a:pPr>
            <a:r>
              <a:rPr lang="sv-SE" sz="1400" b="1" dirty="0" smtClean="0"/>
              <a:t>	Ansvarig:</a:t>
            </a:r>
            <a:r>
              <a:rPr lang="sv-SE" sz="1400" dirty="0" smtClean="0"/>
              <a:t> </a:t>
            </a:r>
            <a:r>
              <a:rPr lang="sv-SE" sz="1400" b="1" dirty="0" smtClean="0"/>
              <a:t>Sirpa Tamminen, Kjell Larsson, Ulla Krogh</a:t>
            </a:r>
            <a:endParaRPr lang="sv-SE" sz="1400" dirty="0" smtClean="0"/>
          </a:p>
          <a:p>
            <a:pPr lvl="1"/>
            <a:r>
              <a:rPr lang="sv-SE" sz="1000" dirty="0" smtClean="0"/>
              <a:t>Socialtjänsten</a:t>
            </a:r>
          </a:p>
          <a:p>
            <a:pPr lvl="1"/>
            <a:r>
              <a:rPr lang="sv-SE" sz="1000" dirty="0" smtClean="0"/>
              <a:t>Brottsofferjouren</a:t>
            </a:r>
          </a:p>
          <a:p>
            <a:pPr lvl="1"/>
            <a:r>
              <a:rPr lang="sv-SE" sz="1000" dirty="0" smtClean="0"/>
              <a:t>(Fastighetsbolag)</a:t>
            </a:r>
          </a:p>
          <a:p>
            <a:pPr>
              <a:buNone/>
            </a:pPr>
            <a:r>
              <a:rPr lang="sv-SE" sz="1400" dirty="0" smtClean="0"/>
              <a:t> </a:t>
            </a:r>
          </a:p>
          <a:p>
            <a:pPr lvl="1"/>
            <a:r>
              <a:rPr lang="sv-SE" sz="1400" b="1" i="1" dirty="0" smtClean="0"/>
              <a:t>Unga brottsoffer</a:t>
            </a:r>
          </a:p>
          <a:p>
            <a:pPr>
              <a:buNone/>
            </a:pPr>
            <a:r>
              <a:rPr lang="sv-SE" sz="1400" b="1" dirty="0" smtClean="0"/>
              <a:t>	Ansvarig: Thomas Planberg, Kjell Larsson, Ulla Krogh</a:t>
            </a:r>
            <a:endParaRPr lang="sv-SE" sz="1400" dirty="0" smtClean="0"/>
          </a:p>
          <a:p>
            <a:pPr lvl="1"/>
            <a:r>
              <a:rPr lang="sv-SE" sz="1000" dirty="0" smtClean="0"/>
              <a:t>Socialtjänstens ungdomsverksamhet</a:t>
            </a:r>
          </a:p>
          <a:p>
            <a:pPr lvl="1"/>
            <a:r>
              <a:rPr lang="sv-SE" sz="1000" dirty="0" smtClean="0"/>
              <a:t>Brottsofferjouren</a:t>
            </a:r>
          </a:p>
          <a:p>
            <a:pPr lvl="1"/>
            <a:r>
              <a:rPr lang="sv-SE" sz="1000" dirty="0" smtClean="0"/>
              <a:t>Ungdomsverksamhetens brottsoffersamordnare</a:t>
            </a:r>
          </a:p>
          <a:p>
            <a:pPr lvl="1"/>
            <a:r>
              <a:rPr lang="sv-SE" sz="1000" dirty="0" smtClean="0"/>
              <a:t>Barn- och elevhälsan</a:t>
            </a:r>
          </a:p>
          <a:p>
            <a:pPr lvl="1"/>
            <a:r>
              <a:rPr lang="sv-SE" sz="1000" dirty="0" smtClean="0"/>
              <a:t>(Polarna)</a:t>
            </a:r>
          </a:p>
          <a:p>
            <a:pPr lvl="0">
              <a:buNone/>
            </a:pPr>
            <a:r>
              <a:rPr lang="sv-SE" sz="1400" b="1" dirty="0" smtClean="0"/>
              <a:t>Ungdomar</a:t>
            </a:r>
          </a:p>
          <a:p>
            <a:pPr lvl="1"/>
            <a:r>
              <a:rPr lang="sv-SE" sz="1400" b="1" i="1" dirty="0" smtClean="0"/>
              <a:t>Ungdomar i riskzon</a:t>
            </a:r>
          </a:p>
          <a:p>
            <a:pPr>
              <a:buNone/>
            </a:pPr>
            <a:r>
              <a:rPr lang="sv-SE" sz="1400" b="1" dirty="0" smtClean="0"/>
              <a:t> 	Ansvarig: Carolina Fasth, Anita Danielsson, Helge Dahlin</a:t>
            </a:r>
            <a:endParaRPr lang="sv-SE" sz="1400" dirty="0" smtClean="0"/>
          </a:p>
          <a:p>
            <a:pPr lvl="1"/>
            <a:r>
              <a:rPr lang="sv-SE" sz="1000" dirty="0" smtClean="0"/>
              <a:t>Socialtjänstens ungdomsenhet</a:t>
            </a:r>
          </a:p>
          <a:p>
            <a:pPr lvl="1"/>
            <a:r>
              <a:rPr lang="sv-SE" sz="1000" dirty="0" smtClean="0"/>
              <a:t>Ungdomsverksamheten</a:t>
            </a:r>
          </a:p>
          <a:p>
            <a:pPr lvl="1"/>
            <a:r>
              <a:rPr lang="sv-SE" sz="1000" dirty="0" smtClean="0"/>
              <a:t>Barn- och elevhälsan</a:t>
            </a:r>
          </a:p>
          <a:p>
            <a:pPr lvl="1"/>
            <a:r>
              <a:rPr lang="sv-SE" sz="1000" dirty="0" smtClean="0"/>
              <a:t>Skolan</a:t>
            </a:r>
          </a:p>
          <a:p>
            <a:pPr>
              <a:buNone/>
            </a:pPr>
            <a:endParaRPr lang="sv-S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Arbetsgrupper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r>
              <a:rPr lang="sv-SE" sz="3500" b="1" i="1" dirty="0" smtClean="0"/>
              <a:t>Ungdomar och narkotika</a:t>
            </a:r>
          </a:p>
          <a:p>
            <a:pPr>
              <a:buNone/>
            </a:pPr>
            <a:r>
              <a:rPr lang="sv-SE" sz="3500" b="1" dirty="0" smtClean="0"/>
              <a:t>	Ansvarig: Marie Haesert, Helge Dahlin</a:t>
            </a:r>
            <a:endParaRPr lang="sv-SE" sz="3500" dirty="0" smtClean="0"/>
          </a:p>
          <a:p>
            <a:pPr lvl="1"/>
            <a:r>
              <a:rPr lang="sv-SE" sz="2100" dirty="0" smtClean="0"/>
              <a:t>Fritiden</a:t>
            </a:r>
          </a:p>
          <a:p>
            <a:pPr lvl="1"/>
            <a:r>
              <a:rPr lang="sv-SE" sz="2100" dirty="0" smtClean="0"/>
              <a:t>Socialtjänstens ungdomsenhet</a:t>
            </a:r>
          </a:p>
          <a:p>
            <a:pPr lvl="1"/>
            <a:r>
              <a:rPr lang="sv-SE" sz="2100" dirty="0" smtClean="0"/>
              <a:t>Polarna</a:t>
            </a:r>
          </a:p>
          <a:p>
            <a:pPr lvl="1"/>
            <a:r>
              <a:rPr lang="sv-SE" sz="2100" dirty="0" smtClean="0"/>
              <a:t>Barn- och elevhälsan</a:t>
            </a:r>
          </a:p>
          <a:p>
            <a:pPr lvl="1"/>
            <a:r>
              <a:rPr lang="sv-SE" sz="2100" dirty="0" smtClean="0"/>
              <a:t>Skolan</a:t>
            </a:r>
          </a:p>
          <a:p>
            <a:pPr lvl="1"/>
            <a:r>
              <a:rPr lang="sv-SE" sz="2100" dirty="0" smtClean="0"/>
              <a:t>Mini Maria</a:t>
            </a:r>
          </a:p>
          <a:p>
            <a:pPr lvl="1"/>
            <a:r>
              <a:rPr lang="sv-SE" sz="2100" dirty="0" smtClean="0"/>
              <a:t>Alkohol- och drogförebyggande samrodnaren</a:t>
            </a:r>
          </a:p>
          <a:p>
            <a:pPr>
              <a:buNone/>
            </a:pPr>
            <a:r>
              <a:rPr lang="sv-SE" sz="1400" dirty="0" smtClean="0"/>
              <a:t> </a:t>
            </a:r>
          </a:p>
          <a:p>
            <a:pPr lvl="0">
              <a:buNone/>
            </a:pPr>
            <a:endParaRPr lang="sv-SE" b="1" dirty="0" smtClean="0"/>
          </a:p>
          <a:p>
            <a:pPr lvl="0">
              <a:buNone/>
            </a:pPr>
            <a:r>
              <a:rPr lang="sv-SE" sz="3500" b="1" dirty="0" smtClean="0"/>
              <a:t>Inbrott i bostad</a:t>
            </a:r>
          </a:p>
          <a:p>
            <a:pPr>
              <a:buNone/>
            </a:pPr>
            <a:r>
              <a:rPr lang="sv-SE" sz="3500" b="1" dirty="0" smtClean="0"/>
              <a:t>	Ansvariga: Helge Dahlin, Jan-Ove Påhlsson, Jan Landström</a:t>
            </a:r>
            <a:endParaRPr lang="sv-SE" sz="3500" dirty="0" smtClean="0"/>
          </a:p>
          <a:p>
            <a:pPr lvl="1"/>
            <a:r>
              <a:rPr lang="sv-SE" dirty="0" smtClean="0"/>
              <a:t>Brottsofferjouren</a:t>
            </a:r>
          </a:p>
          <a:p>
            <a:pPr lvl="1"/>
            <a:r>
              <a:rPr lang="sv-SE" dirty="0" err="1" smtClean="0"/>
              <a:t>Trå:na</a:t>
            </a:r>
            <a:endParaRPr lang="sv-SE" dirty="0" smtClean="0"/>
          </a:p>
          <a:p>
            <a:pPr lvl="1"/>
            <a:r>
              <a:rPr lang="sv-SE" dirty="0" smtClean="0"/>
              <a:t>Säkerhetssamordnaren</a:t>
            </a:r>
          </a:p>
          <a:p>
            <a:pPr lvl="1"/>
            <a:r>
              <a:rPr lang="sv-SE" dirty="0" smtClean="0"/>
              <a:t>Fastighetsbolag/Villaägarföreningar</a:t>
            </a:r>
          </a:p>
          <a:p>
            <a:pPr>
              <a:buNone/>
            </a:pPr>
            <a:r>
              <a:rPr lang="sv-SE" dirty="0" smtClean="0"/>
              <a:t> </a:t>
            </a:r>
            <a:endParaRPr lang="sv-SE" sz="3500" dirty="0" smtClean="0"/>
          </a:p>
          <a:p>
            <a:pPr lvl="0">
              <a:buNone/>
            </a:pPr>
            <a:r>
              <a:rPr lang="sv-SE" sz="3500" b="1" dirty="0" smtClean="0"/>
              <a:t>Organiserad brottslighet</a:t>
            </a:r>
          </a:p>
          <a:p>
            <a:pPr>
              <a:buNone/>
            </a:pPr>
            <a:r>
              <a:rPr lang="sv-SE" sz="3500" b="1" dirty="0" smtClean="0"/>
              <a:t>	Ansvarig:   Mats Bohman, Jan Landström, Patrik </a:t>
            </a:r>
            <a:r>
              <a:rPr lang="sv-SE" sz="3500" b="1" dirty="0" err="1" smtClean="0"/>
              <a:t>Lillqvist</a:t>
            </a:r>
            <a:endParaRPr lang="sv-SE" sz="3500" dirty="0" smtClean="0"/>
          </a:p>
          <a:p>
            <a:pPr lvl="1"/>
            <a:r>
              <a:rPr lang="sv-SE" dirty="0" smtClean="0"/>
              <a:t>Administrativ Direktör</a:t>
            </a:r>
          </a:p>
          <a:p>
            <a:pPr lvl="1"/>
            <a:r>
              <a:rPr lang="sv-SE" dirty="0" smtClean="0"/>
              <a:t>Säkerhetssamordnare</a:t>
            </a:r>
          </a:p>
          <a:p>
            <a:pPr>
              <a:buNone/>
            </a:pPr>
            <a:r>
              <a:rPr lang="sv-SE" dirty="0" smtClean="0"/>
              <a:t> 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Arbetsgrupper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lvl="0">
              <a:buNone/>
            </a:pPr>
            <a:r>
              <a:rPr lang="sv-SE" sz="1800" b="1" dirty="0" smtClean="0"/>
              <a:t>Trafik</a:t>
            </a:r>
          </a:p>
          <a:p>
            <a:pPr>
              <a:buNone/>
            </a:pPr>
            <a:r>
              <a:rPr lang="sv-SE" sz="1800" b="1" dirty="0" smtClean="0"/>
              <a:t>	Ansvarig: Mikael </a:t>
            </a:r>
            <a:r>
              <a:rPr lang="sv-SE" sz="1800" b="1" dirty="0" err="1" smtClean="0"/>
              <a:t>Ranhagen</a:t>
            </a:r>
            <a:r>
              <a:rPr lang="sv-SE" sz="1800" b="1" dirty="0" smtClean="0"/>
              <a:t>, Johan Kust</a:t>
            </a:r>
            <a:endParaRPr lang="sv-SE" sz="1800" dirty="0" smtClean="0"/>
          </a:p>
          <a:p>
            <a:pPr lvl="1"/>
            <a:r>
              <a:rPr lang="sv-SE" sz="1400" dirty="0" smtClean="0"/>
              <a:t>Enhetschefen för trafik (Mikael </a:t>
            </a:r>
            <a:r>
              <a:rPr lang="sv-SE" sz="1400" dirty="0" err="1" smtClean="0"/>
              <a:t>Ranhagen</a:t>
            </a:r>
            <a:r>
              <a:rPr lang="sv-SE" sz="1400" dirty="0" smtClean="0"/>
              <a:t>)</a:t>
            </a:r>
          </a:p>
          <a:p>
            <a:pPr>
              <a:buNone/>
            </a:pPr>
            <a:r>
              <a:rPr lang="sv-SE" sz="1000" dirty="0" smtClean="0"/>
              <a:t> </a:t>
            </a:r>
          </a:p>
          <a:p>
            <a:pPr lvl="0">
              <a:buNone/>
            </a:pPr>
            <a:r>
              <a:rPr lang="sv-SE" sz="1800" b="1" dirty="0" smtClean="0"/>
              <a:t>Krogar</a:t>
            </a:r>
          </a:p>
          <a:p>
            <a:pPr>
              <a:buNone/>
            </a:pPr>
            <a:r>
              <a:rPr lang="sv-SE" sz="1800" b="1" dirty="0" smtClean="0"/>
              <a:t>	Ansvariga: Anna </a:t>
            </a:r>
            <a:r>
              <a:rPr lang="sv-SE" sz="1800" b="1" dirty="0" err="1" smtClean="0"/>
              <a:t>Sessler</a:t>
            </a:r>
            <a:r>
              <a:rPr lang="sv-SE" sz="1800" b="1" dirty="0" smtClean="0"/>
              <a:t> Pettersson, Anna-Karin Ryberg </a:t>
            </a:r>
            <a:endParaRPr lang="sv-SE" sz="1800" dirty="0" smtClean="0"/>
          </a:p>
          <a:p>
            <a:pPr lvl="1"/>
            <a:r>
              <a:rPr lang="sv-SE" sz="1400" dirty="0" smtClean="0"/>
              <a:t>Alkoholhandläggaren</a:t>
            </a:r>
          </a:p>
          <a:p>
            <a:pPr lvl="1"/>
            <a:endParaRPr lang="sv-SE" sz="1400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Nacka ppt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0B065"/>
      </a:accent1>
      <a:accent2>
        <a:srgbClr val="EA653C"/>
      </a:accent2>
      <a:accent3>
        <a:srgbClr val="E8B545"/>
      </a:accent3>
      <a:accent4>
        <a:srgbClr val="C44F53"/>
      </a:accent4>
      <a:accent5>
        <a:srgbClr val="005A9E"/>
      </a:accent5>
      <a:accent6>
        <a:srgbClr val="C8AE7E"/>
      </a:accent6>
      <a:hlink>
        <a:srgbClr val="0000FF"/>
      </a:hlink>
      <a:folHlink>
        <a:srgbClr val="800080"/>
      </a:folHlink>
    </a:clrScheme>
    <a:fontScheme name="Nacka kommu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377</TotalTime>
  <Words>46</Words>
  <Application>Microsoft Office PowerPoint</Application>
  <PresentationFormat>Bildspel på skärmen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blank</vt:lpstr>
      <vt:lpstr>Samverkansöverenskommelse Kommun/Polis</vt:lpstr>
      <vt:lpstr>Samverkansöverenskommelse Kommun/Polis</vt:lpstr>
      <vt:lpstr>Arbetsgrupper</vt:lpstr>
      <vt:lpstr>Arbetsgrupper</vt:lpstr>
      <vt:lpstr>Arbetsgrupper</vt:lpstr>
    </vt:vector>
  </TitlesOfParts>
  <Company>Nacka kommun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jlm</dc:creator>
  <cp:lastModifiedBy>igr</cp:lastModifiedBy>
  <cp:revision>28</cp:revision>
  <dcterms:created xsi:type="dcterms:W3CDTF">2014-06-04T07:26:36Z</dcterms:created>
  <dcterms:modified xsi:type="dcterms:W3CDTF">2014-10-30T07:37:35Z</dcterms:modified>
</cp:coreProperties>
</file>