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62" r:id="rId5"/>
    <p:sldId id="263" r:id="rId6"/>
    <p:sldId id="266" r:id="rId7"/>
    <p:sldId id="264" r:id="rId8"/>
    <p:sldId id="265" r:id="rId9"/>
    <p:sldId id="258" r:id="rId10"/>
    <p:sldId id="259" r:id="rId11"/>
    <p:sldId id="261" r:id="rId12"/>
    <p:sldId id="260" r:id="rId1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51" autoAdjust="0"/>
  </p:normalViewPr>
  <p:slideViewPr>
    <p:cSldViewPr>
      <p:cViewPr>
        <p:scale>
          <a:sx n="60" d="100"/>
          <a:sy n="60" d="100"/>
        </p:scale>
        <p:origin x="-165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6598C4-62F3-43D6-ABF3-0FC8B954CD3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8A78A30B-516E-49D9-A492-46464563B8AD}">
      <dgm:prSet phldrT="[Text]" custT="1"/>
      <dgm:spPr/>
      <dgm:t>
        <a:bodyPr/>
        <a:lstStyle/>
        <a:p>
          <a:r>
            <a:rPr lang="sv-SE" sz="4000" dirty="0" smtClean="0"/>
            <a:t>Konstaterande</a:t>
          </a:r>
          <a:r>
            <a:rPr lang="sv-SE" sz="3000" dirty="0" smtClean="0"/>
            <a:t> </a:t>
          </a:r>
          <a:endParaRPr lang="sv-SE" sz="3000" dirty="0"/>
        </a:p>
      </dgm:t>
    </dgm:pt>
    <dgm:pt modelId="{3248A600-A91A-4383-8F25-475E5F194325}" type="parTrans" cxnId="{D65422BA-D373-4666-BC01-0D796C8ACF58}">
      <dgm:prSet/>
      <dgm:spPr/>
      <dgm:t>
        <a:bodyPr/>
        <a:lstStyle/>
        <a:p>
          <a:endParaRPr lang="sv-SE"/>
        </a:p>
      </dgm:t>
    </dgm:pt>
    <dgm:pt modelId="{8CCEA4E0-92AF-418C-8AC9-EE0D09739287}" type="sibTrans" cxnId="{D65422BA-D373-4666-BC01-0D796C8ACF58}">
      <dgm:prSet/>
      <dgm:spPr/>
      <dgm:t>
        <a:bodyPr/>
        <a:lstStyle/>
        <a:p>
          <a:endParaRPr lang="sv-SE"/>
        </a:p>
      </dgm:t>
    </dgm:pt>
    <dgm:pt modelId="{0ADE2FED-5A6D-40AA-9F06-5D9E871067F5}">
      <dgm:prSet phldrT="[Text]"/>
      <dgm:spPr/>
      <dgm:t>
        <a:bodyPr/>
        <a:lstStyle/>
        <a:p>
          <a:r>
            <a:rPr lang="sv-SE" dirty="0" smtClean="0">
              <a:solidFill>
                <a:schemeClr val="tx1"/>
              </a:solidFill>
            </a:rPr>
            <a:t>Låg kännedom om reglementet, det används inte </a:t>
          </a:r>
          <a:endParaRPr lang="sv-SE" dirty="0">
            <a:solidFill>
              <a:schemeClr val="tx1"/>
            </a:solidFill>
          </a:endParaRPr>
        </a:p>
      </dgm:t>
    </dgm:pt>
    <dgm:pt modelId="{F5A5495A-CCB5-49A7-8955-00A50036E6AE}" type="parTrans" cxnId="{BA953FF0-16A2-4D6D-B6CF-0D2CB2B2E8B4}">
      <dgm:prSet/>
      <dgm:spPr/>
      <dgm:t>
        <a:bodyPr/>
        <a:lstStyle/>
        <a:p>
          <a:endParaRPr lang="sv-SE"/>
        </a:p>
      </dgm:t>
    </dgm:pt>
    <dgm:pt modelId="{5676835E-340A-4E3E-8454-E66A8E20DAC5}" type="sibTrans" cxnId="{BA953FF0-16A2-4D6D-B6CF-0D2CB2B2E8B4}">
      <dgm:prSet/>
      <dgm:spPr/>
      <dgm:t>
        <a:bodyPr/>
        <a:lstStyle/>
        <a:p>
          <a:endParaRPr lang="sv-SE"/>
        </a:p>
      </dgm:t>
    </dgm:pt>
    <dgm:pt modelId="{408AA78E-EB86-4ACA-9551-EC5485EAF7C2}">
      <dgm:prSet phldrT="[Text]"/>
      <dgm:spPr/>
      <dgm:t>
        <a:bodyPr/>
        <a:lstStyle/>
        <a:p>
          <a:r>
            <a:rPr lang="sv-SE" dirty="0" smtClean="0">
              <a:solidFill>
                <a:schemeClr val="tx1"/>
              </a:solidFill>
            </a:rPr>
            <a:t>Oklart uppdrag  och mandat</a:t>
          </a:r>
          <a:endParaRPr lang="sv-SE" dirty="0">
            <a:solidFill>
              <a:schemeClr val="tx1"/>
            </a:solidFill>
          </a:endParaRPr>
        </a:p>
      </dgm:t>
    </dgm:pt>
    <dgm:pt modelId="{6C78E368-002D-4425-BDD9-58C8BDD25A03}" type="parTrans" cxnId="{32A6AB7C-5121-4FDF-8FB3-91E867615EC1}">
      <dgm:prSet/>
      <dgm:spPr/>
      <dgm:t>
        <a:bodyPr/>
        <a:lstStyle/>
        <a:p>
          <a:endParaRPr lang="sv-SE"/>
        </a:p>
      </dgm:t>
    </dgm:pt>
    <dgm:pt modelId="{265654F1-B3D5-4729-83DF-7CE1A462D402}" type="sibTrans" cxnId="{32A6AB7C-5121-4FDF-8FB3-91E867615EC1}">
      <dgm:prSet/>
      <dgm:spPr/>
      <dgm:t>
        <a:bodyPr/>
        <a:lstStyle/>
        <a:p>
          <a:endParaRPr lang="sv-SE"/>
        </a:p>
      </dgm:t>
    </dgm:pt>
    <dgm:pt modelId="{AB2F369A-ABE7-4E39-B329-DB709237F71E}">
      <dgm:prSet phldrT="[Text]"/>
      <dgm:spPr/>
      <dgm:t>
        <a:bodyPr/>
        <a:lstStyle/>
        <a:p>
          <a:r>
            <a:rPr lang="sv-SE" dirty="0" smtClean="0"/>
            <a:t>Behov av bättre intern marknadsföring av råden</a:t>
          </a:r>
          <a:endParaRPr lang="sv-SE" dirty="0"/>
        </a:p>
      </dgm:t>
    </dgm:pt>
    <dgm:pt modelId="{FF4DCC29-ED4E-41C9-BD48-F2C86A2B679C}" type="parTrans" cxnId="{57DB9872-C1BE-4916-ABC2-1249F66A58CB}">
      <dgm:prSet/>
      <dgm:spPr/>
    </dgm:pt>
    <dgm:pt modelId="{920EB08E-54DC-47EA-AC96-3CF1D4D0A6A6}" type="sibTrans" cxnId="{57DB9872-C1BE-4916-ABC2-1249F66A58CB}">
      <dgm:prSet/>
      <dgm:spPr/>
    </dgm:pt>
    <dgm:pt modelId="{BEA7F36D-48C4-432D-939B-E9C5650B6034}">
      <dgm:prSet phldrT="[Text]"/>
      <dgm:spPr/>
      <dgm:t>
        <a:bodyPr/>
        <a:lstStyle/>
        <a:p>
          <a:r>
            <a:rPr lang="sv-SE" dirty="0" smtClean="0"/>
            <a:t>Olika uppfattning om behov av extern marknadsföring </a:t>
          </a:r>
          <a:endParaRPr lang="sv-SE" dirty="0"/>
        </a:p>
      </dgm:t>
    </dgm:pt>
    <dgm:pt modelId="{CB038756-662E-4D98-B60D-3C716584F579}" type="parTrans" cxnId="{72508343-AD26-4D59-B75B-48F865BE13D9}">
      <dgm:prSet/>
      <dgm:spPr/>
    </dgm:pt>
    <dgm:pt modelId="{85D5D89F-9B64-4EA8-B8D8-C4955ECE910B}" type="sibTrans" cxnId="{72508343-AD26-4D59-B75B-48F865BE13D9}">
      <dgm:prSet/>
      <dgm:spPr/>
    </dgm:pt>
    <dgm:pt modelId="{913A5706-DA02-4B52-B8E2-35DE892BAAF2}">
      <dgm:prSet phldrT="[Text]"/>
      <dgm:spPr/>
      <dgm:t>
        <a:bodyPr/>
        <a:lstStyle/>
        <a:p>
          <a:r>
            <a:rPr lang="sv-SE" dirty="0" smtClean="0"/>
            <a:t>Brist på resurser</a:t>
          </a:r>
          <a:endParaRPr lang="sv-SE" dirty="0"/>
        </a:p>
      </dgm:t>
    </dgm:pt>
    <dgm:pt modelId="{CE14F40B-691E-409C-900C-827A6ED925E6}" type="parTrans" cxnId="{7A5E0A02-7450-472D-A72B-86E55196CFA5}">
      <dgm:prSet/>
      <dgm:spPr/>
    </dgm:pt>
    <dgm:pt modelId="{796BE8CB-8C5F-4EAC-ADBF-DA49787BB08F}" type="sibTrans" cxnId="{7A5E0A02-7450-472D-A72B-86E55196CFA5}">
      <dgm:prSet/>
      <dgm:spPr/>
    </dgm:pt>
    <dgm:pt modelId="{B608CBC8-2370-4377-A7C8-3E7E08E0A386}">
      <dgm:prSet phldrT="[Text]"/>
      <dgm:spPr/>
      <dgm:t>
        <a:bodyPr/>
        <a:lstStyle/>
        <a:p>
          <a:r>
            <a:rPr lang="sv-SE" dirty="0" smtClean="0">
              <a:solidFill>
                <a:schemeClr val="tx1"/>
              </a:solidFill>
            </a:rPr>
            <a:t>Viktigt att nätverka lokalt för att bättre kunna hantera kriser </a:t>
          </a:r>
          <a:r>
            <a:rPr lang="sv-SE" smtClean="0">
              <a:solidFill>
                <a:schemeClr val="tx1"/>
              </a:solidFill>
            </a:rPr>
            <a:t>som uppstår</a:t>
          </a:r>
          <a:endParaRPr lang="sv-SE" dirty="0">
            <a:solidFill>
              <a:schemeClr val="tx1"/>
            </a:solidFill>
          </a:endParaRPr>
        </a:p>
      </dgm:t>
    </dgm:pt>
    <dgm:pt modelId="{665202ED-3495-4AEB-A3F1-F26B9CA15E75}" type="parTrans" cxnId="{B8575E02-12B6-409A-9054-9B39510A2617}">
      <dgm:prSet/>
      <dgm:spPr/>
    </dgm:pt>
    <dgm:pt modelId="{B9519384-B874-40FD-A929-C1A48CFBC9CA}" type="sibTrans" cxnId="{B8575E02-12B6-409A-9054-9B39510A2617}">
      <dgm:prSet/>
      <dgm:spPr/>
    </dgm:pt>
    <dgm:pt modelId="{71C025D5-6FA3-4758-B652-858336B68BDF}" type="pres">
      <dgm:prSet presAssocID="{C06598C4-62F3-43D6-ABF3-0FC8B954CD3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EB799D16-3561-4F71-BA62-88AD7BF3EE57}" type="pres">
      <dgm:prSet presAssocID="{8A78A30B-516E-49D9-A492-46464563B8AD}" presName="composite" presStyleCnt="0"/>
      <dgm:spPr/>
    </dgm:pt>
    <dgm:pt modelId="{FC578F33-4A5E-4FFC-B9BE-5EC1DAE6A2D3}" type="pres">
      <dgm:prSet presAssocID="{8A78A30B-516E-49D9-A492-46464563B8A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BCF86246-09E9-4A7F-B367-63B767E423D4}" type="pres">
      <dgm:prSet presAssocID="{8A78A30B-516E-49D9-A492-46464563B8A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98FCB0FF-BC66-44F1-BD66-4C4B7AC2479E}" type="presOf" srcId="{C06598C4-62F3-43D6-ABF3-0FC8B954CD39}" destId="{71C025D5-6FA3-4758-B652-858336B68BDF}" srcOrd="0" destOrd="0" presId="urn:microsoft.com/office/officeart/2005/8/layout/hList1"/>
    <dgm:cxn modelId="{72508343-AD26-4D59-B75B-48F865BE13D9}" srcId="{8A78A30B-516E-49D9-A492-46464563B8AD}" destId="{BEA7F36D-48C4-432D-939B-E9C5650B6034}" srcOrd="5" destOrd="0" parTransId="{CB038756-662E-4D98-B60D-3C716584F579}" sibTransId="{85D5D89F-9B64-4EA8-B8D8-C4955ECE910B}"/>
    <dgm:cxn modelId="{B3972BD8-611B-4418-8C54-02B7805423CD}" type="presOf" srcId="{408AA78E-EB86-4ACA-9551-EC5485EAF7C2}" destId="{BCF86246-09E9-4A7F-B367-63B767E423D4}" srcOrd="0" destOrd="2" presId="urn:microsoft.com/office/officeart/2005/8/layout/hList1"/>
    <dgm:cxn modelId="{C2FE3534-CBC2-4BD4-81C0-B26E40CB9283}" type="presOf" srcId="{913A5706-DA02-4B52-B8E2-35DE892BAAF2}" destId="{BCF86246-09E9-4A7F-B367-63B767E423D4}" srcOrd="0" destOrd="3" presId="urn:microsoft.com/office/officeart/2005/8/layout/hList1"/>
    <dgm:cxn modelId="{BA953FF0-16A2-4D6D-B6CF-0D2CB2B2E8B4}" srcId="{8A78A30B-516E-49D9-A492-46464563B8AD}" destId="{0ADE2FED-5A6D-40AA-9F06-5D9E871067F5}" srcOrd="1" destOrd="0" parTransId="{F5A5495A-CCB5-49A7-8955-00A50036E6AE}" sibTransId="{5676835E-340A-4E3E-8454-E66A8E20DAC5}"/>
    <dgm:cxn modelId="{32A6AB7C-5121-4FDF-8FB3-91E867615EC1}" srcId="{8A78A30B-516E-49D9-A492-46464563B8AD}" destId="{408AA78E-EB86-4ACA-9551-EC5485EAF7C2}" srcOrd="2" destOrd="0" parTransId="{6C78E368-002D-4425-BDD9-58C8BDD25A03}" sibTransId="{265654F1-B3D5-4729-83DF-7CE1A462D402}"/>
    <dgm:cxn modelId="{6A0826E2-5716-48BB-8B77-C9E0B4D105F7}" type="presOf" srcId="{AB2F369A-ABE7-4E39-B329-DB709237F71E}" destId="{BCF86246-09E9-4A7F-B367-63B767E423D4}" srcOrd="0" destOrd="4" presId="urn:microsoft.com/office/officeart/2005/8/layout/hList1"/>
    <dgm:cxn modelId="{B8575E02-12B6-409A-9054-9B39510A2617}" srcId="{8A78A30B-516E-49D9-A492-46464563B8AD}" destId="{B608CBC8-2370-4377-A7C8-3E7E08E0A386}" srcOrd="0" destOrd="0" parTransId="{665202ED-3495-4AEB-A3F1-F26B9CA15E75}" sibTransId="{B9519384-B874-40FD-A929-C1A48CFBC9CA}"/>
    <dgm:cxn modelId="{7A5E0A02-7450-472D-A72B-86E55196CFA5}" srcId="{8A78A30B-516E-49D9-A492-46464563B8AD}" destId="{913A5706-DA02-4B52-B8E2-35DE892BAAF2}" srcOrd="3" destOrd="0" parTransId="{CE14F40B-691E-409C-900C-827A6ED925E6}" sibTransId="{796BE8CB-8C5F-4EAC-ADBF-DA49787BB08F}"/>
    <dgm:cxn modelId="{D65422BA-D373-4666-BC01-0D796C8ACF58}" srcId="{C06598C4-62F3-43D6-ABF3-0FC8B954CD39}" destId="{8A78A30B-516E-49D9-A492-46464563B8AD}" srcOrd="0" destOrd="0" parTransId="{3248A600-A91A-4383-8F25-475E5F194325}" sibTransId="{8CCEA4E0-92AF-418C-8AC9-EE0D09739287}"/>
    <dgm:cxn modelId="{5B2B9C6A-873E-4ADD-A377-EB50FE1D8AFB}" type="presOf" srcId="{B608CBC8-2370-4377-A7C8-3E7E08E0A386}" destId="{BCF86246-09E9-4A7F-B367-63B767E423D4}" srcOrd="0" destOrd="0" presId="urn:microsoft.com/office/officeart/2005/8/layout/hList1"/>
    <dgm:cxn modelId="{57DB9872-C1BE-4916-ABC2-1249F66A58CB}" srcId="{8A78A30B-516E-49D9-A492-46464563B8AD}" destId="{AB2F369A-ABE7-4E39-B329-DB709237F71E}" srcOrd="4" destOrd="0" parTransId="{FF4DCC29-ED4E-41C9-BD48-F2C86A2B679C}" sibTransId="{920EB08E-54DC-47EA-AC96-3CF1D4D0A6A6}"/>
    <dgm:cxn modelId="{0DA0E9EE-96B8-424F-B1D1-C7F214D38A97}" type="presOf" srcId="{BEA7F36D-48C4-432D-939B-E9C5650B6034}" destId="{BCF86246-09E9-4A7F-B367-63B767E423D4}" srcOrd="0" destOrd="5" presId="urn:microsoft.com/office/officeart/2005/8/layout/hList1"/>
    <dgm:cxn modelId="{E97EFA09-E28D-4301-8E08-63F4698699BE}" type="presOf" srcId="{0ADE2FED-5A6D-40AA-9F06-5D9E871067F5}" destId="{BCF86246-09E9-4A7F-B367-63B767E423D4}" srcOrd="0" destOrd="1" presId="urn:microsoft.com/office/officeart/2005/8/layout/hList1"/>
    <dgm:cxn modelId="{8071EED9-41CA-4070-940C-0E716E8EA508}" type="presOf" srcId="{8A78A30B-516E-49D9-A492-46464563B8AD}" destId="{FC578F33-4A5E-4FFC-B9BE-5EC1DAE6A2D3}" srcOrd="0" destOrd="0" presId="urn:microsoft.com/office/officeart/2005/8/layout/hList1"/>
    <dgm:cxn modelId="{BD639288-B9DA-45EF-B6F4-B5B34A2C1FC4}" type="presParOf" srcId="{71C025D5-6FA3-4758-B652-858336B68BDF}" destId="{EB799D16-3561-4F71-BA62-88AD7BF3EE57}" srcOrd="0" destOrd="0" presId="urn:microsoft.com/office/officeart/2005/8/layout/hList1"/>
    <dgm:cxn modelId="{D9D0D954-1683-4872-9719-5555CF6B2484}" type="presParOf" srcId="{EB799D16-3561-4F71-BA62-88AD7BF3EE57}" destId="{FC578F33-4A5E-4FFC-B9BE-5EC1DAE6A2D3}" srcOrd="0" destOrd="0" presId="urn:microsoft.com/office/officeart/2005/8/layout/hList1"/>
    <dgm:cxn modelId="{7339C991-F6EC-4E31-8E51-C9A77B5D69CB}" type="presParOf" srcId="{EB799D16-3561-4F71-BA62-88AD7BF3EE57}" destId="{BCF86246-09E9-4A7F-B367-63B767E423D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6598C4-62F3-43D6-ABF3-0FC8B954CD3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8A78A30B-516E-49D9-A492-46464563B8AD}">
      <dgm:prSet phldrT="[Text]" custT="1"/>
      <dgm:spPr/>
      <dgm:t>
        <a:bodyPr/>
        <a:lstStyle/>
        <a:p>
          <a:r>
            <a:rPr lang="sv-SE" sz="4400" dirty="0" smtClean="0"/>
            <a:t>Konstaterande</a:t>
          </a:r>
          <a:r>
            <a:rPr lang="sv-SE" sz="6000" dirty="0" smtClean="0"/>
            <a:t> </a:t>
          </a:r>
          <a:endParaRPr lang="sv-SE" sz="6000" dirty="0"/>
        </a:p>
      </dgm:t>
    </dgm:pt>
    <dgm:pt modelId="{3248A600-A91A-4383-8F25-475E5F194325}" type="parTrans" cxnId="{D65422BA-D373-4666-BC01-0D796C8ACF58}">
      <dgm:prSet/>
      <dgm:spPr/>
      <dgm:t>
        <a:bodyPr/>
        <a:lstStyle/>
        <a:p>
          <a:endParaRPr lang="sv-SE"/>
        </a:p>
      </dgm:t>
    </dgm:pt>
    <dgm:pt modelId="{8CCEA4E0-92AF-418C-8AC9-EE0D09739287}" type="sibTrans" cxnId="{D65422BA-D373-4666-BC01-0D796C8ACF58}">
      <dgm:prSet/>
      <dgm:spPr/>
      <dgm:t>
        <a:bodyPr/>
        <a:lstStyle/>
        <a:p>
          <a:endParaRPr lang="sv-SE"/>
        </a:p>
      </dgm:t>
    </dgm:pt>
    <dgm:pt modelId="{0ADE2FED-5A6D-40AA-9F06-5D9E871067F5}">
      <dgm:prSet phldrT="[Text]" custT="1"/>
      <dgm:spPr/>
      <dgm:t>
        <a:bodyPr/>
        <a:lstStyle/>
        <a:p>
          <a:r>
            <a:rPr lang="sv-SE" sz="2800" b="0" dirty="0" smtClean="0"/>
            <a:t>Presidiet upplever sig inte som representanter för KS</a:t>
          </a:r>
          <a:endParaRPr lang="sv-SE" sz="2800" b="0" dirty="0"/>
        </a:p>
      </dgm:t>
    </dgm:pt>
    <dgm:pt modelId="{F5A5495A-CCB5-49A7-8955-00A50036E6AE}" type="parTrans" cxnId="{BA953FF0-16A2-4D6D-B6CF-0D2CB2B2E8B4}">
      <dgm:prSet/>
      <dgm:spPr/>
      <dgm:t>
        <a:bodyPr/>
        <a:lstStyle/>
        <a:p>
          <a:endParaRPr lang="sv-SE"/>
        </a:p>
      </dgm:t>
    </dgm:pt>
    <dgm:pt modelId="{5676835E-340A-4E3E-8454-E66A8E20DAC5}" type="sibTrans" cxnId="{BA953FF0-16A2-4D6D-B6CF-0D2CB2B2E8B4}">
      <dgm:prSet/>
      <dgm:spPr/>
      <dgm:t>
        <a:bodyPr/>
        <a:lstStyle/>
        <a:p>
          <a:endParaRPr lang="sv-SE"/>
        </a:p>
      </dgm:t>
    </dgm:pt>
    <dgm:pt modelId="{408AA78E-EB86-4ACA-9551-EC5485EAF7C2}">
      <dgm:prSet phldrT="[Text]" custT="1"/>
      <dgm:spPr/>
      <dgm:t>
        <a:bodyPr/>
        <a:lstStyle/>
        <a:p>
          <a:r>
            <a:rPr lang="sv-SE" sz="2800" b="0" dirty="0" smtClean="0"/>
            <a:t>Brister i kommunikation med KS och nämnder</a:t>
          </a:r>
          <a:endParaRPr lang="sv-SE" sz="2800" b="0" dirty="0"/>
        </a:p>
      </dgm:t>
    </dgm:pt>
    <dgm:pt modelId="{6C78E368-002D-4425-BDD9-58C8BDD25A03}" type="parTrans" cxnId="{32A6AB7C-5121-4FDF-8FB3-91E867615EC1}">
      <dgm:prSet/>
      <dgm:spPr/>
      <dgm:t>
        <a:bodyPr/>
        <a:lstStyle/>
        <a:p>
          <a:endParaRPr lang="sv-SE"/>
        </a:p>
      </dgm:t>
    </dgm:pt>
    <dgm:pt modelId="{265654F1-B3D5-4729-83DF-7CE1A462D402}" type="sibTrans" cxnId="{32A6AB7C-5121-4FDF-8FB3-91E867615EC1}">
      <dgm:prSet/>
      <dgm:spPr/>
      <dgm:t>
        <a:bodyPr/>
        <a:lstStyle/>
        <a:p>
          <a:endParaRPr lang="sv-SE"/>
        </a:p>
      </dgm:t>
    </dgm:pt>
    <dgm:pt modelId="{70677DE1-14E1-4200-AB40-36E7D4E75486}">
      <dgm:prSet phldrT="[Text]" custT="1"/>
      <dgm:spPr/>
      <dgm:t>
        <a:bodyPr/>
        <a:lstStyle/>
        <a:p>
          <a:r>
            <a:rPr lang="sv-SE" sz="2800" b="0" dirty="0" smtClean="0"/>
            <a:t>Saknar mottagarorganisation </a:t>
          </a:r>
          <a:endParaRPr lang="sv-SE" sz="2800" b="0" dirty="0"/>
        </a:p>
      </dgm:t>
    </dgm:pt>
    <dgm:pt modelId="{9D1A3137-4B3A-480C-A132-AC2FC3031AAC}" type="parTrans" cxnId="{AD023534-C33C-4BED-AA02-D94553D79B0D}">
      <dgm:prSet/>
      <dgm:spPr/>
      <dgm:t>
        <a:bodyPr/>
        <a:lstStyle/>
        <a:p>
          <a:endParaRPr lang="sv-SE"/>
        </a:p>
      </dgm:t>
    </dgm:pt>
    <dgm:pt modelId="{EDEB31C7-8680-4D4A-8DD5-5B0963B8F8D5}" type="sibTrans" cxnId="{AD023534-C33C-4BED-AA02-D94553D79B0D}">
      <dgm:prSet/>
      <dgm:spPr/>
      <dgm:t>
        <a:bodyPr/>
        <a:lstStyle/>
        <a:p>
          <a:endParaRPr lang="sv-SE"/>
        </a:p>
      </dgm:t>
    </dgm:pt>
    <dgm:pt modelId="{4EDB1668-279A-4D69-9541-7DBD7FCBD148}">
      <dgm:prSet phldrT="[Text]" custT="1"/>
      <dgm:spPr/>
      <dgm:t>
        <a:bodyPr/>
        <a:lstStyle/>
        <a:p>
          <a:endParaRPr lang="sv-SE" sz="2400" b="0" dirty="0"/>
        </a:p>
      </dgm:t>
    </dgm:pt>
    <dgm:pt modelId="{54042A35-0019-4BB5-83CC-509CE260975E}" type="parTrans" cxnId="{659A45A9-9100-4C8A-BDAF-05C87DF8AB2C}">
      <dgm:prSet/>
      <dgm:spPr/>
      <dgm:t>
        <a:bodyPr/>
        <a:lstStyle/>
        <a:p>
          <a:endParaRPr lang="sv-SE"/>
        </a:p>
      </dgm:t>
    </dgm:pt>
    <dgm:pt modelId="{54F4E43B-18D4-4F58-BDE0-9748C85C3FF5}" type="sibTrans" cxnId="{659A45A9-9100-4C8A-BDAF-05C87DF8AB2C}">
      <dgm:prSet/>
      <dgm:spPr/>
      <dgm:t>
        <a:bodyPr/>
        <a:lstStyle/>
        <a:p>
          <a:endParaRPr lang="sv-SE"/>
        </a:p>
      </dgm:t>
    </dgm:pt>
    <dgm:pt modelId="{AD81D4A4-BE59-47F4-B604-4FC8D11B2824}">
      <dgm:prSet phldrT="[Text]" custT="1"/>
      <dgm:spPr/>
      <dgm:t>
        <a:bodyPr/>
        <a:lstStyle/>
        <a:p>
          <a:endParaRPr lang="sv-SE" sz="2400" b="0" dirty="0"/>
        </a:p>
      </dgm:t>
    </dgm:pt>
    <dgm:pt modelId="{C1758D14-4F95-4239-A288-90CFABE006F3}" type="parTrans" cxnId="{3D47CDB1-09A1-4968-A352-3F63E637EE9C}">
      <dgm:prSet/>
      <dgm:spPr/>
      <dgm:t>
        <a:bodyPr/>
        <a:lstStyle/>
        <a:p>
          <a:endParaRPr lang="sv-SE"/>
        </a:p>
      </dgm:t>
    </dgm:pt>
    <dgm:pt modelId="{A16CAEB5-43F8-4492-B520-230DF3E51AC9}" type="sibTrans" cxnId="{3D47CDB1-09A1-4968-A352-3F63E637EE9C}">
      <dgm:prSet/>
      <dgm:spPr/>
      <dgm:t>
        <a:bodyPr/>
        <a:lstStyle/>
        <a:p>
          <a:endParaRPr lang="sv-SE"/>
        </a:p>
      </dgm:t>
    </dgm:pt>
    <dgm:pt modelId="{71C025D5-6FA3-4758-B652-858336B68BDF}" type="pres">
      <dgm:prSet presAssocID="{C06598C4-62F3-43D6-ABF3-0FC8B954CD3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EB799D16-3561-4F71-BA62-88AD7BF3EE57}" type="pres">
      <dgm:prSet presAssocID="{8A78A30B-516E-49D9-A492-46464563B8AD}" presName="composite" presStyleCnt="0"/>
      <dgm:spPr/>
    </dgm:pt>
    <dgm:pt modelId="{FC578F33-4A5E-4FFC-B9BE-5EC1DAE6A2D3}" type="pres">
      <dgm:prSet presAssocID="{8A78A30B-516E-49D9-A492-46464563B8AD}" presName="parTx" presStyleLbl="alignNode1" presStyleIdx="0" presStyleCnt="1" custScaleY="100000" custLinFactNeighborY="-681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BCF86246-09E9-4A7F-B367-63B767E423D4}" type="pres">
      <dgm:prSet presAssocID="{8A78A30B-516E-49D9-A492-46464563B8AD}" presName="desTx" presStyleLbl="alignAccFollowNode1" presStyleIdx="0" presStyleCnt="1" custScaleY="100000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621918A2-D33D-4920-AF14-FC16B469DE3B}" type="presOf" srcId="{408AA78E-EB86-4ACA-9551-EC5485EAF7C2}" destId="{BCF86246-09E9-4A7F-B367-63B767E423D4}" srcOrd="0" destOrd="1" presId="urn:microsoft.com/office/officeart/2005/8/layout/hList1"/>
    <dgm:cxn modelId="{AD023534-C33C-4BED-AA02-D94553D79B0D}" srcId="{8A78A30B-516E-49D9-A492-46464563B8AD}" destId="{70677DE1-14E1-4200-AB40-36E7D4E75486}" srcOrd="2" destOrd="0" parTransId="{9D1A3137-4B3A-480C-A132-AC2FC3031AAC}" sibTransId="{EDEB31C7-8680-4D4A-8DD5-5B0963B8F8D5}"/>
    <dgm:cxn modelId="{34E1BCC2-2A10-49F0-901E-982331F69760}" type="presOf" srcId="{4EDB1668-279A-4D69-9541-7DBD7FCBD148}" destId="{BCF86246-09E9-4A7F-B367-63B767E423D4}" srcOrd="0" destOrd="4" presId="urn:microsoft.com/office/officeart/2005/8/layout/hList1"/>
    <dgm:cxn modelId="{AEBB03BF-9675-4ED4-AB15-73BAAEC30895}" type="presOf" srcId="{70677DE1-14E1-4200-AB40-36E7D4E75486}" destId="{BCF86246-09E9-4A7F-B367-63B767E423D4}" srcOrd="0" destOrd="2" presId="urn:microsoft.com/office/officeart/2005/8/layout/hList1"/>
    <dgm:cxn modelId="{659A45A9-9100-4C8A-BDAF-05C87DF8AB2C}" srcId="{8A78A30B-516E-49D9-A492-46464563B8AD}" destId="{4EDB1668-279A-4D69-9541-7DBD7FCBD148}" srcOrd="4" destOrd="0" parTransId="{54042A35-0019-4BB5-83CC-509CE260975E}" sibTransId="{54F4E43B-18D4-4F58-BDE0-9748C85C3FF5}"/>
    <dgm:cxn modelId="{A719831E-A7BF-44B3-9E71-696A3F377ED9}" type="presOf" srcId="{8A78A30B-516E-49D9-A492-46464563B8AD}" destId="{FC578F33-4A5E-4FFC-B9BE-5EC1DAE6A2D3}" srcOrd="0" destOrd="0" presId="urn:microsoft.com/office/officeart/2005/8/layout/hList1"/>
    <dgm:cxn modelId="{825A4D09-7BA8-4239-BFDB-7F1D28CE4C4F}" type="presOf" srcId="{AD81D4A4-BE59-47F4-B604-4FC8D11B2824}" destId="{BCF86246-09E9-4A7F-B367-63B767E423D4}" srcOrd="0" destOrd="3" presId="urn:microsoft.com/office/officeart/2005/8/layout/hList1"/>
    <dgm:cxn modelId="{BA953FF0-16A2-4D6D-B6CF-0D2CB2B2E8B4}" srcId="{8A78A30B-516E-49D9-A492-46464563B8AD}" destId="{0ADE2FED-5A6D-40AA-9F06-5D9E871067F5}" srcOrd="0" destOrd="0" parTransId="{F5A5495A-CCB5-49A7-8955-00A50036E6AE}" sibTransId="{5676835E-340A-4E3E-8454-E66A8E20DAC5}"/>
    <dgm:cxn modelId="{32A6AB7C-5121-4FDF-8FB3-91E867615EC1}" srcId="{8A78A30B-516E-49D9-A492-46464563B8AD}" destId="{408AA78E-EB86-4ACA-9551-EC5485EAF7C2}" srcOrd="1" destOrd="0" parTransId="{6C78E368-002D-4425-BDD9-58C8BDD25A03}" sibTransId="{265654F1-B3D5-4729-83DF-7CE1A462D402}"/>
    <dgm:cxn modelId="{1A2A2443-C025-4AFB-944D-43AAB86DC1AE}" type="presOf" srcId="{0ADE2FED-5A6D-40AA-9F06-5D9E871067F5}" destId="{BCF86246-09E9-4A7F-B367-63B767E423D4}" srcOrd="0" destOrd="0" presId="urn:microsoft.com/office/officeart/2005/8/layout/hList1"/>
    <dgm:cxn modelId="{D65422BA-D373-4666-BC01-0D796C8ACF58}" srcId="{C06598C4-62F3-43D6-ABF3-0FC8B954CD39}" destId="{8A78A30B-516E-49D9-A492-46464563B8AD}" srcOrd="0" destOrd="0" parTransId="{3248A600-A91A-4383-8F25-475E5F194325}" sibTransId="{8CCEA4E0-92AF-418C-8AC9-EE0D09739287}"/>
    <dgm:cxn modelId="{369668BA-0921-497A-8502-A4286C9CB08A}" type="presOf" srcId="{C06598C4-62F3-43D6-ABF3-0FC8B954CD39}" destId="{71C025D5-6FA3-4758-B652-858336B68BDF}" srcOrd="0" destOrd="0" presId="urn:microsoft.com/office/officeart/2005/8/layout/hList1"/>
    <dgm:cxn modelId="{3D47CDB1-09A1-4968-A352-3F63E637EE9C}" srcId="{8A78A30B-516E-49D9-A492-46464563B8AD}" destId="{AD81D4A4-BE59-47F4-B604-4FC8D11B2824}" srcOrd="3" destOrd="0" parTransId="{C1758D14-4F95-4239-A288-90CFABE006F3}" sibTransId="{A16CAEB5-43F8-4492-B520-230DF3E51AC9}"/>
    <dgm:cxn modelId="{B956D39A-7E5B-4285-BB4D-883288DD2123}" type="presParOf" srcId="{71C025D5-6FA3-4758-B652-858336B68BDF}" destId="{EB799D16-3561-4F71-BA62-88AD7BF3EE57}" srcOrd="0" destOrd="0" presId="urn:microsoft.com/office/officeart/2005/8/layout/hList1"/>
    <dgm:cxn modelId="{E2C07BEC-1268-49AA-B898-5DE5F603B885}" type="presParOf" srcId="{EB799D16-3561-4F71-BA62-88AD7BF3EE57}" destId="{FC578F33-4A5E-4FFC-B9BE-5EC1DAE6A2D3}" srcOrd="0" destOrd="0" presId="urn:microsoft.com/office/officeart/2005/8/layout/hList1"/>
    <dgm:cxn modelId="{2DECBCDB-B05E-4388-8F78-4EE726400D5A}" type="presParOf" srcId="{EB799D16-3561-4F71-BA62-88AD7BF3EE57}" destId="{BCF86246-09E9-4A7F-B367-63B767E423D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6598C4-62F3-43D6-ABF3-0FC8B954CD3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8A78A30B-516E-49D9-A492-46464563B8AD}">
      <dgm:prSet phldrT="[Text]" custT="1"/>
      <dgm:spPr/>
      <dgm:t>
        <a:bodyPr/>
        <a:lstStyle/>
        <a:p>
          <a:pPr algn="ctr"/>
          <a:r>
            <a:rPr lang="sv-SE" sz="4400" dirty="0" smtClean="0"/>
            <a:t>Konstaterande</a:t>
          </a:r>
          <a:r>
            <a:rPr lang="sv-SE" sz="5400" dirty="0" smtClean="0"/>
            <a:t> </a:t>
          </a:r>
          <a:endParaRPr lang="sv-SE" sz="5400" dirty="0"/>
        </a:p>
      </dgm:t>
    </dgm:pt>
    <dgm:pt modelId="{3248A600-A91A-4383-8F25-475E5F194325}" type="parTrans" cxnId="{D65422BA-D373-4666-BC01-0D796C8ACF58}">
      <dgm:prSet/>
      <dgm:spPr/>
      <dgm:t>
        <a:bodyPr/>
        <a:lstStyle/>
        <a:p>
          <a:endParaRPr lang="sv-SE"/>
        </a:p>
      </dgm:t>
    </dgm:pt>
    <dgm:pt modelId="{8CCEA4E0-92AF-418C-8AC9-EE0D09739287}" type="sibTrans" cxnId="{D65422BA-D373-4666-BC01-0D796C8ACF58}">
      <dgm:prSet/>
      <dgm:spPr/>
      <dgm:t>
        <a:bodyPr/>
        <a:lstStyle/>
        <a:p>
          <a:endParaRPr lang="sv-SE"/>
        </a:p>
      </dgm:t>
    </dgm:pt>
    <dgm:pt modelId="{0ADE2FED-5A6D-40AA-9F06-5D9E871067F5}">
      <dgm:prSet phldrT="[Text]" custT="1"/>
      <dgm:spPr/>
      <dgm:t>
        <a:bodyPr/>
        <a:lstStyle/>
        <a:p>
          <a:r>
            <a:rPr lang="sv-SE" sz="2800" b="0" dirty="0" smtClean="0"/>
            <a:t>Saknas vissa aktörer (</a:t>
          </a:r>
          <a:r>
            <a:rPr lang="sv-SE" sz="2800" b="0" dirty="0" err="1" smtClean="0"/>
            <a:t>ffa</a:t>
          </a:r>
          <a:r>
            <a:rPr lang="sv-SE" sz="2800" b="0" dirty="0" smtClean="0"/>
            <a:t> skolor)</a:t>
          </a:r>
          <a:endParaRPr lang="sv-SE" sz="2800" b="0" dirty="0"/>
        </a:p>
      </dgm:t>
    </dgm:pt>
    <dgm:pt modelId="{F5A5495A-CCB5-49A7-8955-00A50036E6AE}" type="parTrans" cxnId="{BA953FF0-16A2-4D6D-B6CF-0D2CB2B2E8B4}">
      <dgm:prSet/>
      <dgm:spPr/>
      <dgm:t>
        <a:bodyPr/>
        <a:lstStyle/>
        <a:p>
          <a:endParaRPr lang="sv-SE"/>
        </a:p>
      </dgm:t>
    </dgm:pt>
    <dgm:pt modelId="{5676835E-340A-4E3E-8454-E66A8E20DAC5}" type="sibTrans" cxnId="{BA953FF0-16A2-4D6D-B6CF-0D2CB2B2E8B4}">
      <dgm:prSet/>
      <dgm:spPr/>
      <dgm:t>
        <a:bodyPr/>
        <a:lstStyle/>
        <a:p>
          <a:endParaRPr lang="sv-SE"/>
        </a:p>
      </dgm:t>
    </dgm:pt>
    <dgm:pt modelId="{409FABF1-F0F2-464F-8C47-6A771FDB51A4}">
      <dgm:prSet phldrT="[Text]"/>
      <dgm:spPr/>
      <dgm:t>
        <a:bodyPr/>
        <a:lstStyle/>
        <a:p>
          <a:endParaRPr lang="sv-SE" sz="2000" dirty="0"/>
        </a:p>
      </dgm:t>
    </dgm:pt>
    <dgm:pt modelId="{6E2EB0E9-1805-4989-9B52-B6BFD173AE06}" type="parTrans" cxnId="{24659E42-2084-4037-A792-DDAD47598CBC}">
      <dgm:prSet/>
      <dgm:spPr/>
    </dgm:pt>
    <dgm:pt modelId="{76B166DA-AF3F-4406-BB3E-7230E432B0B3}" type="sibTrans" cxnId="{24659E42-2084-4037-A792-DDAD47598CBC}">
      <dgm:prSet/>
      <dgm:spPr/>
    </dgm:pt>
    <dgm:pt modelId="{E2BBFD35-0C40-4528-A8A0-E7DD7FB5D35E}">
      <dgm:prSet phldrT="[Text]" custT="1"/>
      <dgm:spPr/>
      <dgm:t>
        <a:bodyPr/>
        <a:lstStyle/>
        <a:p>
          <a:r>
            <a:rPr lang="sv-SE" sz="2800" b="0" dirty="0" smtClean="0"/>
            <a:t>Råden är och bör vara både strategiska och operativa</a:t>
          </a:r>
          <a:endParaRPr lang="sv-SE" sz="2800" b="0" dirty="0"/>
        </a:p>
      </dgm:t>
    </dgm:pt>
    <dgm:pt modelId="{C20E879D-D507-40BC-96A0-9322A2FAA3F8}" type="parTrans" cxnId="{43362C3E-3B3F-4951-83F1-1D307B2078DA}">
      <dgm:prSet/>
      <dgm:spPr/>
    </dgm:pt>
    <dgm:pt modelId="{5706B097-17B6-40C5-903B-5CBBD04FB6EE}" type="sibTrans" cxnId="{43362C3E-3B3F-4951-83F1-1D307B2078DA}">
      <dgm:prSet/>
      <dgm:spPr/>
    </dgm:pt>
    <dgm:pt modelId="{230B01BE-6646-4F58-9E09-46413635B056}">
      <dgm:prSet phldrT="[Text]" custT="1"/>
      <dgm:spPr/>
      <dgm:t>
        <a:bodyPr/>
        <a:lstStyle/>
        <a:p>
          <a:r>
            <a:rPr lang="sv-SE" sz="2800" b="0" dirty="0" smtClean="0"/>
            <a:t> Olika arbetssätt, vissa har arbetsgrupper andra mer temadiskussioner</a:t>
          </a:r>
          <a:endParaRPr lang="sv-SE" sz="2800" b="0" dirty="0"/>
        </a:p>
      </dgm:t>
    </dgm:pt>
    <dgm:pt modelId="{01E95CA1-6EDB-4E28-A323-05157218A81F}" type="sibTrans" cxnId="{E7BA8FAD-7864-4D8C-8590-FDF099D6CD0A}">
      <dgm:prSet/>
      <dgm:spPr/>
    </dgm:pt>
    <dgm:pt modelId="{600550D4-B0A7-4AC0-A7BA-823A5FA0999B}" type="parTrans" cxnId="{E7BA8FAD-7864-4D8C-8590-FDF099D6CD0A}">
      <dgm:prSet/>
      <dgm:spPr/>
    </dgm:pt>
    <dgm:pt modelId="{AE3F3500-5200-4819-A06C-39166FF4ED99}">
      <dgm:prSet phldrT="[Text]" custT="1"/>
      <dgm:spPr/>
      <dgm:t>
        <a:bodyPr/>
        <a:lstStyle/>
        <a:p>
          <a:r>
            <a:rPr lang="sv-SE" sz="2800" b="0" dirty="0" smtClean="0"/>
            <a:t>Oklar roll för BRÅ</a:t>
          </a:r>
          <a:endParaRPr lang="sv-SE" sz="2800" b="0" dirty="0"/>
        </a:p>
      </dgm:t>
    </dgm:pt>
    <dgm:pt modelId="{CFDAD6F6-1015-4CB5-A72F-6813D97868F2}" type="parTrans" cxnId="{32B095D5-766B-4078-819C-C10349C5835C}">
      <dgm:prSet/>
      <dgm:spPr/>
    </dgm:pt>
    <dgm:pt modelId="{A92EE6E1-5A1E-49A7-803A-30C843320C8E}" type="sibTrans" cxnId="{32B095D5-766B-4078-819C-C10349C5835C}">
      <dgm:prSet/>
      <dgm:spPr/>
    </dgm:pt>
    <dgm:pt modelId="{71C025D5-6FA3-4758-B652-858336B68BDF}" type="pres">
      <dgm:prSet presAssocID="{C06598C4-62F3-43D6-ABF3-0FC8B954CD3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EB799D16-3561-4F71-BA62-88AD7BF3EE57}" type="pres">
      <dgm:prSet presAssocID="{8A78A30B-516E-49D9-A492-46464563B8AD}" presName="composite" presStyleCnt="0"/>
      <dgm:spPr/>
    </dgm:pt>
    <dgm:pt modelId="{FC578F33-4A5E-4FFC-B9BE-5EC1DAE6A2D3}" type="pres">
      <dgm:prSet presAssocID="{8A78A30B-516E-49D9-A492-46464563B8AD}" presName="parTx" presStyleLbl="alignNode1" presStyleIdx="0" presStyleCnt="1" custLinFactNeighborX="-238" custLinFactNeighborY="-946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BCF86246-09E9-4A7F-B367-63B767E423D4}" type="pres">
      <dgm:prSet presAssocID="{8A78A30B-516E-49D9-A492-46464563B8AD}" presName="desTx" presStyleLbl="alignAccFollowNode1" presStyleIdx="0" presStyleCnt="1" custScaleY="80278" custLinFactNeighborX="-238" custLinFactNeighborY="-78764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9DD1CFFD-09A6-4B5C-B783-7E95B3E759F0}" type="presOf" srcId="{E2BBFD35-0C40-4528-A8A0-E7DD7FB5D35E}" destId="{BCF86246-09E9-4A7F-B367-63B767E423D4}" srcOrd="0" destOrd="1" presId="urn:microsoft.com/office/officeart/2005/8/layout/hList1"/>
    <dgm:cxn modelId="{E7BA8FAD-7864-4D8C-8590-FDF099D6CD0A}" srcId="{8A78A30B-516E-49D9-A492-46464563B8AD}" destId="{230B01BE-6646-4F58-9E09-46413635B056}" srcOrd="3" destOrd="0" parTransId="{600550D4-B0A7-4AC0-A7BA-823A5FA0999B}" sibTransId="{01E95CA1-6EDB-4E28-A323-05157218A81F}"/>
    <dgm:cxn modelId="{80DED72E-4B44-4E80-88E9-8FE415A08919}" type="presOf" srcId="{0ADE2FED-5A6D-40AA-9F06-5D9E871067F5}" destId="{BCF86246-09E9-4A7F-B367-63B767E423D4}" srcOrd="0" destOrd="0" presId="urn:microsoft.com/office/officeart/2005/8/layout/hList1"/>
    <dgm:cxn modelId="{43362C3E-3B3F-4951-83F1-1D307B2078DA}" srcId="{8A78A30B-516E-49D9-A492-46464563B8AD}" destId="{E2BBFD35-0C40-4528-A8A0-E7DD7FB5D35E}" srcOrd="1" destOrd="0" parTransId="{C20E879D-D507-40BC-96A0-9322A2FAA3F8}" sibTransId="{5706B097-17B6-40C5-903B-5CBBD04FB6EE}"/>
    <dgm:cxn modelId="{7B7B29D8-56D7-403F-9D15-EBB0D1A7DF53}" type="presOf" srcId="{230B01BE-6646-4F58-9E09-46413635B056}" destId="{BCF86246-09E9-4A7F-B367-63B767E423D4}" srcOrd="0" destOrd="3" presId="urn:microsoft.com/office/officeart/2005/8/layout/hList1"/>
    <dgm:cxn modelId="{24659E42-2084-4037-A792-DDAD47598CBC}" srcId="{8A78A30B-516E-49D9-A492-46464563B8AD}" destId="{409FABF1-F0F2-464F-8C47-6A771FDB51A4}" srcOrd="4" destOrd="0" parTransId="{6E2EB0E9-1805-4989-9B52-B6BFD173AE06}" sibTransId="{76B166DA-AF3F-4406-BB3E-7230E432B0B3}"/>
    <dgm:cxn modelId="{32B095D5-766B-4078-819C-C10349C5835C}" srcId="{8A78A30B-516E-49D9-A492-46464563B8AD}" destId="{AE3F3500-5200-4819-A06C-39166FF4ED99}" srcOrd="2" destOrd="0" parTransId="{CFDAD6F6-1015-4CB5-A72F-6813D97868F2}" sibTransId="{A92EE6E1-5A1E-49A7-803A-30C843320C8E}"/>
    <dgm:cxn modelId="{BA953FF0-16A2-4D6D-B6CF-0D2CB2B2E8B4}" srcId="{8A78A30B-516E-49D9-A492-46464563B8AD}" destId="{0ADE2FED-5A6D-40AA-9F06-5D9E871067F5}" srcOrd="0" destOrd="0" parTransId="{F5A5495A-CCB5-49A7-8955-00A50036E6AE}" sibTransId="{5676835E-340A-4E3E-8454-E66A8E20DAC5}"/>
    <dgm:cxn modelId="{E81161C7-DBB2-46E6-B15A-40D3F61D88C5}" type="presOf" srcId="{8A78A30B-516E-49D9-A492-46464563B8AD}" destId="{FC578F33-4A5E-4FFC-B9BE-5EC1DAE6A2D3}" srcOrd="0" destOrd="0" presId="urn:microsoft.com/office/officeart/2005/8/layout/hList1"/>
    <dgm:cxn modelId="{DAE998AB-79B1-4524-8F61-05E5E1F7CB13}" type="presOf" srcId="{409FABF1-F0F2-464F-8C47-6A771FDB51A4}" destId="{BCF86246-09E9-4A7F-B367-63B767E423D4}" srcOrd="0" destOrd="4" presId="urn:microsoft.com/office/officeart/2005/8/layout/hList1"/>
    <dgm:cxn modelId="{D65422BA-D373-4666-BC01-0D796C8ACF58}" srcId="{C06598C4-62F3-43D6-ABF3-0FC8B954CD39}" destId="{8A78A30B-516E-49D9-A492-46464563B8AD}" srcOrd="0" destOrd="0" parTransId="{3248A600-A91A-4383-8F25-475E5F194325}" sibTransId="{8CCEA4E0-92AF-418C-8AC9-EE0D09739287}"/>
    <dgm:cxn modelId="{2BFD23DD-A5A4-4D80-94AE-09D461EAD5B4}" type="presOf" srcId="{AE3F3500-5200-4819-A06C-39166FF4ED99}" destId="{BCF86246-09E9-4A7F-B367-63B767E423D4}" srcOrd="0" destOrd="2" presId="urn:microsoft.com/office/officeart/2005/8/layout/hList1"/>
    <dgm:cxn modelId="{B24ABF16-24FF-4554-9D88-B07F42CCC860}" type="presOf" srcId="{C06598C4-62F3-43D6-ABF3-0FC8B954CD39}" destId="{71C025D5-6FA3-4758-B652-858336B68BDF}" srcOrd="0" destOrd="0" presId="urn:microsoft.com/office/officeart/2005/8/layout/hList1"/>
    <dgm:cxn modelId="{D15D07E0-5334-421B-BBD0-15A1B6D79EDE}" type="presParOf" srcId="{71C025D5-6FA3-4758-B652-858336B68BDF}" destId="{EB799D16-3561-4F71-BA62-88AD7BF3EE57}" srcOrd="0" destOrd="0" presId="urn:microsoft.com/office/officeart/2005/8/layout/hList1"/>
    <dgm:cxn modelId="{63630818-11DD-4BB6-972F-CC28A6C2EDBD}" type="presParOf" srcId="{EB799D16-3561-4F71-BA62-88AD7BF3EE57}" destId="{FC578F33-4A5E-4FFC-B9BE-5EC1DAE6A2D3}" srcOrd="0" destOrd="0" presId="urn:microsoft.com/office/officeart/2005/8/layout/hList1"/>
    <dgm:cxn modelId="{EF0D4155-0041-4C40-BDEE-BC7EFE4BFD21}" type="presParOf" srcId="{EB799D16-3561-4F71-BA62-88AD7BF3EE57}" destId="{BCF86246-09E9-4A7F-B367-63B767E423D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51E55-D8AC-480B-8273-C4EFE9693A3F}" type="datetimeFigureOut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4190D-61C8-49E5-A1E7-0EC313CC35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190D-61C8-49E5-A1E7-0EC313CC358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190D-61C8-49E5-A1E7-0EC313CC358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190D-61C8-49E5-A1E7-0EC313CC358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b="0" dirty="0" smtClean="0"/>
              <a:t>Frågor väcks företrädesvis av tjänstemän och </a:t>
            </a:r>
            <a:r>
              <a:rPr lang="sv-SE" sz="1200" b="0" dirty="0" err="1" smtClean="0"/>
              <a:t>presidie</a:t>
            </a:r>
            <a:r>
              <a:rPr lang="sv-SE" sz="1200" b="0" dirty="0" smtClean="0"/>
              <a:t> inte aktörer</a:t>
            </a:r>
          </a:p>
          <a:p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190D-61C8-49E5-A1E7-0EC313CC358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Bla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2000" y="116632"/>
            <a:ext cx="1908000" cy="794743"/>
          </a:xfrm>
          <a:prstGeom prst="rect">
            <a:avLst/>
          </a:prstGeom>
        </p:spPr>
      </p:pic>
      <p:pic>
        <p:nvPicPr>
          <p:cNvPr id="10" name="Bildobjekt 9" descr="Gron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2014-10-31</a:t>
            </a:fld>
            <a:endParaRPr lang="sv-SE" dirty="0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726964" y="1925960"/>
            <a:ext cx="7690072" cy="1143000"/>
          </a:xfrm>
        </p:spPr>
        <p:txBody>
          <a:bodyPr>
            <a:normAutofit/>
          </a:bodyPr>
          <a:lstStyle>
            <a:lvl1pPr algn="ctr">
              <a:defRPr sz="3600"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82296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pic>
        <p:nvPicPr>
          <p:cNvPr id="8" name="Bildobjekt 7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2014-10-31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50" b="1" cap="all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0" name="Bildobjekt 9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2014-10-31</a:t>
            </a:fld>
            <a:endParaRPr lang="sv-SE" dirty="0"/>
          </a:p>
        </p:txBody>
      </p:sp>
      <p:pic>
        <p:nvPicPr>
          <p:cNvPr id="7" name="Bildobjekt 6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1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130400" y="1535113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130400" y="2174875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5148000" y="1535113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5148000" y="2174875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2" name="Bildobjekt 11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2014-10-31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3050"/>
            <a:ext cx="3081600" cy="1162050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00000" y="273050"/>
            <a:ext cx="439200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130400" y="1435100"/>
            <a:ext cx="30816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0" name="Bildobjekt 9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2014-10-31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35696" y="479715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835696" y="620688"/>
            <a:ext cx="544299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noProof="0" smtClean="0"/>
              <a:t>Klicka på ikonen för att lägga till en bild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835696" y="5373216"/>
            <a:ext cx="5486400" cy="804862"/>
          </a:xfrm>
        </p:spPr>
        <p:txBody>
          <a:bodyPr/>
          <a:lstStyle>
            <a:lvl1pPr marL="0" indent="0">
              <a:buNone/>
              <a:defRPr sz="1400" spc="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1" name="Bildobjekt 10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2014-10-31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16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130400" y="1600200"/>
            <a:ext cx="7761600" cy="4525963"/>
          </a:xfrm>
        </p:spPr>
        <p:txBody>
          <a:bodyPr vert="eaVert"/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9" name="Bildobjekt 8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2014-10-31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0" name="Bildobjekt 9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2014-10-31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16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160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1" name="Bildobjekt 10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pic>
        <p:nvPicPr>
          <p:cNvPr id="9" name="Bildobjekt 8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2014-10-31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1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160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0" name="Bildobjekt 9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2014-10-31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1" name="Bildobjekt 10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pic>
        <p:nvPicPr>
          <p:cNvPr id="10" name="Bildobjekt 9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2014-10-31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1" name="Bildobjekt 10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2014-10-31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pic>
        <p:nvPicPr>
          <p:cNvPr id="10" name="Bildobjekt 9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noProof="0" smtClean="0"/>
              <a:pPr/>
              <a:t>2014-10-31</a:t>
            </a:fld>
            <a:endParaRPr lang="sv-SE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noProof="0" smtClean="0"/>
              <a:pPr/>
              <a:t>2014-10-31</a:t>
            </a:fld>
            <a:endParaRPr lang="sv-SE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 och under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Bla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2000" y="116632"/>
            <a:ext cx="1908000" cy="794743"/>
          </a:xfrm>
          <a:prstGeom prst="rect">
            <a:avLst/>
          </a:prstGeom>
        </p:spPr>
      </p:pic>
      <p:pic>
        <p:nvPicPr>
          <p:cNvPr id="10" name="Bildobjekt 9" descr="Gron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2014-10-31</a:t>
            </a:fld>
            <a:endParaRPr lang="sv-SE" dirty="0"/>
          </a:p>
        </p:txBody>
      </p:sp>
      <p:sp>
        <p:nvSpPr>
          <p:cNvPr id="12" name="Rubrik 1"/>
          <p:cNvSpPr>
            <a:spLocks noGrp="1"/>
          </p:cNvSpPr>
          <p:nvPr>
            <p:ph type="ctrTitle"/>
          </p:nvPr>
        </p:nvSpPr>
        <p:spPr>
          <a:xfrm>
            <a:off x="685800" y="2160000"/>
            <a:ext cx="7772400" cy="1470025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 lang="en-US" sz="3600" b="1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3" name="Underrubrik 2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4136504" cy="17526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0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noProof="0" smtClean="0"/>
              <a:t>Klicka här för att ändra format på underrubrik i bakgrunden</a:t>
            </a:r>
            <a:endParaRPr lang="sv-SE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82296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pic>
        <p:nvPicPr>
          <p:cNvPr id="8" name="Bildobjekt 7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2014-10-31</a:t>
            </a:fld>
            <a:endParaRPr lang="sv-SE" dirty="0"/>
          </a:p>
        </p:txBody>
      </p:sp>
      <p:pic>
        <p:nvPicPr>
          <p:cNvPr id="6" name="Bildobjekt 5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-10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7D52571D-F6E9-4E55-9072-6039233C3AA6}" type="datetime1">
              <a:rPr lang="sv-SE" smtClean="0"/>
              <a:pPr/>
              <a:t>2014-10-31</a:t>
            </a:fld>
            <a:endParaRPr lang="sv-SE" dirty="0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1403648" y="6356350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73" r:id="rId3"/>
    <p:sldLayoutId id="2147483652" r:id="rId4"/>
    <p:sldLayoutId id="2147483674" r:id="rId5"/>
    <p:sldLayoutId id="2147483655" r:id="rId6"/>
    <p:sldLayoutId id="2147483675" r:id="rId7"/>
    <p:sldLayoutId id="2147483649" r:id="rId8"/>
    <p:sldLayoutId id="2147483654" r:id="rId9"/>
    <p:sldLayoutId id="2147483676" r:id="rId10"/>
    <p:sldLayoutId id="2147483651" r:id="rId11"/>
    <p:sldLayoutId id="2147483653" r:id="rId12"/>
    <p:sldLayoutId id="2147483656" r:id="rId13"/>
    <p:sldLayoutId id="2147483657" r:id="rId14"/>
    <p:sldLayoutId id="2147483658" r:id="rId15"/>
    <p:sldLayoutId id="2147483659" r:id="rId16"/>
  </p:sldLayoutIdLst>
  <p:hf sldNum="0" hdr="0" ftr="0" dt="0"/>
  <p:txStyles>
    <p:titleStyle>
      <a:lvl1pPr marL="0" algn="l" defTabSz="914400" rtl="0" eaLnBrk="1" latinLnBrk="0" hangingPunct="1">
        <a:lnSpc>
          <a:spcPts val="4000"/>
        </a:lnSpc>
        <a:spcBef>
          <a:spcPts val="0"/>
        </a:spcBef>
        <a:spcAft>
          <a:spcPts val="0"/>
        </a:spcAft>
        <a:buNone/>
        <a:defRPr lang="en-US" sz="3000" b="1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24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2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Välkomna till BRÅ NACKA</a:t>
            </a:r>
            <a:r>
              <a:rPr lang="sv-SE" smtClean="0"/>
              <a:t/>
            </a:r>
            <a:br>
              <a:rPr lang="sv-SE" smtClean="0"/>
            </a:br>
            <a:r>
              <a:rPr lang="sv-SE" smtClean="0"/>
              <a:t>24 </a:t>
            </a:r>
            <a:r>
              <a:rPr lang="sv-SE" dirty="0" smtClean="0"/>
              <a:t>september 2014</a:t>
            </a:r>
            <a:endParaRPr 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Dagordning.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39552" y="1052736"/>
            <a:ext cx="8352448" cy="5544616"/>
          </a:xfrm>
        </p:spPr>
        <p:txBody>
          <a:bodyPr>
            <a:noAutofit/>
          </a:bodyPr>
          <a:lstStyle/>
          <a:p>
            <a:r>
              <a:rPr lang="sv-SE" sz="1600" b="1" dirty="0" smtClean="0"/>
              <a:t>Mötets öppnande</a:t>
            </a:r>
            <a:endParaRPr lang="sv-SE" sz="1600" dirty="0" smtClean="0"/>
          </a:p>
          <a:p>
            <a:r>
              <a:rPr lang="sv-SE" sz="1600" b="1" dirty="0" smtClean="0"/>
              <a:t>Minnesanteckningar från föregående möte</a:t>
            </a:r>
            <a:br>
              <a:rPr lang="sv-SE" sz="1600" b="1" dirty="0" smtClean="0"/>
            </a:br>
            <a:r>
              <a:rPr lang="sv-SE" sz="1600" b="1" dirty="0" smtClean="0"/>
              <a:t>Håkan Ekengren - ny ordförande i Trå Älta </a:t>
            </a:r>
            <a:endParaRPr lang="sv-SE" sz="1600" dirty="0" smtClean="0"/>
          </a:p>
          <a:p>
            <a:r>
              <a:rPr lang="sv-SE" sz="1600" b="1" dirty="0" smtClean="0"/>
              <a:t>Information från ordförande i Trå</a:t>
            </a:r>
          </a:p>
          <a:p>
            <a:r>
              <a:rPr lang="sv-SE" sz="1600" b="1" dirty="0" smtClean="0"/>
              <a:t>Minnesanteckningar från Trå och Brå</a:t>
            </a:r>
            <a:br>
              <a:rPr lang="sv-SE" sz="1600" b="1" dirty="0" smtClean="0"/>
            </a:br>
            <a:r>
              <a:rPr lang="sv-SE" sz="1600" dirty="0" smtClean="0"/>
              <a:t>Anteckningarna finns på </a:t>
            </a:r>
            <a:r>
              <a:rPr lang="sv-SE" sz="1600" dirty="0" err="1" smtClean="0"/>
              <a:t>nacka.se</a:t>
            </a:r>
            <a:endParaRPr lang="sv-SE" sz="1600" dirty="0" smtClean="0"/>
          </a:p>
          <a:p>
            <a:r>
              <a:rPr lang="sv-SE" sz="1600" b="1" dirty="0" smtClean="0"/>
              <a:t>Hur har sommaren varit? </a:t>
            </a:r>
            <a:br>
              <a:rPr lang="sv-SE" sz="1600" b="1" dirty="0" smtClean="0"/>
            </a:br>
            <a:r>
              <a:rPr lang="sv-SE" sz="1600" dirty="0" smtClean="0"/>
              <a:t>Rapport från aktörer .</a:t>
            </a:r>
          </a:p>
          <a:p>
            <a:r>
              <a:rPr lang="sv-SE" sz="1600" b="1" dirty="0" smtClean="0"/>
              <a:t>Uppföljning av klotterstatistiken </a:t>
            </a:r>
          </a:p>
          <a:p>
            <a:r>
              <a:rPr lang="sv-SE" sz="1600" b="1" dirty="0" smtClean="0"/>
              <a:t>Analys av Stockholmsenkäten</a:t>
            </a:r>
            <a:br>
              <a:rPr lang="sv-SE" sz="1600" b="1" dirty="0" smtClean="0"/>
            </a:br>
            <a:r>
              <a:rPr lang="sv-SE" sz="1600" dirty="0" smtClean="0"/>
              <a:t>Ungdomars alkohol- narkotika- och tobakskonsumtion</a:t>
            </a:r>
            <a:br>
              <a:rPr lang="sv-SE" sz="1600" dirty="0" smtClean="0"/>
            </a:br>
            <a:endParaRPr lang="sv-SE" sz="1600" dirty="0" smtClean="0"/>
          </a:p>
          <a:p>
            <a:r>
              <a:rPr lang="sv-SE" sz="1600" b="1" dirty="0" smtClean="0"/>
              <a:t>BRÅ och Trå nästa mandatperiod. </a:t>
            </a:r>
            <a:br>
              <a:rPr lang="sv-SE" sz="1600" b="1" dirty="0" smtClean="0"/>
            </a:br>
            <a:r>
              <a:rPr lang="sv-SE" sz="1600" b="1" dirty="0" smtClean="0"/>
              <a:t>Pia redogör för </a:t>
            </a:r>
            <a:r>
              <a:rPr lang="sv-SE" sz="1600" b="1" dirty="0" err="1" smtClean="0"/>
              <a:t>SUEs</a:t>
            </a:r>
            <a:r>
              <a:rPr lang="sv-SE" sz="1600" b="1" dirty="0" smtClean="0"/>
              <a:t> intervjuresultat med presidierna i TRÅ &amp; </a:t>
            </a:r>
            <a:r>
              <a:rPr lang="sv-SE" sz="1600" dirty="0" smtClean="0"/>
              <a:t>Respektive ordförande presenterar presidiets samlade bild kring arbetet inom Trå och Brå, med siktet framåt.</a:t>
            </a:r>
          </a:p>
          <a:p>
            <a:r>
              <a:rPr lang="sv-SE" sz="1600" b="1" dirty="0" smtClean="0"/>
              <a:t>Kommande möten </a:t>
            </a:r>
            <a:br>
              <a:rPr lang="sv-SE" sz="1600" b="1" dirty="0" smtClean="0"/>
            </a:br>
            <a:r>
              <a:rPr lang="sv-SE" sz="1600" dirty="0" smtClean="0"/>
              <a:t>3 december med lunch 12.00 – 13.00 och mötestid 13.00 – 14.30   </a:t>
            </a:r>
          </a:p>
          <a:p>
            <a:r>
              <a:rPr lang="sv-SE" sz="1600" b="1" dirty="0" smtClean="0"/>
              <a:t> Övriga frågor</a:t>
            </a:r>
          </a:p>
          <a:p>
            <a:r>
              <a:rPr lang="sv-SE" sz="1600" b="1" dirty="0" smtClean="0"/>
              <a:t>Mötet avslutas</a:t>
            </a:r>
            <a:br>
              <a:rPr lang="sv-SE" sz="1600" b="1" dirty="0" smtClean="0"/>
            </a:br>
            <a:endParaRPr lang="sv-SE" sz="1600" dirty="0" smtClean="0"/>
          </a:p>
          <a:p>
            <a:endParaRPr lang="sv-S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Brev från Hugo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83568" y="1600200"/>
            <a:ext cx="8208432" cy="49251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v-SE" sz="2000" dirty="0" smtClean="0"/>
              <a:t>Hej jag heter Hugo och jag är 12 år och jag bor </a:t>
            </a:r>
            <a:r>
              <a:rPr lang="sv-SE" sz="2000" dirty="0" err="1" smtClean="0"/>
              <a:t>Saltsjö-boo</a:t>
            </a:r>
            <a:r>
              <a:rPr lang="sv-SE" sz="2000" dirty="0" smtClean="0"/>
              <a:t> och jag är</a:t>
            </a:r>
          </a:p>
          <a:p>
            <a:pPr>
              <a:buNone/>
            </a:pPr>
            <a:r>
              <a:rPr lang="sv-SE" sz="2000" dirty="0" smtClean="0"/>
              <a:t>inte vid parken mer för att jag hörde att dom sålde droger i skate</a:t>
            </a:r>
          </a:p>
          <a:p>
            <a:pPr>
              <a:buNone/>
            </a:pPr>
            <a:r>
              <a:rPr lang="sv-SE" sz="2000" dirty="0" smtClean="0"/>
              <a:t>parken och då ville jag inte gå till skate parken mer och när jag</a:t>
            </a:r>
          </a:p>
          <a:p>
            <a:pPr>
              <a:buNone/>
            </a:pPr>
            <a:r>
              <a:rPr lang="sv-SE" sz="2000" dirty="0" smtClean="0"/>
              <a:t>cyklade till skolan så såg jag massa med graffiti och det var inte bara</a:t>
            </a:r>
          </a:p>
          <a:p>
            <a:pPr>
              <a:buNone/>
            </a:pPr>
            <a:r>
              <a:rPr lang="sv-SE" sz="2000" dirty="0" smtClean="0"/>
              <a:t>ord det var snuskiga ord och jag skulle vilja ha en förbättring i</a:t>
            </a:r>
          </a:p>
          <a:p>
            <a:pPr>
              <a:buNone/>
            </a:pPr>
            <a:r>
              <a:rPr lang="sv-SE" sz="2000" dirty="0" smtClean="0"/>
              <a:t>parken och jag undrar om ni skulle kunna ta video kameror vid parken</a:t>
            </a:r>
          </a:p>
          <a:p>
            <a:pPr>
              <a:buNone/>
            </a:pPr>
            <a:r>
              <a:rPr lang="sv-SE" sz="2000" dirty="0" smtClean="0"/>
              <a:t>och ni skulle kunna sätta up dom i lamporna så man kan känna sig lite</a:t>
            </a:r>
          </a:p>
          <a:p>
            <a:pPr>
              <a:buNone/>
            </a:pPr>
            <a:r>
              <a:rPr lang="sv-SE" sz="2000" dirty="0" smtClean="0"/>
              <a:t>tryggare i parken vid klockan 7 eller nått sånt för jag och mina</a:t>
            </a:r>
          </a:p>
          <a:p>
            <a:pPr>
              <a:buNone/>
            </a:pPr>
            <a:r>
              <a:rPr lang="sv-SE" sz="2000" dirty="0" smtClean="0"/>
              <a:t>kompisar älskade parken till allt det här hände så snälla gör nått åt</a:t>
            </a:r>
          </a:p>
          <a:p>
            <a:pPr>
              <a:buNone/>
            </a:pPr>
            <a:r>
              <a:rPr lang="sv-SE" sz="2000" dirty="0" smtClean="0"/>
              <a:t>det. Skicka tillbaka ett </a:t>
            </a:r>
            <a:r>
              <a:rPr lang="sv-SE" sz="2000" dirty="0" err="1" smtClean="0"/>
              <a:t>mail</a:t>
            </a:r>
            <a:r>
              <a:rPr lang="sv-SE" sz="2000" dirty="0" smtClean="0"/>
              <a:t> till mig och snälla gör något åt</a:t>
            </a:r>
          </a:p>
          <a:p>
            <a:pPr>
              <a:buNone/>
            </a:pPr>
            <a:r>
              <a:rPr lang="sv-SE" sz="2000" dirty="0" smtClean="0"/>
              <a:t>det!!????</a:t>
            </a:r>
          </a:p>
          <a:p>
            <a:endParaRPr lang="sv-SE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Klotterstatistiken-</a:t>
            </a:r>
            <a:r>
              <a:rPr lang="sv-SE" dirty="0" smtClean="0"/>
              <a:t> en uppföljning</a:t>
            </a:r>
            <a:endParaRPr lang="sv-S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0300" y="1795020"/>
            <a:ext cx="7761288" cy="413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Ungdomsenkäten-</a:t>
            </a:r>
            <a:r>
              <a:rPr lang="sv-SE" dirty="0" smtClean="0"/>
              <a:t> Marie </a:t>
            </a:r>
            <a:r>
              <a:rPr lang="sv-SE" dirty="0"/>
              <a:t>H</a:t>
            </a:r>
            <a:r>
              <a:rPr lang="sv-SE" dirty="0" smtClean="0"/>
              <a:t>aesert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SUEs</a:t>
            </a:r>
            <a:r>
              <a:rPr lang="sv-SE" dirty="0" smtClean="0"/>
              <a:t> utgör tjänstemannastöd till KS råd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Intervjuer med presidier, TRÅ, KPR och rådet för frågor kring funktionsnedsättningar </a:t>
            </a:r>
          </a:p>
          <a:p>
            <a:endParaRPr lang="sv-SE" dirty="0" smtClean="0"/>
          </a:p>
          <a:p>
            <a:r>
              <a:rPr lang="sv-SE" dirty="0" smtClean="0"/>
              <a:t>Uppdrag samla erfarenheter och lärdomar</a:t>
            </a:r>
          </a:p>
          <a:p>
            <a:pPr lvl="1"/>
            <a:r>
              <a:rPr lang="sv-SE" dirty="0" smtClean="0"/>
              <a:t>Rådens roll och uppdrag</a:t>
            </a:r>
          </a:p>
          <a:p>
            <a:pPr lvl="1"/>
            <a:r>
              <a:rPr lang="sv-SE" dirty="0" smtClean="0"/>
              <a:t>Presidiets roll och rådens förhållande till KS och nämnder</a:t>
            </a:r>
          </a:p>
          <a:p>
            <a:pPr lvl="1"/>
            <a:r>
              <a:rPr lang="sv-SE" dirty="0" smtClean="0"/>
              <a:t>Arbetsformer inom rådet</a:t>
            </a:r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Rådets roll och uppdrag</a:t>
            </a:r>
            <a:endParaRPr lang="sv-SE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1130300" y="1600200"/>
          <a:ext cx="776287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Presidiets roll och rådens förhållande till KS och nämnder</a:t>
            </a:r>
            <a:endParaRPr lang="sv-SE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971600" y="1600200"/>
          <a:ext cx="7921575" cy="4781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Arbetsformer inom råden</a:t>
            </a:r>
            <a:endParaRPr lang="sv-SE" dirty="0"/>
          </a:p>
        </p:txBody>
      </p:sp>
      <p:graphicFrame>
        <p:nvGraphicFramePr>
          <p:cNvPr id="6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1130300" y="1600200"/>
          <a:ext cx="776287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Nacka PP mall, grönt kvarnhjul och blå logotyp">
  <a:themeElements>
    <a:clrScheme name="Nacka, ny version">
      <a:dk1>
        <a:sysClr val="windowText" lastClr="000000"/>
      </a:dk1>
      <a:lt1>
        <a:sysClr val="window" lastClr="FFFFFF"/>
      </a:lt1>
      <a:dk2>
        <a:srgbClr val="0F65B8"/>
      </a:dk2>
      <a:lt2>
        <a:srgbClr val="EEECE1"/>
      </a:lt2>
      <a:accent1>
        <a:srgbClr val="97AC1E"/>
      </a:accent1>
      <a:accent2>
        <a:srgbClr val="83449D"/>
      </a:accent2>
      <a:accent3>
        <a:srgbClr val="F07717"/>
      </a:accent3>
      <a:accent4>
        <a:srgbClr val="0F65B8"/>
      </a:accent4>
      <a:accent5>
        <a:srgbClr val="C0DE3D"/>
      </a:accent5>
      <a:accent6>
        <a:srgbClr val="BD0012"/>
      </a:accent6>
      <a:hlink>
        <a:srgbClr val="0F65B8"/>
      </a:hlink>
      <a:folHlink>
        <a:srgbClr val="BD001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4000"/>
          </a:lnSpc>
          <a:defRPr sz="2400" kern="0" dirty="0" err="1">
            <a:latin typeface="Gill Sans M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D1559C18DE0214BB90B03B21DF03AE9" ma:contentTypeVersion="0" ma:contentTypeDescription="Skapa ett nytt dokument." ma:contentTypeScope="" ma:versionID="eb0103e1d88db0750caa716c2421bf44">
  <xsd:schema xmlns:xsd="http://www.w3.org/2001/XMLSchema" xmlns:p="http://schemas.microsoft.com/office/2006/metadata/properties" targetNamespace="http://schemas.microsoft.com/office/2006/metadata/properties" ma:root="true" ma:fieldsID="1a62542f518660ec7284acb874cd96c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9BEB298-D644-42AA-A4A9-F6D8AAAAF2F2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4872CDA-DB41-4DA1-9046-DF2D6BBFF1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8FDE76-4663-4B54-93B5-316023380F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Nacka PP mall, grönt kvarnhjul och blå logotyp</Template>
  <TotalTime>317</TotalTime>
  <Words>321</Words>
  <Application>Microsoft Office PowerPoint</Application>
  <PresentationFormat>Bildspel på skärmen (4:3)</PresentationFormat>
  <Paragraphs>58</Paragraphs>
  <Slides>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0" baseType="lpstr">
      <vt:lpstr>Nacka PP mall, grönt kvarnhjul och blå logotyp</vt:lpstr>
      <vt:lpstr>Välkomna till BRÅ NACKA 24 september 2014</vt:lpstr>
      <vt:lpstr>Dagordning.</vt:lpstr>
      <vt:lpstr>Brev från Hugo</vt:lpstr>
      <vt:lpstr>Klotterstatistiken- en uppföljning</vt:lpstr>
      <vt:lpstr>Ungdomsenkäten- Marie Haesert</vt:lpstr>
      <vt:lpstr>SUEs utgör tjänstemannastöd till KS råd</vt:lpstr>
      <vt:lpstr>Rådets roll och uppdrag</vt:lpstr>
      <vt:lpstr>Presidiets roll och rådens förhållande till KS och nämnder</vt:lpstr>
      <vt:lpstr>Arbetsformer inom råden</vt:lpstr>
    </vt:vector>
  </TitlesOfParts>
  <Company>Nacka kommun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på BRÅ</dc:title>
  <dc:creator>piamca</dc:creator>
  <cp:lastModifiedBy>igr</cp:lastModifiedBy>
  <cp:revision>9</cp:revision>
  <dcterms:created xsi:type="dcterms:W3CDTF">2014-09-23T08:54:41Z</dcterms:created>
  <dcterms:modified xsi:type="dcterms:W3CDTF">2014-10-31T10:42:00Z</dcterms:modified>
  <cp:contentType>Dokument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0x0101004D1559C18DE0214BB90B03B21DF03AE9</vt:lpwstr>
  </property>
</Properties>
</file>