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57" r:id="rId5"/>
    <p:sldId id="259" r:id="rId6"/>
    <p:sldId id="261" r:id="rId7"/>
    <p:sldId id="260" r:id="rId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53" autoAdjust="0"/>
  </p:normalViewPr>
  <p:slideViewPr>
    <p:cSldViewPr>
      <p:cViewPr>
        <p:scale>
          <a:sx n="100" d="100"/>
          <a:sy n="100" d="100"/>
        </p:scale>
        <p:origin x="-50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51E55-D8AC-480B-8273-C4EFE9693A3F}" type="datetimeFigureOut">
              <a:rPr lang="en-US" smtClean="0"/>
              <a:pPr/>
              <a:t>11/14/2012</a:t>
            </a:fld>
            <a:endParaRPr lang="en-US" dirty="0"/>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190D-61C8-49E5-A1E7-0EC313CC358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 med kvarnhjul">
    <p:spTree>
      <p:nvGrpSpPr>
        <p:cNvPr id="1" name=""/>
        <p:cNvGrpSpPr/>
        <p:nvPr/>
      </p:nvGrpSpPr>
      <p:grpSpPr>
        <a:xfrm>
          <a:off x="0" y="0"/>
          <a:ext cx="0" cy="0"/>
          <a:chOff x="0" y="0"/>
          <a:chExt cx="0" cy="0"/>
        </a:xfrm>
      </p:grpSpPr>
      <p:pic>
        <p:nvPicPr>
          <p:cNvPr id="9" name="Bildobjekt 8" descr="Bla_va_ovre.png"/>
          <p:cNvPicPr>
            <a:picLocks noChangeAspect="1"/>
          </p:cNvPicPr>
          <p:nvPr userDrawn="1"/>
        </p:nvPicPr>
        <p:blipFill>
          <a:blip r:embed="rId2" cstate="print"/>
          <a:stretch>
            <a:fillRect/>
          </a:stretch>
        </p:blipFill>
        <p:spPr>
          <a:xfrm>
            <a:off x="252000" y="116632"/>
            <a:ext cx="1908000" cy="794743"/>
          </a:xfrm>
          <a:prstGeom prst="rect">
            <a:avLst/>
          </a:prstGeom>
        </p:spPr>
      </p:pic>
      <p:pic>
        <p:nvPicPr>
          <p:cNvPr id="10" name="Bildobjekt 9" descr="Gron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
        <p:nvSpPr>
          <p:cNvPr id="7" name="Rubrik 1"/>
          <p:cNvSpPr>
            <a:spLocks noGrp="1"/>
          </p:cNvSpPr>
          <p:nvPr>
            <p:ph type="title"/>
          </p:nvPr>
        </p:nvSpPr>
        <p:spPr>
          <a:xfrm>
            <a:off x="726964" y="1925960"/>
            <a:ext cx="7690072" cy="1143000"/>
          </a:xfrm>
        </p:spPr>
        <p:txBody>
          <a:bodyPr>
            <a:normAutofit/>
          </a:bodyPr>
          <a:lstStyle>
            <a:lvl1pPr algn="ctr">
              <a:defRPr sz="3600" baseline="0"/>
            </a:lvl1pPr>
          </a:lstStyle>
          <a:p>
            <a:r>
              <a:rPr lang="sv-SE" noProof="0" smtClean="0"/>
              <a:t>Klicka här för att ändra format</a:t>
            </a:r>
            <a:endParaRPr lang="sv-SE"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Endast rubrik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8229600" cy="1143000"/>
          </a:xfrm>
        </p:spPr>
        <p:txBody>
          <a:bodyPr/>
          <a:lstStyle/>
          <a:p>
            <a:r>
              <a:rPr lang="sv-SE" noProof="0" smtClean="0"/>
              <a:t>Klicka här för att ändra format</a:t>
            </a:r>
            <a:endParaRPr lang="sv-SE" noProof="0"/>
          </a:p>
        </p:txBody>
      </p:sp>
      <p:pic>
        <p:nvPicPr>
          <p:cNvPr id="8" name="Bildobjekt 7"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0"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vsnittsrubrik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normAutofit/>
          </a:bodyPr>
          <a:lstStyle>
            <a:lvl1pPr algn="l">
              <a:defRPr sz="3250" b="1" cap="all"/>
            </a:lvl1pPr>
          </a:lstStyle>
          <a:p>
            <a:r>
              <a:rPr lang="sv-SE" noProof="0" smtClean="0"/>
              <a:t>Klicka här för att ändra format</a:t>
            </a:r>
            <a:endParaRPr lang="sv-SE" noProof="0"/>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noProof="0" smtClean="0"/>
              <a:t>Klicka här för att ändra format på bakgrundstexten</a:t>
            </a:r>
          </a:p>
        </p:txBody>
      </p:sp>
      <p:pic>
        <p:nvPicPr>
          <p:cNvPr id="10" name="Bildobjekt 9"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pic>
        <p:nvPicPr>
          <p:cNvPr id="7" name="Bildobjekt 6"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143000"/>
          </a:xfrm>
        </p:spPr>
        <p:txBody>
          <a:bodyPr/>
          <a:lstStyle>
            <a:lvl1pPr>
              <a:defRPr baseline="0"/>
            </a:lvl1pPr>
          </a:lstStyle>
          <a:p>
            <a:r>
              <a:rPr lang="sv-SE" noProof="0" smtClean="0"/>
              <a:t>Klicka här för att ändra format</a:t>
            </a:r>
            <a:endParaRPr lang="sv-SE" noProof="0"/>
          </a:p>
        </p:txBody>
      </p:sp>
      <p:sp>
        <p:nvSpPr>
          <p:cNvPr id="3" name="Platshållare för text 2"/>
          <p:cNvSpPr>
            <a:spLocks noGrp="1"/>
          </p:cNvSpPr>
          <p:nvPr>
            <p:ph type="body" idx="1"/>
          </p:nvPr>
        </p:nvSpPr>
        <p:spPr>
          <a:xfrm>
            <a:off x="1130400" y="1535113"/>
            <a:ext cx="3744000" cy="639762"/>
          </a:xfrm>
        </p:spPr>
        <p:txBody>
          <a:bodyPr anchor="b">
            <a:noAutofit/>
          </a:bodyPr>
          <a:lstStyle>
            <a:lvl1pPr marL="0" indent="0">
              <a:buNone/>
              <a:defRPr sz="2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noProof="0" smtClean="0"/>
              <a:t>Klicka här för att ändra format på bakgrundstexten</a:t>
            </a:r>
          </a:p>
        </p:txBody>
      </p:sp>
      <p:sp>
        <p:nvSpPr>
          <p:cNvPr id="4" name="Platshållare för innehåll 3"/>
          <p:cNvSpPr>
            <a:spLocks noGrp="1"/>
          </p:cNvSpPr>
          <p:nvPr>
            <p:ph sz="half" idx="2"/>
          </p:nvPr>
        </p:nvSpPr>
        <p:spPr>
          <a:xfrm>
            <a:off x="1130400" y="2174875"/>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5" name="Platshållare för text 4"/>
          <p:cNvSpPr>
            <a:spLocks noGrp="1"/>
          </p:cNvSpPr>
          <p:nvPr>
            <p:ph type="body" sz="quarter" idx="3"/>
          </p:nvPr>
        </p:nvSpPr>
        <p:spPr>
          <a:xfrm>
            <a:off x="5148000" y="1535113"/>
            <a:ext cx="37440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noProof="0" smtClean="0"/>
              <a:t>Klicka här för att ändra format på bakgrundstexten</a:t>
            </a:r>
          </a:p>
        </p:txBody>
      </p:sp>
      <p:sp>
        <p:nvSpPr>
          <p:cNvPr id="6" name="Platshållare för innehåll 5"/>
          <p:cNvSpPr>
            <a:spLocks noGrp="1"/>
          </p:cNvSpPr>
          <p:nvPr>
            <p:ph sz="quarter" idx="4"/>
          </p:nvPr>
        </p:nvSpPr>
        <p:spPr>
          <a:xfrm>
            <a:off x="5148000" y="2174875"/>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2" name="Bildobjekt 11"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4"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3050"/>
            <a:ext cx="3081600" cy="1162050"/>
          </a:xfrm>
        </p:spPr>
        <p:txBody>
          <a:bodyPr anchor="b"/>
          <a:lstStyle>
            <a:lvl1pPr algn="l">
              <a:defRPr sz="2000" b="1" baseline="0"/>
            </a:lvl1pPr>
          </a:lstStyle>
          <a:p>
            <a:r>
              <a:rPr lang="sv-SE" noProof="0" smtClean="0"/>
              <a:t>Klicka här för att ändra format</a:t>
            </a:r>
            <a:endParaRPr lang="sv-SE" noProof="0"/>
          </a:p>
        </p:txBody>
      </p:sp>
      <p:sp>
        <p:nvSpPr>
          <p:cNvPr id="3" name="Platshållare för innehåll 2"/>
          <p:cNvSpPr>
            <a:spLocks noGrp="1"/>
          </p:cNvSpPr>
          <p:nvPr>
            <p:ph idx="1"/>
          </p:nvPr>
        </p:nvSpPr>
        <p:spPr>
          <a:xfrm>
            <a:off x="4500000" y="273050"/>
            <a:ext cx="4392000" cy="5853113"/>
          </a:xfrm>
        </p:spPr>
        <p:txBody>
          <a:bodyPr/>
          <a:lstStyle>
            <a:lvl1pPr>
              <a:defRPr sz="2800"/>
            </a:lvl1pPr>
            <a:lvl2pPr>
              <a:defRPr sz="2400"/>
            </a:lvl2pPr>
            <a:lvl3pPr>
              <a:defRPr sz="2200"/>
            </a:lvl3pPr>
            <a:lvl4pPr>
              <a:defRPr sz="2000"/>
            </a:lvl4pPr>
            <a:lvl5pPr>
              <a:defRPr sz="2000"/>
            </a:lvl5pPr>
            <a:lvl6pPr>
              <a:defRPr sz="2000"/>
            </a:lvl6pPr>
            <a:lvl7pPr>
              <a:defRPr sz="2000"/>
            </a:lvl7pPr>
            <a:lvl8pPr>
              <a:defRPr sz="2000"/>
            </a:lvl8pPr>
            <a:lvl9pPr>
              <a:defRPr sz="20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4" name="Platshållare för text 3"/>
          <p:cNvSpPr>
            <a:spLocks noGrp="1"/>
          </p:cNvSpPr>
          <p:nvPr>
            <p:ph type="body" sz="half" idx="2"/>
          </p:nvPr>
        </p:nvSpPr>
        <p:spPr>
          <a:xfrm>
            <a:off x="1130400" y="1435100"/>
            <a:ext cx="30816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noProof="0" smtClean="0"/>
              <a:t>Klicka här för att ändra format på bakgrundstexten</a:t>
            </a:r>
          </a:p>
        </p:txBody>
      </p:sp>
      <p:pic>
        <p:nvPicPr>
          <p:cNvPr id="10" name="Bildobjekt 9"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1"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835696" y="4797152"/>
            <a:ext cx="5486400" cy="566738"/>
          </a:xfrm>
        </p:spPr>
        <p:txBody>
          <a:bodyPr anchor="b"/>
          <a:lstStyle>
            <a:lvl1pPr algn="l">
              <a:defRPr sz="2000" b="1"/>
            </a:lvl1pPr>
          </a:lstStyle>
          <a:p>
            <a:r>
              <a:rPr lang="sv-SE" noProof="0" smtClean="0"/>
              <a:t>Klicka här för att ändra format</a:t>
            </a:r>
            <a:endParaRPr lang="sv-SE" noProof="0"/>
          </a:p>
        </p:txBody>
      </p:sp>
      <p:sp>
        <p:nvSpPr>
          <p:cNvPr id="3" name="Platshållare för bild 2"/>
          <p:cNvSpPr>
            <a:spLocks noGrp="1"/>
          </p:cNvSpPr>
          <p:nvPr>
            <p:ph type="pic" idx="1"/>
          </p:nvPr>
        </p:nvSpPr>
        <p:spPr>
          <a:xfrm>
            <a:off x="1835696" y="620688"/>
            <a:ext cx="544299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noProof="0" smtClean="0"/>
              <a:t>Klicka på ikonen för att lägga till en bild</a:t>
            </a:r>
            <a:endParaRPr lang="sv-SE" noProof="0"/>
          </a:p>
        </p:txBody>
      </p:sp>
      <p:sp>
        <p:nvSpPr>
          <p:cNvPr id="4" name="Platshållare för text 3"/>
          <p:cNvSpPr>
            <a:spLocks noGrp="1"/>
          </p:cNvSpPr>
          <p:nvPr>
            <p:ph type="body" sz="half" idx="2"/>
          </p:nvPr>
        </p:nvSpPr>
        <p:spPr>
          <a:xfrm>
            <a:off x="1835696" y="5373216"/>
            <a:ext cx="5486400" cy="804862"/>
          </a:xfrm>
        </p:spPr>
        <p:txBody>
          <a:bodyPr/>
          <a:lstStyle>
            <a:lvl1pPr marL="0" indent="0">
              <a:buNone/>
              <a:defRPr sz="14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noProof="0" smtClean="0"/>
              <a:t>Klicka här för att ändra format på bakgrundstexten</a:t>
            </a:r>
          </a:p>
        </p:txBody>
      </p:sp>
      <p:pic>
        <p:nvPicPr>
          <p:cNvPr id="11" name="Bildobjekt 10"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143000"/>
          </a:xfrm>
        </p:spPr>
        <p:txBody>
          <a:bodyPr/>
          <a:lstStyle/>
          <a:p>
            <a:r>
              <a:rPr lang="sv-SE" noProof="0" smtClean="0"/>
              <a:t>Klicka här för att ändra format</a:t>
            </a:r>
            <a:endParaRPr lang="sv-SE" noProof="0"/>
          </a:p>
        </p:txBody>
      </p:sp>
      <p:sp>
        <p:nvSpPr>
          <p:cNvPr id="3" name="Platshållare för lodrät text 2"/>
          <p:cNvSpPr>
            <a:spLocks noGrp="1"/>
          </p:cNvSpPr>
          <p:nvPr>
            <p:ph type="body" orient="vert" idx="1"/>
          </p:nvPr>
        </p:nvSpPr>
        <p:spPr>
          <a:xfrm>
            <a:off x="1130400" y="1600200"/>
            <a:ext cx="7761600" cy="4525963"/>
          </a:xfrm>
        </p:spPr>
        <p:txBody>
          <a:bodyPr vert="eaVert"/>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9" name="Bildobjekt 8"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noProof="0" smtClean="0"/>
              <a:t>Klicka här för att ändra format</a:t>
            </a:r>
            <a:endParaRPr lang="sv-SE" noProof="0"/>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0" name="Bildobjekt 9"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143000"/>
          </a:xfrm>
        </p:spPr>
        <p:txBody>
          <a:bodyPr/>
          <a:lstStyle/>
          <a:p>
            <a:r>
              <a:rPr lang="sv-SE" noProof="0" smtClean="0"/>
              <a:t>Klicka här för att ändra format</a:t>
            </a:r>
            <a:endParaRPr lang="sv-SE" noProof="0"/>
          </a:p>
        </p:txBody>
      </p:sp>
      <p:sp>
        <p:nvSpPr>
          <p:cNvPr id="3" name="Platshållare för innehåll 2"/>
          <p:cNvSpPr>
            <a:spLocks noGrp="1"/>
          </p:cNvSpPr>
          <p:nvPr>
            <p:ph idx="1"/>
          </p:nvPr>
        </p:nvSpPr>
        <p:spPr>
          <a:xfrm>
            <a:off x="1130400" y="1600200"/>
            <a:ext cx="776160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1" name="Bildobjekt 10"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9" name="Bildobjekt 8"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3"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143000"/>
          </a:xfrm>
        </p:spPr>
        <p:txBody>
          <a:bodyPr/>
          <a:lstStyle>
            <a:lvl1pPr>
              <a:defRPr baseline="0"/>
            </a:lvl1pPr>
          </a:lstStyle>
          <a:p>
            <a:r>
              <a:rPr lang="sv-SE" noProof="0" smtClean="0"/>
              <a:t>Klicka här för att ändra format</a:t>
            </a:r>
            <a:endParaRPr lang="sv-SE" noProof="0"/>
          </a:p>
        </p:txBody>
      </p:sp>
      <p:sp>
        <p:nvSpPr>
          <p:cNvPr id="3" name="Platshållare för innehåll 2"/>
          <p:cNvSpPr>
            <a:spLocks noGrp="1"/>
          </p:cNvSpPr>
          <p:nvPr>
            <p:ph idx="1"/>
          </p:nvPr>
        </p:nvSpPr>
        <p:spPr>
          <a:xfrm>
            <a:off x="1130400" y="1600200"/>
            <a:ext cx="776160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0" name="Bildobjekt 9"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8800" cy="1143000"/>
          </a:xfrm>
        </p:spPr>
        <p:txBody>
          <a:bodyPr/>
          <a:lstStyle/>
          <a:p>
            <a:r>
              <a:rPr lang="sv-SE" noProof="0" smtClean="0"/>
              <a:t>Klicka här för att ändra format</a:t>
            </a:r>
            <a:endParaRPr lang="sv-SE" noProof="0"/>
          </a:p>
        </p:txBody>
      </p:sp>
      <p:sp>
        <p:nvSpPr>
          <p:cNvPr id="3"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4" name="Platshållare för innehåll 3"/>
          <p:cNvSpPr>
            <a:spLocks noGrp="1"/>
          </p:cNvSpPr>
          <p:nvPr>
            <p:ph sz="half" idx="2"/>
          </p:nvPr>
        </p:nvSpPr>
        <p:spPr>
          <a:xfrm>
            <a:off x="51480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1" name="Bildobjekt 10"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10" name="Bildobjekt 9"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4"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innehållsdelar utan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8800" cy="1143000"/>
          </a:xfrm>
        </p:spPr>
        <p:txBody>
          <a:bodyPr/>
          <a:lstStyle>
            <a:lvl1pPr>
              <a:defRPr baseline="0"/>
            </a:lvl1pPr>
          </a:lstStyle>
          <a:p>
            <a:r>
              <a:rPr lang="sv-SE" noProof="0" smtClean="0"/>
              <a:t>Klicka här för att ändra format</a:t>
            </a:r>
            <a:endParaRPr lang="sv-SE" noProof="0"/>
          </a:p>
        </p:txBody>
      </p:sp>
      <p:sp>
        <p:nvSpPr>
          <p:cNvPr id="3"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4" name="Platshållare för innehåll 3"/>
          <p:cNvSpPr>
            <a:spLocks noGrp="1"/>
          </p:cNvSpPr>
          <p:nvPr>
            <p:ph sz="half" idx="2"/>
          </p:nvPr>
        </p:nvSpPr>
        <p:spPr>
          <a:xfrm>
            <a:off x="51480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11" name="Bildobjekt 10"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 med kvarnhjul">
    <p:spTree>
      <p:nvGrpSpPr>
        <p:cNvPr id="1" name=""/>
        <p:cNvGrpSpPr/>
        <p:nvPr/>
      </p:nvGrpSpPr>
      <p:grpSpPr>
        <a:xfrm>
          <a:off x="0" y="0"/>
          <a:ext cx="0" cy="0"/>
          <a:chOff x="0" y="0"/>
          <a:chExt cx="0" cy="0"/>
        </a:xfrm>
      </p:grpSpPr>
      <p:pic>
        <p:nvPicPr>
          <p:cNvPr id="8" name="Bildobjekt 7"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pic>
        <p:nvPicPr>
          <p:cNvPr id="10" name="Bildobjekt 9"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1"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noProof="0" smtClean="0"/>
              <a:pPr/>
              <a:t>2012-11-14</a:t>
            </a:fld>
            <a:endParaRPr lang="sv-SE"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utan kvarnhjul">
    <p:spTree>
      <p:nvGrpSpPr>
        <p:cNvPr id="1" name=""/>
        <p:cNvGrpSpPr/>
        <p:nvPr/>
      </p:nvGrpSpPr>
      <p:grpSpPr>
        <a:xfrm>
          <a:off x="0" y="0"/>
          <a:ext cx="0" cy="0"/>
          <a:chOff x="0" y="0"/>
          <a:chExt cx="0" cy="0"/>
        </a:xfrm>
      </p:grpSpPr>
      <p:pic>
        <p:nvPicPr>
          <p:cNvPr id="8" name="Bildobjekt 7"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noProof="0" smtClean="0"/>
              <a:pPr/>
              <a:t>2012-11-14</a:t>
            </a:fld>
            <a:endParaRPr lang="sv-SE"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bild och underrubrik med kvarnhjul">
    <p:spTree>
      <p:nvGrpSpPr>
        <p:cNvPr id="1" name=""/>
        <p:cNvGrpSpPr/>
        <p:nvPr/>
      </p:nvGrpSpPr>
      <p:grpSpPr>
        <a:xfrm>
          <a:off x="0" y="0"/>
          <a:ext cx="0" cy="0"/>
          <a:chOff x="0" y="0"/>
          <a:chExt cx="0" cy="0"/>
        </a:xfrm>
      </p:grpSpPr>
      <p:pic>
        <p:nvPicPr>
          <p:cNvPr id="9" name="Bildobjekt 8" descr="Bla_va_ovre.png"/>
          <p:cNvPicPr>
            <a:picLocks noChangeAspect="1"/>
          </p:cNvPicPr>
          <p:nvPr userDrawn="1"/>
        </p:nvPicPr>
        <p:blipFill>
          <a:blip r:embed="rId2" cstate="print"/>
          <a:stretch>
            <a:fillRect/>
          </a:stretch>
        </p:blipFill>
        <p:spPr>
          <a:xfrm>
            <a:off x="252000" y="116632"/>
            <a:ext cx="1908000" cy="794743"/>
          </a:xfrm>
          <a:prstGeom prst="rect">
            <a:avLst/>
          </a:prstGeom>
        </p:spPr>
      </p:pic>
      <p:pic>
        <p:nvPicPr>
          <p:cNvPr id="10" name="Bildobjekt 9" descr="Gron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sp>
        <p:nvSpPr>
          <p:cNvPr id="12" name="Rubrik 1"/>
          <p:cNvSpPr>
            <a:spLocks noGrp="1"/>
          </p:cNvSpPr>
          <p:nvPr>
            <p:ph type="ctrTitle"/>
          </p:nvPr>
        </p:nvSpPr>
        <p:spPr>
          <a:xfrm>
            <a:off x="685800" y="2160000"/>
            <a:ext cx="7772400" cy="1470025"/>
          </a:xfrm>
        </p:spPr>
        <p:txBody>
          <a:bodyPr>
            <a:normAutofit/>
          </a:bodyPr>
          <a:lstStyle>
            <a:lvl1pPr marL="0" algn="l" defTabSz="914400" rtl="0" eaLnBrk="1" latinLnBrk="0" hangingPunct="1">
              <a:lnSpc>
                <a:spcPts val="4000"/>
              </a:lnSpc>
              <a:spcBef>
                <a:spcPts val="0"/>
              </a:spcBef>
              <a:spcAft>
                <a:spcPts val="0"/>
              </a:spcAft>
              <a:defRPr lang="en-US" sz="3600" b="1" kern="0" spc="0" baseline="0" dirty="0" smtClean="0">
                <a:solidFill>
                  <a:schemeClr val="tx1"/>
                </a:solidFill>
                <a:latin typeface="Gill Sans MT"/>
                <a:ea typeface="+mn-ea"/>
                <a:cs typeface="+mn-cs"/>
              </a:defRPr>
            </a:lvl1pPr>
          </a:lstStyle>
          <a:p>
            <a:r>
              <a:rPr lang="sv-SE" noProof="0" smtClean="0"/>
              <a:t>Klicka här för att ändra format</a:t>
            </a:r>
            <a:endParaRPr lang="sv-SE" noProof="0"/>
          </a:p>
        </p:txBody>
      </p:sp>
      <p:sp>
        <p:nvSpPr>
          <p:cNvPr id="13" name="Underrubrik 2"/>
          <p:cNvSpPr>
            <a:spLocks noGrp="1"/>
          </p:cNvSpPr>
          <p:nvPr>
            <p:ph type="subTitle" idx="1"/>
          </p:nvPr>
        </p:nvSpPr>
        <p:spPr>
          <a:xfrm>
            <a:off x="683568" y="3933056"/>
            <a:ext cx="4136504" cy="1752600"/>
          </a:xfrm>
        </p:spPr>
        <p:txBody>
          <a:bodyPr vert="horz" lIns="91440" tIns="45720" rIns="91440" bIns="45720" rtlCol="0" anchor="ctr">
            <a:normAutofit/>
          </a:bodyPr>
          <a:lstStyle>
            <a:lvl1pPr marL="0" indent="0" algn="l" defTabSz="914400" rtl="0" eaLnBrk="1" latinLnBrk="0" hangingPunct="1">
              <a:lnSpc>
                <a:spcPts val="2400"/>
              </a:lnSpc>
              <a:spcBef>
                <a:spcPts val="0"/>
              </a:spcBef>
              <a:spcAft>
                <a:spcPts val="0"/>
              </a:spcAft>
              <a:buNone/>
              <a:defRPr lang="en-US" sz="2400" b="0" kern="0" spc="0" baseline="0" dirty="0" smtClean="0">
                <a:solidFill>
                  <a:schemeClr val="tx1"/>
                </a:solidFill>
                <a:latin typeface="Gill Sans M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Klicka här för att ändra format på underrubrik i bakgrunden</a:t>
            </a:r>
            <a:endParaRPr lang="sv-SE"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Endast rubrik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8229600" cy="1143000"/>
          </a:xfrm>
        </p:spPr>
        <p:txBody>
          <a:bodyPr/>
          <a:lstStyle/>
          <a:p>
            <a:r>
              <a:rPr lang="sv-SE" noProof="0" smtClean="0"/>
              <a:t>Klicka här för att ändra format</a:t>
            </a:r>
            <a:endParaRPr lang="sv-SE" noProof="0"/>
          </a:p>
        </p:txBody>
      </p:sp>
      <p:pic>
        <p:nvPicPr>
          <p:cNvPr id="8" name="Bildobjekt 7" descr="Bla_sidfot.png"/>
          <p:cNvPicPr>
            <a:picLocks noChangeAspect="1"/>
          </p:cNvPicPr>
          <p:nvPr userDrawn="1"/>
        </p:nvPicPr>
        <p:blipFill>
          <a:blip r:embed="rId2" cstate="print"/>
          <a:stretch>
            <a:fillRect/>
          </a:stretch>
        </p:blipFill>
        <p:spPr>
          <a:xfrm>
            <a:off x="7524000" y="6237312"/>
            <a:ext cx="1260000" cy="52423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0"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2012-11-14</a:t>
            </a:fld>
            <a:endParaRPr lang="sv-SE" dirty="0"/>
          </a:p>
        </p:txBody>
      </p:sp>
      <p:pic>
        <p:nvPicPr>
          <p:cNvPr id="6" name="Bildobjekt 5"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noProof="0" smtClean="0"/>
              <a:t>Klicka här för att ändra format</a:t>
            </a:r>
            <a:endParaRPr lang="sv-SE" noProof="0"/>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8" name="Platshållare för datum 3"/>
          <p:cNvSpPr>
            <a:spLocks noGrp="1"/>
          </p:cNvSpPr>
          <p:nvPr>
            <p:ph type="dt" sz="half" idx="2"/>
          </p:nvPr>
        </p:nvSpPr>
        <p:spPr>
          <a:xfrm>
            <a:off x="457200" y="6356350"/>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100" baseline="0" smtClean="0">
                <a:solidFill>
                  <a:schemeClr val="tx1"/>
                </a:solidFill>
                <a:latin typeface="Gill Sans MT"/>
                <a:ea typeface="+mn-ea"/>
                <a:cs typeface="+mn-cs"/>
              </a:defRPr>
            </a:lvl1pPr>
          </a:lstStyle>
          <a:p>
            <a:fld id="{7D52571D-F6E9-4E55-9072-6039233C3AA6}" type="datetime1">
              <a:rPr lang="sv-SE" smtClean="0"/>
              <a:pPr/>
              <a:t>2012-11-14</a:t>
            </a:fld>
            <a:endParaRPr lang="sv-SE" dirty="0"/>
          </a:p>
        </p:txBody>
      </p:sp>
      <p:sp>
        <p:nvSpPr>
          <p:cNvPr id="9" name="Platshållare för bildnummer 5"/>
          <p:cNvSpPr>
            <a:spLocks noGrp="1"/>
          </p:cNvSpPr>
          <p:nvPr>
            <p:ph type="sldNum" sz="quarter" idx="4"/>
          </p:nvPr>
        </p:nvSpPr>
        <p:spPr>
          <a:xfrm>
            <a:off x="1403648" y="6356350"/>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73" r:id="rId3"/>
    <p:sldLayoutId id="2147483652" r:id="rId4"/>
    <p:sldLayoutId id="2147483674" r:id="rId5"/>
    <p:sldLayoutId id="2147483655" r:id="rId6"/>
    <p:sldLayoutId id="2147483675" r:id="rId7"/>
    <p:sldLayoutId id="2147483649" r:id="rId8"/>
    <p:sldLayoutId id="2147483654" r:id="rId9"/>
    <p:sldLayoutId id="2147483676" r:id="rId10"/>
    <p:sldLayoutId id="2147483651" r:id="rId11"/>
    <p:sldLayoutId id="2147483653" r:id="rId12"/>
    <p:sldLayoutId id="2147483656" r:id="rId13"/>
    <p:sldLayoutId id="2147483657" r:id="rId14"/>
    <p:sldLayoutId id="2147483658" r:id="rId15"/>
    <p:sldLayoutId id="2147483659" r:id="rId16"/>
  </p:sldLayoutIdLst>
  <p:hf sldNum="0" hdr="0" ftr="0" dt="0"/>
  <p:txStyles>
    <p:titleStyle>
      <a:lvl1pPr marL="0" algn="l" defTabSz="914400" rtl="0" eaLnBrk="1" latinLnBrk="0" hangingPunct="1">
        <a:lnSpc>
          <a:spcPts val="4000"/>
        </a:lnSpc>
        <a:spcBef>
          <a:spcPts val="0"/>
        </a:spcBef>
        <a:spcAft>
          <a:spcPts val="0"/>
        </a:spcAft>
        <a:buNone/>
        <a:defRPr lang="en-US" sz="3000" b="1" kern="0" spc="0" baseline="0" dirty="0" smtClean="0">
          <a:solidFill>
            <a:schemeClr val="tx1"/>
          </a:solidFill>
          <a:latin typeface="Gill Sans MT"/>
          <a:ea typeface="+mn-ea"/>
          <a:cs typeface="+mn-cs"/>
        </a:defRPr>
      </a:lvl1pPr>
    </p:titleStyle>
    <p:bodyStyle>
      <a:lvl1pPr marL="342900" indent="-342900" algn="l" defTabSz="914400" rtl="0" eaLnBrk="1" latinLnBrk="0" hangingPunct="1">
        <a:spcBef>
          <a:spcPct val="20000"/>
        </a:spcBef>
        <a:buFont typeface="Arial" pitchFamily="34" charset="0"/>
        <a:buChar char="•"/>
        <a:defRPr lang="sv-SE" sz="2800" b="0" kern="0" spc="0" baseline="0" dirty="0" smtClean="0">
          <a:solidFill>
            <a:schemeClr val="tx1"/>
          </a:solidFill>
          <a:latin typeface="Gill Sans MT"/>
          <a:ea typeface="+mn-ea"/>
          <a:cs typeface="+mn-cs"/>
        </a:defRPr>
      </a:lvl1pPr>
      <a:lvl2pPr marL="742950" indent="-285750" algn="l" defTabSz="914400" rtl="0" eaLnBrk="1" latinLnBrk="0" hangingPunct="1">
        <a:spcBef>
          <a:spcPct val="20000"/>
        </a:spcBef>
        <a:buFont typeface="Arial" pitchFamily="34" charset="0"/>
        <a:buChar char="–"/>
        <a:defRPr lang="sv-SE" sz="2400" b="0" kern="0" spc="0" baseline="0" dirty="0" smtClean="0">
          <a:solidFill>
            <a:schemeClr val="tx1"/>
          </a:solidFill>
          <a:latin typeface="Gill Sans MT"/>
          <a:ea typeface="+mn-ea"/>
          <a:cs typeface="+mn-cs"/>
        </a:defRPr>
      </a:lvl2pPr>
      <a:lvl3pPr marL="1143000" indent="-228600" algn="l" defTabSz="914400" rtl="0" eaLnBrk="1" latinLnBrk="0" hangingPunct="1">
        <a:spcBef>
          <a:spcPct val="20000"/>
        </a:spcBef>
        <a:buFont typeface="Arial" pitchFamily="34" charset="0"/>
        <a:buChar char="•"/>
        <a:defRPr lang="sv-SE" sz="2200" b="0" kern="0" spc="0" baseline="0" dirty="0" smtClean="0">
          <a:solidFill>
            <a:schemeClr val="tx1"/>
          </a:solidFill>
          <a:latin typeface="Gill Sans MT"/>
          <a:ea typeface="+mn-ea"/>
          <a:cs typeface="+mn-cs"/>
        </a:defRPr>
      </a:lvl3pPr>
      <a:lvl4pPr marL="1600200" indent="-228600" algn="l" defTabSz="914400" rtl="0" eaLnBrk="1" latinLnBrk="0" hangingPunct="1">
        <a:spcBef>
          <a:spcPct val="20000"/>
        </a:spcBef>
        <a:buFont typeface="Arial" pitchFamily="34" charset="0"/>
        <a:buChar char="–"/>
        <a:defRPr lang="sv-SE" sz="1800" b="0" kern="0" spc="0" baseline="0" dirty="0" smtClean="0">
          <a:solidFill>
            <a:schemeClr val="tx1"/>
          </a:solidFill>
          <a:latin typeface="Gill Sans MT"/>
          <a:ea typeface="+mn-ea"/>
          <a:cs typeface="+mn-cs"/>
        </a:defRPr>
      </a:lvl4pPr>
      <a:lvl5pPr marL="2057400" indent="-228600" algn="l" defTabSz="914400" rtl="0" eaLnBrk="1" latinLnBrk="0" hangingPunct="1">
        <a:spcBef>
          <a:spcPct val="20000"/>
        </a:spcBef>
        <a:buFont typeface="Arial" pitchFamily="34" charset="0"/>
        <a:buChar char="»"/>
        <a:defRPr lang="en-US" sz="1800" b="0" kern="0" spc="0" baseline="0" dirty="0" smtClean="0">
          <a:solidFill>
            <a:schemeClr val="tx1"/>
          </a:solidFill>
          <a:latin typeface="Gill Sans M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Översyn av naturreservatens föreskrifter</a:t>
            </a:r>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225536"/>
          </a:xfrm>
        </p:spPr>
        <p:txBody>
          <a:bodyPr>
            <a:noAutofit/>
          </a:bodyPr>
          <a:lstStyle/>
          <a:p>
            <a:r>
              <a:rPr lang="sv-SE" sz="2700" dirty="0"/>
              <a:t/>
            </a:r>
            <a:br>
              <a:rPr lang="sv-SE" sz="2700" dirty="0"/>
            </a:br>
            <a:r>
              <a:rPr lang="sv-SE" sz="2700" dirty="0"/>
              <a:t> Naturvårdsverket: </a:t>
            </a:r>
          </a:p>
        </p:txBody>
      </p:sp>
      <p:sp>
        <p:nvSpPr>
          <p:cNvPr id="3" name="Platshållare för innehåll 2"/>
          <p:cNvSpPr>
            <a:spLocks noGrp="1"/>
          </p:cNvSpPr>
          <p:nvPr>
            <p:ph idx="1"/>
          </p:nvPr>
        </p:nvSpPr>
        <p:spPr/>
        <p:txBody>
          <a:bodyPr/>
          <a:lstStyle/>
          <a:p>
            <a:endParaRPr lang="sv-SE" dirty="0" smtClean="0"/>
          </a:p>
          <a:p>
            <a:r>
              <a:rPr lang="sv-SE" dirty="0" smtClean="0"/>
              <a:t>”Varje naturreservat är unikt och har därför egna föreskrifter för att bevara naturvärdena.”</a:t>
            </a:r>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Miljöbalken 5 §</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I ett beslut om att bilda naturreservat skall skälen för beslutet anges. </a:t>
            </a:r>
          </a:p>
          <a:p>
            <a:r>
              <a:rPr lang="sv-SE" dirty="0" smtClean="0"/>
              <a:t>I beslutet skall också anges de inskränkningar i rätten att använda mark- och vattenområden som behövs för att uppnå syftet med reservatet, såsom förbud mot bebyggelse, uppförande av stängsel, upplag, schaktning, täkt, uppodling, dikning, plantering, avverkning, jakt, fiske och användning av bekämpningsmedel. En inskränkning får innebära att tillträde till området förbjuds under hela eller delar av året. </a:t>
            </a:r>
          </a:p>
          <a:p>
            <a:r>
              <a:rPr lang="sv-SE" dirty="0" smtClean="0"/>
              <a:t>Om det senare visar sig finnas nya skäl eller behövas ytterligare inskränkningar för att uppnå syftet med skyddet, får länsstyrelsen eller kommunen meddela beslut om detta.</a:t>
            </a:r>
          </a:p>
          <a:p>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30400" y="274638"/>
            <a:ext cx="7761600" cy="1082660"/>
          </a:xfrm>
        </p:spPr>
        <p:txBody>
          <a:bodyPr>
            <a:normAutofit fontScale="90000"/>
          </a:bodyPr>
          <a:lstStyle/>
          <a:p>
            <a:r>
              <a:rPr lang="sv-SE" dirty="0"/>
              <a:t/>
            </a:r>
            <a:br>
              <a:rPr lang="sv-SE" dirty="0"/>
            </a:br>
            <a:r>
              <a:rPr lang="sv-SE" dirty="0"/>
              <a:t> </a:t>
            </a:r>
            <a:r>
              <a:rPr lang="sv-SE" dirty="0" smtClean="0"/>
              <a:t>Mål och </a:t>
            </a:r>
            <a:r>
              <a:rPr lang="sv-SE" dirty="0"/>
              <a:t>budget </a:t>
            </a:r>
            <a:r>
              <a:rPr lang="sv-SE" dirty="0" smtClean="0"/>
              <a:t>för NRN 2012 </a:t>
            </a:r>
            <a:r>
              <a:rPr lang="sv-SE" dirty="0"/>
              <a:t>– 2014: </a:t>
            </a:r>
          </a:p>
        </p:txBody>
      </p:sp>
      <p:sp>
        <p:nvSpPr>
          <p:cNvPr id="3" name="Platshållare för innehåll 2"/>
          <p:cNvSpPr>
            <a:spLocks noGrp="1"/>
          </p:cNvSpPr>
          <p:nvPr>
            <p:ph idx="1"/>
          </p:nvPr>
        </p:nvSpPr>
        <p:spPr/>
        <p:txBody>
          <a:bodyPr/>
          <a:lstStyle/>
          <a:p>
            <a:pPr>
              <a:buNone/>
            </a:pPr>
            <a:r>
              <a:rPr lang="sv-SE" dirty="0" smtClean="0"/>
              <a:t/>
            </a:r>
            <a:br>
              <a:rPr lang="sv-SE" dirty="0" smtClean="0"/>
            </a:br>
            <a:endParaRPr lang="sv-SE" dirty="0" smtClean="0"/>
          </a:p>
          <a:p>
            <a:r>
              <a:rPr lang="sv-SE" dirty="0" smtClean="0"/>
              <a:t>”Nämnden kommer att prioritera arbetet med översyn av föreskrifterna i syfte att förenkla och förtydliga dem.”</a:t>
            </a:r>
            <a:endParaRPr lang="sv-S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normAutofit lnSpcReduction="10000"/>
          </a:bodyPr>
          <a:lstStyle/>
          <a:p>
            <a:pPr lvl="0"/>
            <a:r>
              <a:rPr lang="sv-SE" dirty="0" smtClean="0"/>
              <a:t>Både tillgänglighet för friluftsliv och rekreation samt bevarande av biologisk och kulturell ska beaktas. </a:t>
            </a:r>
          </a:p>
          <a:p>
            <a:pPr lvl="0"/>
            <a:r>
              <a:rPr lang="sv-SE" dirty="0" smtClean="0"/>
              <a:t>De generella reglerna för allmänheten ska vara i lika i alla reservat. Dessa kan i förekommande fall kompletteras med ytterligare någon punkt som är specifik för ett enskilt reservat.</a:t>
            </a:r>
          </a:p>
          <a:p>
            <a:pPr lvl="0"/>
            <a:r>
              <a:rPr lang="sv-SE" dirty="0" smtClean="0"/>
              <a:t>Information och skyltning ska förbättras.</a:t>
            </a:r>
          </a:p>
          <a:p>
            <a:pPr lvl="0"/>
            <a:r>
              <a:rPr lang="sv-SE" dirty="0" smtClean="0"/>
              <a:t>En </a:t>
            </a:r>
            <a:r>
              <a:rPr lang="sv-SE" dirty="0" err="1" smtClean="0"/>
              <a:t>uppmärkt</a:t>
            </a:r>
            <a:r>
              <a:rPr lang="sv-SE" dirty="0" smtClean="0"/>
              <a:t> vandringsled ska anläggas i varje reservat om sådan inte redan finns. </a:t>
            </a:r>
          </a:p>
          <a:p>
            <a:endParaRPr lang="sv-SE" dirty="0"/>
          </a:p>
        </p:txBody>
      </p:sp>
      <p:sp>
        <p:nvSpPr>
          <p:cNvPr id="4" name="Rubrik 3"/>
          <p:cNvSpPr>
            <a:spLocks noGrp="1"/>
          </p:cNvSpPr>
          <p:nvPr>
            <p:ph type="title"/>
          </p:nvPr>
        </p:nvSpPr>
        <p:spPr/>
        <p:txBody>
          <a:bodyPr>
            <a:normAutofit fontScale="90000"/>
          </a:bodyPr>
          <a:lstStyle/>
          <a:p>
            <a:r>
              <a:rPr lang="sv-SE" dirty="0"/>
              <a:t>Följande utgångspunkter ska vara vägledande för översynen.</a:t>
            </a:r>
            <a:br>
              <a:rPr lang="sv-SE" dirty="0"/>
            </a:br>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normAutofit fontScale="55000" lnSpcReduction="20000"/>
          </a:bodyPr>
          <a:lstStyle/>
          <a:p>
            <a:r>
              <a:rPr lang="sv-SE" i="1" dirty="0" smtClean="0"/>
              <a:t>Tänk på att allemansrätten regler gäller i naturreservatet. Det innebär bland annat att Du inte får störa eller förstöra. </a:t>
            </a:r>
          </a:p>
          <a:p>
            <a:pPr>
              <a:buNone/>
            </a:pPr>
            <a:r>
              <a:rPr lang="sv-SE" i="1" dirty="0" smtClean="0"/>
              <a:t>      I Nackas naturreservat är det inte tillåtet att: </a:t>
            </a:r>
            <a:endParaRPr lang="sv-SE" dirty="0" smtClean="0"/>
          </a:p>
          <a:p>
            <a:pPr>
              <a:buNone/>
            </a:pPr>
            <a:r>
              <a:rPr lang="sv-SE" i="1" dirty="0" smtClean="0"/>
              <a:t> </a:t>
            </a:r>
            <a:endParaRPr lang="sv-SE" dirty="0" smtClean="0"/>
          </a:p>
          <a:p>
            <a:pPr lvl="0"/>
            <a:r>
              <a:rPr lang="sv-SE" i="1" dirty="0" smtClean="0"/>
              <a:t>förstöra eller skada naturen på något sätt </a:t>
            </a:r>
            <a:endParaRPr lang="sv-SE" dirty="0" smtClean="0"/>
          </a:p>
          <a:p>
            <a:pPr lvl="0"/>
            <a:r>
              <a:rPr lang="sv-SE" i="1" dirty="0" smtClean="0"/>
              <a:t>påverka eller störa levande eller döda träd, andra växter eller djur</a:t>
            </a:r>
            <a:endParaRPr lang="sv-SE" dirty="0" smtClean="0"/>
          </a:p>
          <a:p>
            <a:pPr lvl="0"/>
            <a:r>
              <a:rPr lang="sv-SE" i="1" dirty="0" smtClean="0"/>
              <a:t>plantera in främmande växter eller djur.</a:t>
            </a:r>
            <a:endParaRPr lang="sv-SE" dirty="0" smtClean="0"/>
          </a:p>
          <a:p>
            <a:pPr lvl="0"/>
            <a:r>
              <a:rPr lang="sv-SE" i="1" dirty="0" smtClean="0"/>
              <a:t>medföra husdjur som inte är kopplat.</a:t>
            </a:r>
            <a:endParaRPr lang="sv-SE" dirty="0" smtClean="0"/>
          </a:p>
          <a:p>
            <a:pPr lvl="0"/>
            <a:r>
              <a:rPr lang="sv-SE" i="1" dirty="0" smtClean="0"/>
              <a:t>cykla eller rida annat än på stig eller anlagd väg om ej annat anges.  </a:t>
            </a:r>
            <a:endParaRPr lang="sv-SE" dirty="0" smtClean="0"/>
          </a:p>
          <a:p>
            <a:pPr lvl="0"/>
            <a:r>
              <a:rPr lang="sv-SE" i="1" dirty="0" smtClean="0"/>
              <a:t>framföra motordrivet fordon </a:t>
            </a:r>
            <a:endParaRPr lang="sv-SE" dirty="0" smtClean="0"/>
          </a:p>
          <a:p>
            <a:pPr lvl="0"/>
            <a:r>
              <a:rPr lang="sv-SE" i="1" dirty="0" smtClean="0"/>
              <a:t>elda annat än i medhavd grill eller på anvisad plats.</a:t>
            </a:r>
            <a:endParaRPr lang="sv-SE" dirty="0" smtClean="0"/>
          </a:p>
          <a:p>
            <a:pPr lvl="0"/>
            <a:r>
              <a:rPr lang="sv-SE" i="1" dirty="0" smtClean="0"/>
              <a:t>tälta eller parkera husvagn i mer än en natt. </a:t>
            </a:r>
            <a:endParaRPr lang="sv-SE" dirty="0" smtClean="0"/>
          </a:p>
          <a:p>
            <a:pPr lvl="0"/>
            <a:r>
              <a:rPr lang="sv-SE" i="1" dirty="0" smtClean="0"/>
              <a:t>sätta upp skyltar eller liknande</a:t>
            </a:r>
            <a:endParaRPr lang="sv-SE" dirty="0" smtClean="0"/>
          </a:p>
          <a:p>
            <a:pPr lvl="0"/>
            <a:r>
              <a:rPr lang="sv-SE" i="1" dirty="0" smtClean="0"/>
              <a:t>tippa trädgårdsavfall, skräp eller liknande</a:t>
            </a:r>
          </a:p>
          <a:p>
            <a:pPr lvl="0"/>
            <a:endParaRPr lang="sv-SE" dirty="0" smtClean="0"/>
          </a:p>
          <a:p>
            <a:r>
              <a:rPr lang="sv-SE" i="1" dirty="0" smtClean="0"/>
              <a:t>I naturreservatet Långsjön är det tillåtet att släppa lös sin hund inom det inhägnade hundrastområdet.</a:t>
            </a:r>
            <a:endParaRPr lang="sv-SE" dirty="0" smtClean="0"/>
          </a:p>
          <a:p>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Tidsplan</a:t>
            </a:r>
            <a:endParaRPr lang="sv-SE" dirty="0"/>
          </a:p>
        </p:txBody>
      </p:sp>
      <p:sp>
        <p:nvSpPr>
          <p:cNvPr id="3" name="Platshållare för innehåll 2"/>
          <p:cNvSpPr>
            <a:spLocks noGrp="1"/>
          </p:cNvSpPr>
          <p:nvPr>
            <p:ph idx="1"/>
          </p:nvPr>
        </p:nvSpPr>
        <p:spPr/>
        <p:txBody>
          <a:bodyPr>
            <a:normAutofit lnSpcReduction="10000"/>
          </a:bodyPr>
          <a:lstStyle/>
          <a:p>
            <a:r>
              <a:rPr lang="sv-SE" dirty="0" smtClean="0"/>
              <a:t>September 2012 Älta mosse och Strålsjön</a:t>
            </a:r>
          </a:p>
          <a:p>
            <a:r>
              <a:rPr lang="sv-SE" dirty="0" smtClean="0"/>
              <a:t>Oktober 2012 Långsjön</a:t>
            </a:r>
          </a:p>
          <a:p>
            <a:r>
              <a:rPr lang="sv-SE" dirty="0" smtClean="0"/>
              <a:t>December 2012 Nyckelviken</a:t>
            </a:r>
          </a:p>
          <a:p>
            <a:r>
              <a:rPr lang="sv-SE" dirty="0" smtClean="0"/>
              <a:t>Februari 2013 Ekoberget</a:t>
            </a:r>
          </a:p>
          <a:p>
            <a:r>
              <a:rPr lang="sv-SE" dirty="0" smtClean="0"/>
              <a:t>Mars 2013 Gärdesudden</a:t>
            </a:r>
          </a:p>
          <a:p>
            <a:r>
              <a:rPr lang="sv-SE" dirty="0" smtClean="0"/>
              <a:t>Maj 2013 Velamsund</a:t>
            </a:r>
          </a:p>
          <a:p>
            <a:r>
              <a:rPr lang="sv-SE" dirty="0" smtClean="0"/>
              <a:t>September </a:t>
            </a:r>
            <a:r>
              <a:rPr lang="sv-SE" smtClean="0"/>
              <a:t>2013 Skogsö </a:t>
            </a:r>
          </a:p>
          <a:p>
            <a:r>
              <a:rPr lang="sv-SE" smtClean="0"/>
              <a:t>Oktober </a:t>
            </a:r>
            <a:r>
              <a:rPr lang="sv-SE" dirty="0" smtClean="0"/>
              <a:t>2013 Tattby</a:t>
            </a:r>
          </a:p>
          <a:p>
            <a:r>
              <a:rPr lang="sv-SE" dirty="0" smtClean="0"/>
              <a:t>December 2013 Tollare</a:t>
            </a:r>
          </a:p>
          <a:p>
            <a:endParaRPr lang="sv-S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cka PP mall, grönt kvarnhjul och blå logotyp">
  <a:themeElements>
    <a:clrScheme name="Nacka, ny version">
      <a:dk1>
        <a:sysClr val="windowText" lastClr="000000"/>
      </a:dk1>
      <a:lt1>
        <a:sysClr val="window" lastClr="FFFFFF"/>
      </a:lt1>
      <a:dk2>
        <a:srgbClr val="0F65B8"/>
      </a:dk2>
      <a:lt2>
        <a:srgbClr val="EEECE1"/>
      </a:lt2>
      <a:accent1>
        <a:srgbClr val="97AC1E"/>
      </a:accent1>
      <a:accent2>
        <a:srgbClr val="83449D"/>
      </a:accent2>
      <a:accent3>
        <a:srgbClr val="F07717"/>
      </a:accent3>
      <a:accent4>
        <a:srgbClr val="0F65B8"/>
      </a:accent4>
      <a:accent5>
        <a:srgbClr val="C0DE3D"/>
      </a:accent5>
      <a:accent6>
        <a:srgbClr val="BD0012"/>
      </a:accent6>
      <a:hlink>
        <a:srgbClr val="0F65B8"/>
      </a:hlink>
      <a:folHlink>
        <a:srgbClr val="BD001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lnSpc>
            <a:spcPts val="4000"/>
          </a:lnSpc>
          <a:defRPr sz="2400" kern="0" dirty="0" err="1">
            <a:latin typeface="Gill Sans M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Nacka PP mall, grönt kvarnhjul och blå logotyp</Template>
  <TotalTime>133</TotalTime>
  <Words>369</Words>
  <Application>Microsoft Office PowerPoint</Application>
  <PresentationFormat>Bildspel på skärmen (4:3)</PresentationFormat>
  <Paragraphs>41</Paragraphs>
  <Slides>7</Slides>
  <Notes>0</Notes>
  <HiddenSlides>0</HiddenSlides>
  <MMClips>0</MMClips>
  <ScaleCrop>false</ScaleCrop>
  <HeadingPairs>
    <vt:vector size="4" baseType="variant">
      <vt:variant>
        <vt:lpstr>Tema</vt:lpstr>
      </vt:variant>
      <vt:variant>
        <vt:i4>1</vt:i4>
      </vt:variant>
      <vt:variant>
        <vt:lpstr>Bildrubriker</vt:lpstr>
      </vt:variant>
      <vt:variant>
        <vt:i4>7</vt:i4>
      </vt:variant>
    </vt:vector>
  </HeadingPairs>
  <TitlesOfParts>
    <vt:vector size="8" baseType="lpstr">
      <vt:lpstr>Nacka PP mall, grönt kvarnhjul och blå logotyp</vt:lpstr>
      <vt:lpstr>Översyn av naturreservatens föreskrifter</vt:lpstr>
      <vt:lpstr>  Naturvårdsverket: </vt:lpstr>
      <vt:lpstr>Miljöbalken 5 §</vt:lpstr>
      <vt:lpstr>  Mål och budget för NRN 2012 – 2014: </vt:lpstr>
      <vt:lpstr>Följande utgångspunkter ska vara vägledande för översynen. </vt:lpstr>
      <vt:lpstr>Bild 6</vt:lpstr>
      <vt:lpstr>Tidsplan</vt:lpstr>
    </vt:vector>
  </TitlesOfParts>
  <Company>Nacka kommun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finced</dc:creator>
  <cp:lastModifiedBy>finced</cp:lastModifiedBy>
  <cp:revision>16</cp:revision>
  <dcterms:created xsi:type="dcterms:W3CDTF">2012-11-13T08:48:48Z</dcterms:created>
  <dcterms:modified xsi:type="dcterms:W3CDTF">2012-11-14T16:55:38Z</dcterms:modified>
</cp:coreProperties>
</file>