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1"/>
  </p:notesMasterIdLst>
  <p:sldIdLst>
    <p:sldId id="256" r:id="rId3"/>
    <p:sldId id="259" r:id="rId4"/>
    <p:sldId id="258" r:id="rId5"/>
    <p:sldId id="257" r:id="rId6"/>
    <p:sldId id="300" r:id="rId7"/>
    <p:sldId id="260" r:id="rId8"/>
    <p:sldId id="261" r:id="rId9"/>
    <p:sldId id="301" r:id="rId10"/>
    <p:sldId id="304" r:id="rId11"/>
    <p:sldId id="305" r:id="rId12"/>
    <p:sldId id="306" r:id="rId13"/>
    <p:sldId id="307" r:id="rId14"/>
    <p:sldId id="308" r:id="rId15"/>
    <p:sldId id="309" r:id="rId16"/>
    <p:sldId id="310" r:id="rId17"/>
    <p:sldId id="311" r:id="rId18"/>
    <p:sldId id="312" r:id="rId19"/>
    <p:sldId id="266" r:id="rId20"/>
  </p:sldIdLst>
  <p:sldSz cx="9144000" cy="5143500" type="screen16x9"/>
  <p:notesSz cx="6858000" cy="9144000"/>
  <p:embeddedFontLst>
    <p:embeddedFont>
      <p:font typeface="Poppins" panose="00000500000000000000" pitchFamily="2" charset="0"/>
      <p:regular r:id="rId22"/>
      <p:bold r:id="rId23"/>
      <p:italic r:id="rId24"/>
      <p:boldItalic r:id="rId25"/>
    </p:embeddedFont>
    <p:embeddedFont>
      <p:font typeface="Poppins Black" panose="00000A00000000000000" pitchFamily="2"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F01FFD-EF54-47BD-8DEF-7FF97EF780E1}" v="1102" dt="2023-06-25T01:03:28.988"/>
    <p1510:client id="{DF8D0AC5-A8F5-4EDC-8E7C-0F481593A6DC}" v="524" dt="2023-06-25T00:22:51.248"/>
  </p1510:revLst>
</p1510:revInfo>
</file>

<file path=ppt/tableStyles.xml><?xml version="1.0" encoding="utf-8"?>
<a:tblStyleLst xmlns:a="http://schemas.openxmlformats.org/drawingml/2006/main" def="{8ADD05BF-7852-46E6-B633-9082FE3C10B4}">
  <a:tblStyle styleId="{8ADD05BF-7852-46E6-B633-9082FE3C10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797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047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530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418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468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7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94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437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a4b3b7ab8f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a4b3b7ab8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04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764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78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rafiki/"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032950"/>
            <a:ext cx="2962200" cy="68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4754222" y="1653880"/>
            <a:ext cx="3677100" cy="11073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6000"/>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54" name="Google Shape;54;p11"/>
          <p:cNvSpPr txBox="1">
            <a:spLocks noGrp="1"/>
          </p:cNvSpPr>
          <p:nvPr>
            <p:ph type="subTitle" idx="1"/>
          </p:nvPr>
        </p:nvSpPr>
        <p:spPr>
          <a:xfrm flipH="1">
            <a:off x="4754222" y="2701195"/>
            <a:ext cx="3677100" cy="65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55" name="Google Shape;55;p11"/>
          <p:cNvSpPr/>
          <p:nvPr/>
        </p:nvSpPr>
        <p:spPr>
          <a:xfrm>
            <a:off x="6169150" y="3675629"/>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57"/>
        <p:cNvGrpSpPr/>
        <p:nvPr/>
      </p:nvGrpSpPr>
      <p:grpSpPr>
        <a:xfrm>
          <a:off x="0" y="0"/>
          <a:ext cx="0" cy="0"/>
          <a:chOff x="0" y="0"/>
          <a:chExt cx="0" cy="0"/>
        </a:xfrm>
      </p:grpSpPr>
      <p:sp>
        <p:nvSpPr>
          <p:cNvPr id="58" name="Google Shape;58;p13"/>
          <p:cNvSpPr txBox="1">
            <a:spLocks noGrp="1"/>
          </p:cNvSpPr>
          <p:nvPr>
            <p:ph type="title" hasCustomPrompt="1"/>
          </p:nvPr>
        </p:nvSpPr>
        <p:spPr>
          <a:xfrm>
            <a:off x="869627"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59" name="Google Shape;59;p13"/>
          <p:cNvSpPr txBox="1">
            <a:spLocks noGrp="1"/>
          </p:cNvSpPr>
          <p:nvPr>
            <p:ph type="subTitle" idx="1"/>
          </p:nvPr>
        </p:nvSpPr>
        <p:spPr>
          <a:xfrm>
            <a:off x="723900" y="2995276"/>
            <a:ext cx="2205600" cy="371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latin typeface="Poppins Black"/>
                <a:ea typeface="Poppins Black"/>
                <a:cs typeface="Poppins Black"/>
                <a:sym typeface="Poppins Black"/>
              </a:defRPr>
            </a:lvl1pPr>
            <a:lvl2pPr lvl="1">
              <a:lnSpc>
                <a:spcPct val="100000"/>
              </a:lnSpc>
              <a:spcBef>
                <a:spcPts val="1600"/>
              </a:spcBef>
              <a:spcAft>
                <a:spcPts val="0"/>
              </a:spcAft>
              <a:buNone/>
              <a:defRPr>
                <a:latin typeface="Poppins Black"/>
                <a:ea typeface="Poppins Black"/>
                <a:cs typeface="Poppins Black"/>
                <a:sym typeface="Poppins Black"/>
              </a:defRPr>
            </a:lvl2pPr>
            <a:lvl3pPr lvl="2">
              <a:lnSpc>
                <a:spcPct val="100000"/>
              </a:lnSpc>
              <a:spcBef>
                <a:spcPts val="1600"/>
              </a:spcBef>
              <a:spcAft>
                <a:spcPts val="0"/>
              </a:spcAft>
              <a:buNone/>
              <a:defRPr>
                <a:latin typeface="Poppins Black"/>
                <a:ea typeface="Poppins Black"/>
                <a:cs typeface="Poppins Black"/>
                <a:sym typeface="Poppins Black"/>
              </a:defRPr>
            </a:lvl3pPr>
            <a:lvl4pPr lvl="3">
              <a:lnSpc>
                <a:spcPct val="100000"/>
              </a:lnSpc>
              <a:spcBef>
                <a:spcPts val="1600"/>
              </a:spcBef>
              <a:spcAft>
                <a:spcPts val="0"/>
              </a:spcAft>
              <a:buNone/>
              <a:defRPr>
                <a:latin typeface="Poppins Black"/>
                <a:ea typeface="Poppins Black"/>
                <a:cs typeface="Poppins Black"/>
                <a:sym typeface="Poppins Black"/>
              </a:defRPr>
            </a:lvl4pPr>
            <a:lvl5pPr lvl="4">
              <a:lnSpc>
                <a:spcPct val="100000"/>
              </a:lnSpc>
              <a:spcBef>
                <a:spcPts val="1600"/>
              </a:spcBef>
              <a:spcAft>
                <a:spcPts val="0"/>
              </a:spcAft>
              <a:buNone/>
              <a:defRPr>
                <a:latin typeface="Poppins Black"/>
                <a:ea typeface="Poppins Black"/>
                <a:cs typeface="Poppins Black"/>
                <a:sym typeface="Poppins Black"/>
              </a:defRPr>
            </a:lvl5pPr>
            <a:lvl6pPr lvl="5">
              <a:lnSpc>
                <a:spcPct val="100000"/>
              </a:lnSpc>
              <a:spcBef>
                <a:spcPts val="1600"/>
              </a:spcBef>
              <a:spcAft>
                <a:spcPts val="0"/>
              </a:spcAft>
              <a:buNone/>
              <a:defRPr>
                <a:latin typeface="Poppins Black"/>
                <a:ea typeface="Poppins Black"/>
                <a:cs typeface="Poppins Black"/>
                <a:sym typeface="Poppins Black"/>
              </a:defRPr>
            </a:lvl6pPr>
            <a:lvl7pPr lvl="6">
              <a:lnSpc>
                <a:spcPct val="100000"/>
              </a:lnSpc>
              <a:spcBef>
                <a:spcPts val="1600"/>
              </a:spcBef>
              <a:spcAft>
                <a:spcPts val="0"/>
              </a:spcAft>
              <a:buNone/>
              <a:defRPr>
                <a:latin typeface="Poppins Black"/>
                <a:ea typeface="Poppins Black"/>
                <a:cs typeface="Poppins Black"/>
                <a:sym typeface="Poppins Black"/>
              </a:defRPr>
            </a:lvl7pPr>
            <a:lvl8pPr lvl="7">
              <a:lnSpc>
                <a:spcPct val="100000"/>
              </a:lnSpc>
              <a:spcBef>
                <a:spcPts val="1600"/>
              </a:spcBef>
              <a:spcAft>
                <a:spcPts val="0"/>
              </a:spcAft>
              <a:buNone/>
              <a:defRPr>
                <a:latin typeface="Poppins Black"/>
                <a:ea typeface="Poppins Black"/>
                <a:cs typeface="Poppins Black"/>
                <a:sym typeface="Poppins Black"/>
              </a:defRPr>
            </a:lvl8pPr>
            <a:lvl9pPr lvl="8">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0" name="Google Shape;60;p13"/>
          <p:cNvSpPr txBox="1">
            <a:spLocks noGrp="1"/>
          </p:cNvSpPr>
          <p:nvPr>
            <p:ph type="subTitle" idx="2"/>
          </p:nvPr>
        </p:nvSpPr>
        <p:spPr>
          <a:xfrm>
            <a:off x="723900"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1" name="Google Shape;61;p13"/>
          <p:cNvSpPr txBox="1">
            <a:spLocks noGrp="1"/>
          </p:cNvSpPr>
          <p:nvPr>
            <p:ph type="title" idx="3" hasCustomPrompt="1"/>
          </p:nvPr>
        </p:nvSpPr>
        <p:spPr>
          <a:xfrm>
            <a:off x="3616601"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2" name="Google Shape;62;p13"/>
          <p:cNvSpPr txBox="1">
            <a:spLocks noGrp="1"/>
          </p:cNvSpPr>
          <p:nvPr>
            <p:ph type="subTitle" idx="4"/>
          </p:nvPr>
        </p:nvSpPr>
        <p:spPr>
          <a:xfrm>
            <a:off x="3470874" y="2995276"/>
            <a:ext cx="220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3" name="Google Shape;63;p13"/>
          <p:cNvSpPr txBox="1">
            <a:spLocks noGrp="1"/>
          </p:cNvSpPr>
          <p:nvPr>
            <p:ph type="subTitle" idx="5"/>
          </p:nvPr>
        </p:nvSpPr>
        <p:spPr>
          <a:xfrm>
            <a:off x="3470875"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4" name="Google Shape;64;p13"/>
          <p:cNvSpPr txBox="1">
            <a:spLocks noGrp="1"/>
          </p:cNvSpPr>
          <p:nvPr>
            <p:ph type="title" idx="6" hasCustomPrompt="1"/>
          </p:nvPr>
        </p:nvSpPr>
        <p:spPr>
          <a:xfrm>
            <a:off x="6363576"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5" name="Google Shape;65;p13"/>
          <p:cNvSpPr txBox="1">
            <a:spLocks noGrp="1"/>
          </p:cNvSpPr>
          <p:nvPr>
            <p:ph type="subTitle" idx="7"/>
          </p:nvPr>
        </p:nvSpPr>
        <p:spPr>
          <a:xfrm>
            <a:off x="6217849" y="2995276"/>
            <a:ext cx="220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6" name="Google Shape;66;p13"/>
          <p:cNvSpPr txBox="1">
            <a:spLocks noGrp="1"/>
          </p:cNvSpPr>
          <p:nvPr>
            <p:ph type="subTitle" idx="8"/>
          </p:nvPr>
        </p:nvSpPr>
        <p:spPr>
          <a:xfrm>
            <a:off x="6217850"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7" name="Google Shape;67;p13"/>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69" name="Google Shape;69;p13"/>
          <p:cNvSpPr/>
          <p:nvPr/>
        </p:nvSpPr>
        <p:spPr>
          <a:xfrm rot="-7205113">
            <a:off x="7466444" y="-1156119"/>
            <a:ext cx="4039941" cy="2967686"/>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70"/>
        <p:cNvGrpSpPr/>
        <p:nvPr/>
      </p:nvGrpSpPr>
      <p:grpSpPr>
        <a:xfrm>
          <a:off x="0" y="0"/>
          <a:ext cx="0" cy="0"/>
          <a:chOff x="0" y="0"/>
          <a:chExt cx="0" cy="0"/>
        </a:xfrm>
      </p:grpSpPr>
      <p:sp>
        <p:nvSpPr>
          <p:cNvPr id="71" name="Google Shape;71;p14"/>
          <p:cNvSpPr txBox="1">
            <a:spLocks noGrp="1"/>
          </p:cNvSpPr>
          <p:nvPr>
            <p:ph type="subTitle" idx="1"/>
          </p:nvPr>
        </p:nvSpPr>
        <p:spPr>
          <a:xfrm>
            <a:off x="1759875" y="1833925"/>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72" name="Google Shape;72;p14"/>
          <p:cNvSpPr txBox="1">
            <a:spLocks noGrp="1"/>
          </p:cNvSpPr>
          <p:nvPr>
            <p:ph type="subTitle" idx="2"/>
          </p:nvPr>
        </p:nvSpPr>
        <p:spPr>
          <a:xfrm>
            <a:off x="1759875" y="2185449"/>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73" name="Google Shape;73;p14"/>
          <p:cNvSpPr txBox="1">
            <a:spLocks noGrp="1"/>
          </p:cNvSpPr>
          <p:nvPr>
            <p:ph type="subTitle" idx="3"/>
          </p:nvPr>
        </p:nvSpPr>
        <p:spPr>
          <a:xfrm>
            <a:off x="1759875" y="3213476"/>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74" name="Google Shape;74;p14"/>
          <p:cNvSpPr txBox="1">
            <a:spLocks noGrp="1"/>
          </p:cNvSpPr>
          <p:nvPr>
            <p:ph type="subTitle" idx="4"/>
          </p:nvPr>
        </p:nvSpPr>
        <p:spPr>
          <a:xfrm>
            <a:off x="1759875" y="3565000"/>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75" name="Google Shape;75;p1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77" name="Google Shape;77;p14"/>
          <p:cNvSpPr/>
          <p:nvPr/>
        </p:nvSpPr>
        <p:spPr>
          <a:xfrm rot="-1511913">
            <a:off x="6565550" y="3932284"/>
            <a:ext cx="4039901" cy="2967657"/>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txBox="1">
            <a:spLocks noGrp="1"/>
          </p:cNvSpPr>
          <p:nvPr>
            <p:ph type="subTitle" idx="5"/>
          </p:nvPr>
        </p:nvSpPr>
        <p:spPr>
          <a:xfrm>
            <a:off x="5742675" y="1833925"/>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79" name="Google Shape;79;p14"/>
          <p:cNvSpPr txBox="1">
            <a:spLocks noGrp="1"/>
          </p:cNvSpPr>
          <p:nvPr>
            <p:ph type="subTitle" idx="6"/>
          </p:nvPr>
        </p:nvSpPr>
        <p:spPr>
          <a:xfrm>
            <a:off x="5742675" y="2185449"/>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80" name="Google Shape;80;p14"/>
          <p:cNvSpPr txBox="1">
            <a:spLocks noGrp="1"/>
          </p:cNvSpPr>
          <p:nvPr>
            <p:ph type="subTitle" idx="7"/>
          </p:nvPr>
        </p:nvSpPr>
        <p:spPr>
          <a:xfrm>
            <a:off x="5742675" y="3213476"/>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81" name="Google Shape;81;p14"/>
          <p:cNvSpPr txBox="1">
            <a:spLocks noGrp="1"/>
          </p:cNvSpPr>
          <p:nvPr>
            <p:ph type="subTitle" idx="8"/>
          </p:nvPr>
        </p:nvSpPr>
        <p:spPr>
          <a:xfrm>
            <a:off x="5742675" y="3565000"/>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USTOM_1">
    <p:spTree>
      <p:nvGrpSpPr>
        <p:cNvPr id="1" name="Shape 82"/>
        <p:cNvGrpSpPr/>
        <p:nvPr/>
      </p:nvGrpSpPr>
      <p:grpSpPr>
        <a:xfrm>
          <a:off x="0" y="0"/>
          <a:ext cx="0" cy="0"/>
          <a:chOff x="0" y="0"/>
          <a:chExt cx="0" cy="0"/>
        </a:xfrm>
      </p:grpSpPr>
      <p:sp>
        <p:nvSpPr>
          <p:cNvPr id="83" name="Google Shape;83;p15"/>
          <p:cNvSpPr txBox="1">
            <a:spLocks noGrp="1"/>
          </p:cNvSpPr>
          <p:nvPr>
            <p:ph type="body" idx="1"/>
          </p:nvPr>
        </p:nvSpPr>
        <p:spPr>
          <a:xfrm>
            <a:off x="720000" y="1509750"/>
            <a:ext cx="3852000" cy="3019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4" name="Google Shape;84;p1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86" name="Google Shape;86;p15"/>
          <p:cNvSpPr/>
          <p:nvPr/>
        </p:nvSpPr>
        <p:spPr>
          <a:xfrm rot="-8581717" flipH="1">
            <a:off x="6085519" y="-1496329"/>
            <a:ext cx="4402909" cy="32343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body" idx="2"/>
          </p:nvPr>
        </p:nvSpPr>
        <p:spPr>
          <a:xfrm>
            <a:off x="4572000" y="1509750"/>
            <a:ext cx="3852000" cy="3019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1" name="Shape 88"/>
        <p:cNvGrpSpPr/>
        <p:nvPr/>
      </p:nvGrpSpPr>
      <p:grpSpPr>
        <a:xfrm>
          <a:off x="0" y="0"/>
          <a:ext cx="0" cy="0"/>
          <a:chOff x="0" y="0"/>
          <a:chExt cx="0" cy="0"/>
        </a:xfrm>
      </p:grpSpPr>
      <p:sp>
        <p:nvSpPr>
          <p:cNvPr id="89" name="Google Shape;89;p16"/>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91" name="Google Shape;91;p16"/>
          <p:cNvSpPr/>
          <p:nvPr/>
        </p:nvSpPr>
        <p:spPr>
          <a:xfrm rot="5779024">
            <a:off x="6674180" y="-1814790"/>
            <a:ext cx="4039660" cy="296748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4073489">
            <a:off x="-2214151" y="3333524"/>
            <a:ext cx="4039961" cy="296770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93"/>
        <p:cNvGrpSpPr/>
        <p:nvPr/>
      </p:nvGrpSpPr>
      <p:grpSpPr>
        <a:xfrm>
          <a:off x="0" y="0"/>
          <a:ext cx="0" cy="0"/>
          <a:chOff x="0" y="0"/>
          <a:chExt cx="0" cy="0"/>
        </a:xfrm>
      </p:grpSpPr>
      <p:sp>
        <p:nvSpPr>
          <p:cNvPr id="94" name="Google Shape;94;p17"/>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96" name="Google Shape;96;p17"/>
          <p:cNvSpPr/>
          <p:nvPr/>
        </p:nvSpPr>
        <p:spPr>
          <a:xfrm rot="-5923251">
            <a:off x="7241910" y="-943961"/>
            <a:ext cx="4040262" cy="296792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subTitle" idx="1"/>
          </p:nvPr>
        </p:nvSpPr>
        <p:spPr>
          <a:xfrm>
            <a:off x="723900"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98" name="Google Shape;98;p17"/>
          <p:cNvSpPr txBox="1">
            <a:spLocks noGrp="1"/>
          </p:cNvSpPr>
          <p:nvPr>
            <p:ph type="subTitle" idx="2"/>
          </p:nvPr>
        </p:nvSpPr>
        <p:spPr>
          <a:xfrm>
            <a:off x="723900"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99" name="Google Shape;99;p17"/>
          <p:cNvSpPr txBox="1">
            <a:spLocks noGrp="1"/>
          </p:cNvSpPr>
          <p:nvPr>
            <p:ph type="subTitle" idx="3"/>
          </p:nvPr>
        </p:nvSpPr>
        <p:spPr>
          <a:xfrm>
            <a:off x="3470874"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0" name="Google Shape;100;p17"/>
          <p:cNvSpPr txBox="1">
            <a:spLocks noGrp="1"/>
          </p:cNvSpPr>
          <p:nvPr>
            <p:ph type="subTitle" idx="4"/>
          </p:nvPr>
        </p:nvSpPr>
        <p:spPr>
          <a:xfrm>
            <a:off x="3470875"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1" name="Google Shape;101;p17"/>
          <p:cNvSpPr txBox="1">
            <a:spLocks noGrp="1"/>
          </p:cNvSpPr>
          <p:nvPr>
            <p:ph type="subTitle" idx="5"/>
          </p:nvPr>
        </p:nvSpPr>
        <p:spPr>
          <a:xfrm>
            <a:off x="6217849"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2" name="Google Shape;102;p17"/>
          <p:cNvSpPr txBox="1">
            <a:spLocks noGrp="1"/>
          </p:cNvSpPr>
          <p:nvPr>
            <p:ph type="subTitle" idx="6"/>
          </p:nvPr>
        </p:nvSpPr>
        <p:spPr>
          <a:xfrm>
            <a:off x="6217850"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3" name="Google Shape;103;p17"/>
          <p:cNvSpPr txBox="1">
            <a:spLocks noGrp="1"/>
          </p:cNvSpPr>
          <p:nvPr>
            <p:ph type="subTitle" idx="7"/>
          </p:nvPr>
        </p:nvSpPr>
        <p:spPr>
          <a:xfrm>
            <a:off x="722225"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4" name="Google Shape;104;p17"/>
          <p:cNvSpPr txBox="1">
            <a:spLocks noGrp="1"/>
          </p:cNvSpPr>
          <p:nvPr>
            <p:ph type="subTitle" idx="8"/>
          </p:nvPr>
        </p:nvSpPr>
        <p:spPr>
          <a:xfrm>
            <a:off x="722225"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5" name="Google Shape;105;p17"/>
          <p:cNvSpPr txBox="1">
            <a:spLocks noGrp="1"/>
          </p:cNvSpPr>
          <p:nvPr>
            <p:ph type="subTitle" idx="9"/>
          </p:nvPr>
        </p:nvSpPr>
        <p:spPr>
          <a:xfrm>
            <a:off x="3469199"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6" name="Google Shape;106;p17"/>
          <p:cNvSpPr txBox="1">
            <a:spLocks noGrp="1"/>
          </p:cNvSpPr>
          <p:nvPr>
            <p:ph type="subTitle" idx="13"/>
          </p:nvPr>
        </p:nvSpPr>
        <p:spPr>
          <a:xfrm>
            <a:off x="3469200"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7" name="Google Shape;107;p17"/>
          <p:cNvSpPr txBox="1">
            <a:spLocks noGrp="1"/>
          </p:cNvSpPr>
          <p:nvPr>
            <p:ph type="subTitle" idx="14"/>
          </p:nvPr>
        </p:nvSpPr>
        <p:spPr>
          <a:xfrm>
            <a:off x="6216174"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8" name="Google Shape;108;p17"/>
          <p:cNvSpPr txBox="1">
            <a:spLocks noGrp="1"/>
          </p:cNvSpPr>
          <p:nvPr>
            <p:ph type="subTitle" idx="15"/>
          </p:nvPr>
        </p:nvSpPr>
        <p:spPr>
          <a:xfrm>
            <a:off x="6216175"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9" name="Google Shape;109;p17"/>
          <p:cNvSpPr/>
          <p:nvPr/>
        </p:nvSpPr>
        <p:spPr>
          <a:xfrm rot="-8371819">
            <a:off x="-1873976" y="4404423"/>
            <a:ext cx="4040141" cy="296783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10"/>
        <p:cNvGrpSpPr/>
        <p:nvPr/>
      </p:nvGrpSpPr>
      <p:grpSpPr>
        <a:xfrm>
          <a:off x="0" y="0"/>
          <a:ext cx="0" cy="0"/>
          <a:chOff x="0" y="0"/>
          <a:chExt cx="0" cy="0"/>
        </a:xfrm>
      </p:grpSpPr>
      <p:sp>
        <p:nvSpPr>
          <p:cNvPr id="111" name="Google Shape;111;p18"/>
          <p:cNvSpPr txBox="1">
            <a:spLocks noGrp="1"/>
          </p:cNvSpPr>
          <p:nvPr>
            <p:ph type="subTitle" idx="1"/>
          </p:nvPr>
        </p:nvSpPr>
        <p:spPr>
          <a:xfrm>
            <a:off x="720000" y="2548727"/>
            <a:ext cx="3261300" cy="122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2" name="Google Shape;112;p18"/>
          <p:cNvSpPr txBox="1">
            <a:spLocks noGrp="1"/>
          </p:cNvSpPr>
          <p:nvPr>
            <p:ph type="title"/>
          </p:nvPr>
        </p:nvSpPr>
        <p:spPr>
          <a:xfrm>
            <a:off x="720000" y="1360990"/>
            <a:ext cx="3261300" cy="11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13" name="Google Shape;113;p18"/>
          <p:cNvSpPr/>
          <p:nvPr/>
        </p:nvSpPr>
        <p:spPr>
          <a:xfrm rot="-1956016">
            <a:off x="4873532" y="2411499"/>
            <a:ext cx="5697651" cy="41854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rot="8978585">
            <a:off x="-1778153" y="-1236583"/>
            <a:ext cx="4040147" cy="29678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12">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769400" y="1432250"/>
            <a:ext cx="3654600" cy="9729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17" name="Google Shape;117;p19"/>
          <p:cNvSpPr txBox="1"/>
          <p:nvPr/>
        </p:nvSpPr>
        <p:spPr>
          <a:xfrm>
            <a:off x="4769400" y="3515998"/>
            <a:ext cx="3654600" cy="90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Poppins"/>
                <a:ea typeface="Poppins"/>
                <a:cs typeface="Poppins"/>
                <a:sym typeface="Poppins"/>
              </a:rPr>
              <a:t>CREDITS: This presentation template was created by </a:t>
            </a:r>
            <a:r>
              <a:rPr lang="en" sz="12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including icons by </a:t>
            </a:r>
            <a:r>
              <a:rPr lang="en" sz="12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infographics &amp; images by </a:t>
            </a:r>
            <a:r>
              <a:rPr lang="en" sz="12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a:solidFill>
                  <a:schemeClr val="dk1"/>
                </a:solidFill>
                <a:latin typeface="Poppins"/>
                <a:ea typeface="Poppins"/>
                <a:cs typeface="Poppins"/>
                <a:sym typeface="Poppins"/>
              </a:rPr>
              <a:t> and illustrations by </a:t>
            </a:r>
            <a:r>
              <a:rPr lang="en" sz="1200" b="1">
                <a:solidFill>
                  <a:schemeClr val="dk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Stories</a:t>
            </a:r>
            <a:endParaRPr sz="1200" b="1">
              <a:solidFill>
                <a:schemeClr val="dk1"/>
              </a:solidFill>
              <a:latin typeface="Poppins"/>
              <a:ea typeface="Poppins"/>
              <a:cs typeface="Poppins"/>
              <a:sym typeface="Poppins"/>
            </a:endParaRPr>
          </a:p>
        </p:txBody>
      </p:sp>
      <p:sp>
        <p:nvSpPr>
          <p:cNvPr id="118" name="Google Shape;118;p19"/>
          <p:cNvSpPr txBox="1">
            <a:spLocks noGrp="1"/>
          </p:cNvSpPr>
          <p:nvPr>
            <p:ph type="subTitle" idx="1"/>
          </p:nvPr>
        </p:nvSpPr>
        <p:spPr>
          <a:xfrm>
            <a:off x="4769400" y="2380376"/>
            <a:ext cx="3654600" cy="10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2">
  <p:cSld name="CUSTOM_9">
    <p:spTree>
      <p:nvGrpSpPr>
        <p:cNvPr id="1" name="Shape 119"/>
        <p:cNvGrpSpPr/>
        <p:nvPr/>
      </p:nvGrpSpPr>
      <p:grpSpPr>
        <a:xfrm>
          <a:off x="0" y="0"/>
          <a:ext cx="0" cy="0"/>
          <a:chOff x="0" y="0"/>
          <a:chExt cx="0" cy="0"/>
        </a:xfrm>
      </p:grpSpPr>
      <p:sp>
        <p:nvSpPr>
          <p:cNvPr id="120" name="Google Shape;120;p20"/>
          <p:cNvSpPr/>
          <p:nvPr/>
        </p:nvSpPr>
        <p:spPr>
          <a:xfrm rot="-9843763" flipH="1">
            <a:off x="1210955" y="167965"/>
            <a:ext cx="7743762" cy="4660210"/>
          </a:xfrm>
          <a:custGeom>
            <a:avLst/>
            <a:gdLst/>
            <a:ahLst/>
            <a:cxnLst/>
            <a:rect l="l" t="t" r="r" b="b"/>
            <a:pathLst>
              <a:path w="159514" h="110474" extrusionOk="0">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txBox="1">
            <a:spLocks noGrp="1"/>
          </p:cNvSpPr>
          <p:nvPr>
            <p:ph type="title"/>
          </p:nvPr>
        </p:nvSpPr>
        <p:spPr>
          <a:xfrm flipH="1">
            <a:off x="4168650" y="1723650"/>
            <a:ext cx="3626700" cy="1696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5000"/>
              <a:buNone/>
              <a:defRPr sz="5000"/>
            </a:lvl1pPr>
            <a:lvl2pPr lvl="1" algn="r" rtl="0">
              <a:spcBef>
                <a:spcPts val="0"/>
              </a:spcBef>
              <a:spcAft>
                <a:spcPts val="0"/>
              </a:spcAft>
              <a:buSzPts val="7000"/>
              <a:buNone/>
              <a:defRPr sz="7000"/>
            </a:lvl2pPr>
            <a:lvl3pPr lvl="2" algn="r" rtl="0">
              <a:spcBef>
                <a:spcPts val="0"/>
              </a:spcBef>
              <a:spcAft>
                <a:spcPts val="0"/>
              </a:spcAft>
              <a:buSzPts val="7000"/>
              <a:buNone/>
              <a:defRPr sz="7000"/>
            </a:lvl3pPr>
            <a:lvl4pPr lvl="3" algn="r" rtl="0">
              <a:spcBef>
                <a:spcPts val="0"/>
              </a:spcBef>
              <a:spcAft>
                <a:spcPts val="0"/>
              </a:spcAft>
              <a:buSzPts val="7000"/>
              <a:buNone/>
              <a:defRPr sz="7000"/>
            </a:lvl4pPr>
            <a:lvl5pPr lvl="4" algn="r" rtl="0">
              <a:spcBef>
                <a:spcPts val="0"/>
              </a:spcBef>
              <a:spcAft>
                <a:spcPts val="0"/>
              </a:spcAft>
              <a:buSzPts val="7000"/>
              <a:buNone/>
              <a:defRPr sz="7000"/>
            </a:lvl5pPr>
            <a:lvl6pPr lvl="5" algn="r" rtl="0">
              <a:spcBef>
                <a:spcPts val="0"/>
              </a:spcBef>
              <a:spcAft>
                <a:spcPts val="0"/>
              </a:spcAft>
              <a:buSzPts val="7000"/>
              <a:buNone/>
              <a:defRPr sz="7000"/>
            </a:lvl6pPr>
            <a:lvl7pPr lvl="6" algn="r" rtl="0">
              <a:spcBef>
                <a:spcPts val="0"/>
              </a:spcBef>
              <a:spcAft>
                <a:spcPts val="0"/>
              </a:spcAft>
              <a:buSzPts val="7000"/>
              <a:buNone/>
              <a:defRPr sz="7000"/>
            </a:lvl7pPr>
            <a:lvl8pPr lvl="7" algn="r" rtl="0">
              <a:spcBef>
                <a:spcPts val="0"/>
              </a:spcBef>
              <a:spcAft>
                <a:spcPts val="0"/>
              </a:spcAft>
              <a:buSzPts val="7000"/>
              <a:buNone/>
              <a:defRPr sz="7000"/>
            </a:lvl8pPr>
            <a:lvl9pPr lvl="8" algn="r" rtl="0">
              <a:spcBef>
                <a:spcPts val="0"/>
              </a:spcBef>
              <a:spcAft>
                <a:spcPts val="0"/>
              </a:spcAft>
              <a:buSzPts val="7000"/>
              <a:buNone/>
              <a:defRPr sz="7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2">
  <p:cSld name="CUSTOM_17">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1" name="Google Shape;141;p22"/>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43" name="Google Shape;143;p22"/>
          <p:cNvSpPr/>
          <p:nvPr/>
        </p:nvSpPr>
        <p:spPr>
          <a:xfrm rot="-3678890" flipH="1">
            <a:off x="6399760" y="2305526"/>
            <a:ext cx="4402922" cy="323432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2">
  <p:cSld name="CUSTOM_18">
    <p:spTree>
      <p:nvGrpSpPr>
        <p:cNvPr id="1" name="Shape 144"/>
        <p:cNvGrpSpPr/>
        <p:nvPr/>
      </p:nvGrpSpPr>
      <p:grpSpPr>
        <a:xfrm>
          <a:off x="0" y="0"/>
          <a:ext cx="0" cy="0"/>
          <a:chOff x="0" y="0"/>
          <a:chExt cx="0" cy="0"/>
        </a:xfrm>
      </p:grpSpPr>
      <p:sp>
        <p:nvSpPr>
          <p:cNvPr id="145" name="Google Shape;145;p23"/>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47" name="Google Shape;147;p23"/>
          <p:cNvSpPr/>
          <p:nvPr/>
        </p:nvSpPr>
        <p:spPr>
          <a:xfrm rot="-8100000">
            <a:off x="6361897" y="-1756516"/>
            <a:ext cx="4040369" cy="296800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txBox="1">
            <a:spLocks noGrp="1"/>
          </p:cNvSpPr>
          <p:nvPr>
            <p:ph type="subTitle" idx="1"/>
          </p:nvPr>
        </p:nvSpPr>
        <p:spPr>
          <a:xfrm>
            <a:off x="723802" y="2074749"/>
            <a:ext cx="20760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49" name="Google Shape;149;p23"/>
          <p:cNvSpPr txBox="1">
            <a:spLocks noGrp="1"/>
          </p:cNvSpPr>
          <p:nvPr>
            <p:ph type="subTitle" idx="2"/>
          </p:nvPr>
        </p:nvSpPr>
        <p:spPr>
          <a:xfrm>
            <a:off x="723802" y="2426274"/>
            <a:ext cx="20760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50" name="Google Shape;150;p23"/>
          <p:cNvSpPr txBox="1">
            <a:spLocks noGrp="1"/>
          </p:cNvSpPr>
          <p:nvPr>
            <p:ph type="subTitle" idx="3"/>
          </p:nvPr>
        </p:nvSpPr>
        <p:spPr>
          <a:xfrm>
            <a:off x="2938139" y="2074749"/>
            <a:ext cx="20760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51" name="Google Shape;151;p23"/>
          <p:cNvSpPr txBox="1">
            <a:spLocks noGrp="1"/>
          </p:cNvSpPr>
          <p:nvPr>
            <p:ph type="subTitle" idx="4"/>
          </p:nvPr>
        </p:nvSpPr>
        <p:spPr>
          <a:xfrm>
            <a:off x="2938139" y="2426274"/>
            <a:ext cx="20760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52" name="Google Shape;152;p23"/>
          <p:cNvSpPr txBox="1">
            <a:spLocks noGrp="1"/>
          </p:cNvSpPr>
          <p:nvPr>
            <p:ph type="subTitle" idx="5"/>
          </p:nvPr>
        </p:nvSpPr>
        <p:spPr>
          <a:xfrm>
            <a:off x="722225" y="3454301"/>
            <a:ext cx="20760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53" name="Google Shape;153;p23"/>
          <p:cNvSpPr txBox="1">
            <a:spLocks noGrp="1"/>
          </p:cNvSpPr>
          <p:nvPr>
            <p:ph type="subTitle" idx="6"/>
          </p:nvPr>
        </p:nvSpPr>
        <p:spPr>
          <a:xfrm>
            <a:off x="722225" y="3805824"/>
            <a:ext cx="20760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54" name="Google Shape;154;p23"/>
          <p:cNvSpPr txBox="1">
            <a:spLocks noGrp="1"/>
          </p:cNvSpPr>
          <p:nvPr>
            <p:ph type="subTitle" idx="7"/>
          </p:nvPr>
        </p:nvSpPr>
        <p:spPr>
          <a:xfrm>
            <a:off x="2938139" y="3454301"/>
            <a:ext cx="20760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55" name="Google Shape;155;p23"/>
          <p:cNvSpPr txBox="1">
            <a:spLocks noGrp="1"/>
          </p:cNvSpPr>
          <p:nvPr>
            <p:ph type="subTitle" idx="8"/>
          </p:nvPr>
        </p:nvSpPr>
        <p:spPr>
          <a:xfrm>
            <a:off x="2938139" y="3805824"/>
            <a:ext cx="20760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56" name="Google Shape;156;p23"/>
          <p:cNvSpPr/>
          <p:nvPr/>
        </p:nvSpPr>
        <p:spPr>
          <a:xfrm rot="-8371819">
            <a:off x="7449274" y="4404423"/>
            <a:ext cx="4040141" cy="296783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720000" y="1111700"/>
            <a:ext cx="7901400" cy="3666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0" name="Google Shape;20;p4"/>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1" name="Google Shape;21;p4"/>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4179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4" name="Google Shape;24;p5"/>
          <p:cNvSpPr txBox="1">
            <a:spLocks noGrp="1"/>
          </p:cNvSpPr>
          <p:nvPr>
            <p:ph type="subTitle" idx="2"/>
          </p:nvPr>
        </p:nvSpPr>
        <p:spPr>
          <a:xfrm>
            <a:off x="14179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5" name="Google Shape;25;p5"/>
          <p:cNvSpPr txBox="1">
            <a:spLocks noGrp="1"/>
          </p:cNvSpPr>
          <p:nvPr>
            <p:ph type="subTitle" idx="3"/>
          </p:nvPr>
        </p:nvSpPr>
        <p:spPr>
          <a:xfrm>
            <a:off x="53994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6" name="Google Shape;26;p5"/>
          <p:cNvSpPr txBox="1">
            <a:spLocks noGrp="1"/>
          </p:cNvSpPr>
          <p:nvPr>
            <p:ph type="subTitle" idx="4"/>
          </p:nvPr>
        </p:nvSpPr>
        <p:spPr>
          <a:xfrm>
            <a:off x="53994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7" name="Google Shape;27;p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9" name="Google Shape;29;p5"/>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33" name="Google Shape;33;p6"/>
          <p:cNvSpPr/>
          <p:nvPr/>
        </p:nvSpPr>
        <p:spPr>
          <a:xfrm rot="-7770059">
            <a:off x="7428425" y="-1102421"/>
            <a:ext cx="4039685" cy="296749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subTitle" idx="1"/>
          </p:nvPr>
        </p:nvSpPr>
        <p:spPr>
          <a:xfrm>
            <a:off x="720000" y="2678421"/>
            <a:ext cx="3261300" cy="10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6" name="Google Shape;36;p7"/>
          <p:cNvSpPr txBox="1">
            <a:spLocks noGrp="1"/>
          </p:cNvSpPr>
          <p:nvPr>
            <p:ph type="title"/>
          </p:nvPr>
        </p:nvSpPr>
        <p:spPr>
          <a:xfrm>
            <a:off x="720000" y="1490700"/>
            <a:ext cx="3261300" cy="11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37" name="Google Shape;37;p7"/>
          <p:cNvSpPr/>
          <p:nvPr/>
        </p:nvSpPr>
        <p:spPr>
          <a:xfrm rot="-1099162">
            <a:off x="5134470" y="3563817"/>
            <a:ext cx="5697542" cy="41853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10443068">
            <a:off x="-1212618" y="-1758140"/>
            <a:ext cx="4040298" cy="296794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2" name="Google Shape;42;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subTitle" idx="1"/>
          </p:nvPr>
        </p:nvSpPr>
        <p:spPr>
          <a:xfrm flipH="1">
            <a:off x="5169810" y="2548727"/>
            <a:ext cx="3261300" cy="122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45" name="Google Shape;45;p9"/>
          <p:cNvSpPr txBox="1">
            <a:spLocks noGrp="1"/>
          </p:cNvSpPr>
          <p:nvPr>
            <p:ph type="title"/>
          </p:nvPr>
        </p:nvSpPr>
        <p:spPr>
          <a:xfrm flipH="1">
            <a:off x="5169810" y="1360990"/>
            <a:ext cx="3261300" cy="1108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algn="r" rtl="0">
              <a:spcBef>
                <a:spcPts val="0"/>
              </a:spcBef>
              <a:spcAft>
                <a:spcPts val="0"/>
              </a:spcAft>
              <a:buSzPts val="3200"/>
              <a:buFont typeface="Palanquin Dark"/>
              <a:buNone/>
              <a:defRPr>
                <a:latin typeface="Palanquin Dark"/>
                <a:ea typeface="Palanquin Dark"/>
                <a:cs typeface="Palanquin Dark"/>
                <a:sym typeface="Palanquin Dark"/>
              </a:defRPr>
            </a:lvl2pPr>
            <a:lvl3pPr lvl="2" algn="r" rtl="0">
              <a:spcBef>
                <a:spcPts val="0"/>
              </a:spcBef>
              <a:spcAft>
                <a:spcPts val="0"/>
              </a:spcAft>
              <a:buSzPts val="3200"/>
              <a:buFont typeface="Palanquin Dark"/>
              <a:buNone/>
              <a:defRPr>
                <a:latin typeface="Palanquin Dark"/>
                <a:ea typeface="Palanquin Dark"/>
                <a:cs typeface="Palanquin Dark"/>
                <a:sym typeface="Palanquin Dark"/>
              </a:defRPr>
            </a:lvl3pPr>
            <a:lvl4pPr lvl="3" algn="r" rtl="0">
              <a:spcBef>
                <a:spcPts val="0"/>
              </a:spcBef>
              <a:spcAft>
                <a:spcPts val="0"/>
              </a:spcAft>
              <a:buSzPts val="3200"/>
              <a:buFont typeface="Palanquin Dark"/>
              <a:buNone/>
              <a:defRPr>
                <a:latin typeface="Palanquin Dark"/>
                <a:ea typeface="Palanquin Dark"/>
                <a:cs typeface="Palanquin Dark"/>
                <a:sym typeface="Palanquin Dark"/>
              </a:defRPr>
            </a:lvl4pPr>
            <a:lvl5pPr lvl="4" algn="r" rtl="0">
              <a:spcBef>
                <a:spcPts val="0"/>
              </a:spcBef>
              <a:spcAft>
                <a:spcPts val="0"/>
              </a:spcAft>
              <a:buSzPts val="3200"/>
              <a:buFont typeface="Palanquin Dark"/>
              <a:buNone/>
              <a:defRPr>
                <a:latin typeface="Palanquin Dark"/>
                <a:ea typeface="Palanquin Dark"/>
                <a:cs typeface="Palanquin Dark"/>
                <a:sym typeface="Palanquin Dark"/>
              </a:defRPr>
            </a:lvl5pPr>
            <a:lvl6pPr lvl="5" algn="r" rtl="0">
              <a:spcBef>
                <a:spcPts val="0"/>
              </a:spcBef>
              <a:spcAft>
                <a:spcPts val="0"/>
              </a:spcAft>
              <a:buSzPts val="3200"/>
              <a:buFont typeface="Palanquin Dark"/>
              <a:buNone/>
              <a:defRPr>
                <a:latin typeface="Palanquin Dark"/>
                <a:ea typeface="Palanquin Dark"/>
                <a:cs typeface="Palanquin Dark"/>
                <a:sym typeface="Palanquin Dark"/>
              </a:defRPr>
            </a:lvl6pPr>
            <a:lvl7pPr lvl="6" algn="r" rtl="0">
              <a:spcBef>
                <a:spcPts val="0"/>
              </a:spcBef>
              <a:spcAft>
                <a:spcPts val="0"/>
              </a:spcAft>
              <a:buSzPts val="3200"/>
              <a:buFont typeface="Palanquin Dark"/>
              <a:buNone/>
              <a:defRPr>
                <a:latin typeface="Palanquin Dark"/>
                <a:ea typeface="Palanquin Dark"/>
                <a:cs typeface="Palanquin Dark"/>
                <a:sym typeface="Palanquin Dark"/>
              </a:defRPr>
            </a:lvl7pPr>
            <a:lvl8pPr lvl="7" algn="r" rtl="0">
              <a:spcBef>
                <a:spcPts val="0"/>
              </a:spcBef>
              <a:spcAft>
                <a:spcPts val="0"/>
              </a:spcAft>
              <a:buSzPts val="3200"/>
              <a:buFont typeface="Palanquin Dark"/>
              <a:buNone/>
              <a:defRPr>
                <a:latin typeface="Palanquin Dark"/>
                <a:ea typeface="Palanquin Dark"/>
                <a:cs typeface="Palanquin Dark"/>
                <a:sym typeface="Palanquin Dark"/>
              </a:defRPr>
            </a:lvl8pPr>
            <a:lvl9pPr lvl="8" algn="r"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46" name="Google Shape;46;p9"/>
          <p:cNvSpPr/>
          <p:nvPr/>
        </p:nvSpPr>
        <p:spPr>
          <a:xfrm rot="1956016" flipH="1">
            <a:off x="-1420073" y="2411499"/>
            <a:ext cx="5697651" cy="41854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8978585" flipH="1">
            <a:off x="6889116" y="-1236583"/>
            <a:ext cx="4040147" cy="29678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p:nvPr/>
        </p:nvSpPr>
        <p:spPr>
          <a:xfrm flipH="1">
            <a:off x="4037600" y="727800"/>
            <a:ext cx="4374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0" name="Google Shape;50;p10"/>
          <p:cNvSpPr txBox="1">
            <a:spLocks noGrp="1"/>
          </p:cNvSpPr>
          <p:nvPr>
            <p:ph type="title"/>
          </p:nvPr>
        </p:nvSpPr>
        <p:spPr>
          <a:xfrm flipH="1">
            <a:off x="3448700" y="387600"/>
            <a:ext cx="4962900" cy="1836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51" name="Google Shape;51;p10"/>
          <p:cNvSpPr/>
          <p:nvPr/>
        </p:nvSpPr>
        <p:spPr>
          <a:xfrm rot="-2467215" flipH="1">
            <a:off x="6908727" y="3120633"/>
            <a:ext cx="4039721" cy="2967525"/>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59" name="Google Shape;159;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066056" y="-147943"/>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720000" y="1897395"/>
            <a:ext cx="28311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Stool</a:t>
            </a:r>
            <a:endParaRPr lang="en" sz="5000" b="0" dirty="0">
              <a:latin typeface="Poppins Black"/>
              <a:ea typeface="Poppins Black"/>
              <a:cs typeface="Poppins Black"/>
            </a:endParaRPr>
          </a:p>
        </p:txBody>
      </p:sp>
      <p:sp>
        <p:nvSpPr>
          <p:cNvPr id="224" name="Google Shape;224;p26"/>
          <p:cNvSpPr txBox="1">
            <a:spLocks noGrp="1"/>
          </p:cNvSpPr>
          <p:nvPr>
            <p:ph type="subTitle" idx="1"/>
          </p:nvPr>
        </p:nvSpPr>
        <p:spPr>
          <a:xfrm>
            <a:off x="758100" y="3002470"/>
            <a:ext cx="2962200" cy="686100"/>
          </a:xfrm>
          <a:prstGeom prst="rect">
            <a:avLst/>
          </a:prstGeom>
        </p:spPr>
        <p:txBody>
          <a:bodyPr spcFirstLastPara="1" wrap="square" lIns="91425" tIns="91425" rIns="91425" bIns="91425" anchor="t" anchorCtr="0">
            <a:noAutofit/>
          </a:bodyPr>
          <a:lstStyle/>
          <a:p>
            <a:pPr marL="0" indent="0"/>
            <a:r>
              <a:rPr lang="en" dirty="0" err="1"/>
              <a:t>Semesta</a:t>
            </a:r>
            <a:r>
              <a:rPr lang="en" dirty="0"/>
              <a:t> School</a:t>
            </a:r>
            <a:endParaRPr lang="en" sz="1600" dirty="0">
              <a:latin typeface="Poppins"/>
              <a:ea typeface="Poppins"/>
              <a:cs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6689364" y="463076"/>
            <a:ext cx="7704000" cy="612600"/>
          </a:xfrm>
          <a:prstGeom prst="rect">
            <a:avLst/>
          </a:prstGeom>
        </p:spPr>
        <p:txBody>
          <a:bodyPr spcFirstLastPara="1" wrap="square" lIns="91425" tIns="91425" rIns="91425" bIns="91425" anchor="t" anchorCtr="0">
            <a:noAutofit/>
          </a:bodyPr>
          <a:lstStyle/>
          <a:p>
            <a:r>
              <a:rPr lang="en" sz="2400" dirty="0"/>
              <a:t>Role Student</a:t>
            </a:r>
            <a:endParaRPr lang="en-US" sz="2400" dirty="0"/>
          </a:p>
        </p:txBody>
      </p:sp>
      <p:sp>
        <p:nvSpPr>
          <p:cNvPr id="5" name="Google Shape;417;p32">
            <a:extLst>
              <a:ext uri="{FF2B5EF4-FFF2-40B4-BE49-F238E27FC236}">
                <a16:creationId xmlns:a16="http://schemas.microsoft.com/office/drawing/2014/main" id="{2C75079E-CC3E-5E90-2F17-9D6D6CD944E3}"/>
              </a:ext>
            </a:extLst>
          </p:cNvPr>
          <p:cNvSpPr txBox="1">
            <a:spLocks/>
          </p:cNvSpPr>
          <p:nvPr/>
        </p:nvSpPr>
        <p:spPr>
          <a:xfrm>
            <a:off x="6686308" y="1287585"/>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err="1"/>
              <a:t>Setelah</a:t>
            </a:r>
            <a:r>
              <a:rPr lang="en-US" sz="1200" dirty="0"/>
              <a:t> Guru </a:t>
            </a:r>
            <a:r>
              <a:rPr lang="en-US" sz="1200" dirty="0" err="1"/>
              <a:t>memberikan</a:t>
            </a:r>
            <a:r>
              <a:rPr lang="en-US" sz="1200" dirty="0"/>
              <a:t> </a:t>
            </a:r>
            <a:r>
              <a:rPr lang="en-US" sz="1200" dirty="0" err="1"/>
              <a:t>tugas</a:t>
            </a:r>
            <a:r>
              <a:rPr lang="en-US" sz="1200" dirty="0"/>
              <a:t> </a:t>
            </a:r>
            <a:r>
              <a:rPr lang="en-US" sz="1200" dirty="0" err="1"/>
              <a:t>kepada</a:t>
            </a:r>
            <a:r>
              <a:rPr lang="en-US" sz="1200" dirty="0"/>
              <a:t> </a:t>
            </a:r>
            <a:r>
              <a:rPr lang="en-US" sz="1200" dirty="0" err="1"/>
              <a:t>siswa</a:t>
            </a:r>
            <a:r>
              <a:rPr lang="en-US" sz="1200" dirty="0"/>
              <a:t> </a:t>
            </a:r>
            <a:r>
              <a:rPr lang="en-US" sz="1200" dirty="0" err="1"/>
              <a:t>dengan</a:t>
            </a:r>
            <a:r>
              <a:rPr lang="en-US" sz="1200" dirty="0"/>
              <a:t> grade yang </a:t>
            </a:r>
            <a:r>
              <a:rPr lang="en-US" sz="1200" dirty="0" err="1"/>
              <a:t>dipilih</a:t>
            </a:r>
            <a:r>
              <a:rPr lang="en-US" sz="1200" dirty="0"/>
              <a:t> </a:t>
            </a:r>
            <a:r>
              <a:rPr lang="en-US" sz="1200" dirty="0" err="1"/>
              <a:t>maka</a:t>
            </a:r>
            <a:r>
              <a:rPr lang="en-US" sz="1200" dirty="0"/>
              <a:t> </a:t>
            </a:r>
            <a:r>
              <a:rPr lang="en-US" sz="1200" dirty="0" err="1"/>
              <a:t>semua</a:t>
            </a:r>
            <a:r>
              <a:rPr lang="en-US" sz="1200" dirty="0"/>
              <a:t> </a:t>
            </a:r>
            <a:r>
              <a:rPr lang="en-US" sz="1200" dirty="0" err="1"/>
              <a:t>siswa</a:t>
            </a:r>
            <a:r>
              <a:rPr lang="en-US" sz="1200" dirty="0"/>
              <a:t> yang </a:t>
            </a:r>
            <a:r>
              <a:rPr lang="en-US" sz="1200" dirty="0" err="1"/>
              <a:t>memiliki</a:t>
            </a:r>
            <a:r>
              <a:rPr lang="en-US" sz="1200" dirty="0"/>
              <a:t> grade </a:t>
            </a:r>
            <a:r>
              <a:rPr lang="en-US" sz="1200" dirty="0" err="1"/>
              <a:t>tersebut</a:t>
            </a:r>
            <a:r>
              <a:rPr lang="en-US" sz="1200" dirty="0"/>
              <a:t> </a:t>
            </a:r>
            <a:r>
              <a:rPr lang="en-US" sz="1200" dirty="0" err="1"/>
              <a:t>mendapatkan</a:t>
            </a:r>
            <a:r>
              <a:rPr lang="en-US" sz="1200" dirty="0"/>
              <a:t> </a:t>
            </a:r>
            <a:r>
              <a:rPr lang="en-US" sz="1200" dirty="0" err="1"/>
              <a:t>tugas</a:t>
            </a:r>
            <a:r>
              <a:rPr lang="en-US" sz="1200" dirty="0"/>
              <a:t> dan </a:t>
            </a:r>
            <a:r>
              <a:rPr lang="en-US" sz="1200" dirty="0" err="1"/>
              <a:t>ada</a:t>
            </a:r>
            <a:r>
              <a:rPr lang="en-US" sz="1200" dirty="0"/>
              <a:t> di </a:t>
            </a:r>
            <a:r>
              <a:rPr lang="en-US" sz="1200" dirty="0" err="1"/>
              <a:t>halaman</a:t>
            </a:r>
            <a:r>
              <a:rPr lang="en-US" sz="1200" dirty="0"/>
              <a:t> remaining page</a:t>
            </a:r>
            <a:endParaRPr lang="en-US" dirty="0"/>
          </a:p>
        </p:txBody>
      </p:sp>
      <p:pic>
        <p:nvPicPr>
          <p:cNvPr id="3" name="Picture 3" descr="Graphical user interface, application&#10;&#10;Description automatically generated">
            <a:extLst>
              <a:ext uri="{FF2B5EF4-FFF2-40B4-BE49-F238E27FC236}">
                <a16:creationId xmlns:a16="http://schemas.microsoft.com/office/drawing/2014/main" id="{1F216FA4-C3DB-9918-7FBB-6942817FAD4E}"/>
              </a:ext>
            </a:extLst>
          </p:cNvPr>
          <p:cNvPicPr>
            <a:picLocks noChangeAspect="1"/>
          </p:cNvPicPr>
          <p:nvPr/>
        </p:nvPicPr>
        <p:blipFill>
          <a:blip r:embed="rId3"/>
          <a:stretch>
            <a:fillRect/>
          </a:stretch>
        </p:blipFill>
        <p:spPr>
          <a:xfrm>
            <a:off x="70757" y="1281669"/>
            <a:ext cx="6444342" cy="3070020"/>
          </a:xfrm>
          <a:prstGeom prst="rect">
            <a:avLst/>
          </a:prstGeom>
        </p:spPr>
      </p:pic>
    </p:spTree>
    <p:extLst>
      <p:ext uri="{BB962C8B-B14F-4D97-AF65-F5344CB8AC3E}">
        <p14:creationId xmlns:p14="http://schemas.microsoft.com/office/powerpoint/2010/main" val="1513513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6689364" y="463076"/>
            <a:ext cx="7704000" cy="612600"/>
          </a:xfrm>
          <a:prstGeom prst="rect">
            <a:avLst/>
          </a:prstGeom>
        </p:spPr>
        <p:txBody>
          <a:bodyPr spcFirstLastPara="1" wrap="square" lIns="91425" tIns="91425" rIns="91425" bIns="91425" anchor="t" anchorCtr="0">
            <a:noAutofit/>
          </a:bodyPr>
          <a:lstStyle/>
          <a:p>
            <a:r>
              <a:rPr lang="en" sz="2400" dirty="0"/>
              <a:t>Role Student</a:t>
            </a:r>
            <a:endParaRPr lang="en-US" sz="2400" dirty="0"/>
          </a:p>
        </p:txBody>
      </p:sp>
      <p:sp>
        <p:nvSpPr>
          <p:cNvPr id="5" name="Google Shape;417;p32">
            <a:extLst>
              <a:ext uri="{FF2B5EF4-FFF2-40B4-BE49-F238E27FC236}">
                <a16:creationId xmlns:a16="http://schemas.microsoft.com/office/drawing/2014/main" id="{2C75079E-CC3E-5E90-2F17-9D6D6CD944E3}"/>
              </a:ext>
            </a:extLst>
          </p:cNvPr>
          <p:cNvSpPr txBox="1">
            <a:spLocks/>
          </p:cNvSpPr>
          <p:nvPr/>
        </p:nvSpPr>
        <p:spPr>
          <a:xfrm>
            <a:off x="6686308" y="1133371"/>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err="1"/>
              <a:t>Siswa</a:t>
            </a:r>
            <a:r>
              <a:rPr lang="en-US" sz="1200" dirty="0"/>
              <a:t> </a:t>
            </a:r>
            <a:r>
              <a:rPr lang="en-US" sz="1200" err="1"/>
              <a:t>akan</a:t>
            </a:r>
            <a:r>
              <a:rPr lang="en-US" sz="1200" dirty="0"/>
              <a:t> </a:t>
            </a:r>
            <a:r>
              <a:rPr lang="en-US" sz="1200" err="1"/>
              <a:t>mengerjakan</a:t>
            </a:r>
            <a:r>
              <a:rPr lang="en-US" sz="1200" dirty="0"/>
              <a:t> </a:t>
            </a:r>
            <a:r>
              <a:rPr lang="en-US" sz="1200" err="1"/>
              <a:t>soal</a:t>
            </a:r>
            <a:r>
              <a:rPr lang="en-US" sz="1200" dirty="0"/>
              <a:t> yang </a:t>
            </a:r>
            <a:r>
              <a:rPr lang="en-US" sz="1200" err="1"/>
              <a:t>diberikan</a:t>
            </a:r>
            <a:r>
              <a:rPr lang="en-US" sz="1200" dirty="0"/>
              <a:t> </a:t>
            </a:r>
            <a:r>
              <a:rPr lang="en-US" sz="1200" err="1"/>
              <a:t>dalam</a:t>
            </a:r>
            <a:r>
              <a:rPr lang="en-US" sz="1200" dirty="0"/>
              <a:t> text box </a:t>
            </a:r>
            <a:r>
              <a:rPr lang="en-US" sz="1200" err="1"/>
              <a:t>tersebut</a:t>
            </a:r>
            <a:r>
              <a:rPr lang="en-US" sz="1200" dirty="0"/>
              <a:t>, </a:t>
            </a:r>
            <a:r>
              <a:rPr lang="en-US" sz="1200" err="1"/>
              <a:t>setelah</a:t>
            </a:r>
            <a:r>
              <a:rPr lang="en-US" sz="1200" dirty="0"/>
              <a:t> </a:t>
            </a:r>
            <a:r>
              <a:rPr lang="en-US" sz="1200" err="1"/>
              <a:t>itu</a:t>
            </a:r>
            <a:r>
              <a:rPr lang="en-US" sz="1200" dirty="0"/>
              <a:t> </a:t>
            </a:r>
            <a:r>
              <a:rPr lang="en-US" sz="1200" err="1"/>
              <a:t>bila</a:t>
            </a:r>
            <a:r>
              <a:rPr lang="en-US" sz="1200" dirty="0"/>
              <a:t> </a:t>
            </a:r>
            <a:r>
              <a:rPr lang="en-US" sz="1200" err="1"/>
              <a:t>merasa</a:t>
            </a:r>
            <a:r>
              <a:rPr lang="en-US" sz="1200" dirty="0"/>
              <a:t> </a:t>
            </a:r>
            <a:r>
              <a:rPr lang="en-US" sz="1200" err="1"/>
              <a:t>suda</a:t>
            </a:r>
            <a:r>
              <a:rPr lang="en-US" sz="1200" dirty="0"/>
              <a:t> </a:t>
            </a:r>
            <a:r>
              <a:rPr lang="en-US" sz="1200" err="1"/>
              <a:t>yakin</a:t>
            </a:r>
            <a:r>
              <a:rPr lang="en-US" sz="1200" dirty="0"/>
              <a:t> </a:t>
            </a:r>
            <a:r>
              <a:rPr lang="en-US" sz="1200" err="1"/>
              <a:t>siswa</a:t>
            </a:r>
            <a:r>
              <a:rPr lang="en-US" sz="1200" dirty="0"/>
              <a:t> </a:t>
            </a:r>
            <a:r>
              <a:rPr lang="en-US" sz="1200" err="1"/>
              <a:t>dapat</a:t>
            </a:r>
            <a:r>
              <a:rPr lang="en-US" sz="1200" dirty="0"/>
              <a:t> submit </a:t>
            </a:r>
            <a:r>
              <a:rPr lang="en-US" sz="1200" err="1"/>
              <a:t>jawabannya</a:t>
            </a:r>
            <a:r>
              <a:rPr lang="en-US" sz="1200" dirty="0"/>
              <a:t> </a:t>
            </a:r>
            <a:r>
              <a:rPr lang="en-US" sz="1200" b="1" dirty="0"/>
              <a:t>(</a:t>
            </a:r>
            <a:r>
              <a:rPr lang="en-US" sz="1200" b="1" err="1"/>
              <a:t>ingat</a:t>
            </a:r>
            <a:r>
              <a:rPr lang="en-US" sz="1200" b="1" dirty="0"/>
              <a:t>, </a:t>
            </a:r>
            <a:r>
              <a:rPr lang="en-US" sz="1200" b="1" err="1"/>
              <a:t>jawaban</a:t>
            </a:r>
            <a:r>
              <a:rPr lang="en-US" sz="1200" b="1" dirty="0"/>
              <a:t> </a:t>
            </a:r>
            <a:r>
              <a:rPr lang="en-US" sz="1200" b="1" err="1"/>
              <a:t>tidak</a:t>
            </a:r>
            <a:r>
              <a:rPr lang="en-US" sz="1200" b="1" dirty="0"/>
              <a:t> </a:t>
            </a:r>
            <a:r>
              <a:rPr lang="en-US" sz="1200" b="1" err="1"/>
              <a:t>dapat</a:t>
            </a:r>
            <a:r>
              <a:rPr lang="en-US" sz="1200" b="1" dirty="0"/>
              <a:t> </a:t>
            </a:r>
            <a:r>
              <a:rPr lang="en-US" sz="1200" b="1" err="1"/>
              <a:t>diubah</a:t>
            </a:r>
            <a:r>
              <a:rPr lang="en-US" sz="1200" b="1" dirty="0"/>
              <a:t>)</a:t>
            </a:r>
            <a:endParaRPr lang="en-US" b="1"/>
          </a:p>
        </p:txBody>
      </p:sp>
      <p:pic>
        <p:nvPicPr>
          <p:cNvPr id="2" name="Picture 3" descr="Graphical user interface, text, application, email&#10;&#10;Description automatically generated">
            <a:extLst>
              <a:ext uri="{FF2B5EF4-FFF2-40B4-BE49-F238E27FC236}">
                <a16:creationId xmlns:a16="http://schemas.microsoft.com/office/drawing/2014/main" id="{41901518-60B4-748E-A2FA-280B122819C1}"/>
              </a:ext>
            </a:extLst>
          </p:cNvPr>
          <p:cNvPicPr>
            <a:picLocks noChangeAspect="1"/>
          </p:cNvPicPr>
          <p:nvPr/>
        </p:nvPicPr>
        <p:blipFill>
          <a:blip r:embed="rId3"/>
          <a:stretch>
            <a:fillRect/>
          </a:stretch>
        </p:blipFill>
        <p:spPr>
          <a:xfrm>
            <a:off x="342900" y="110740"/>
            <a:ext cx="4893128" cy="2345735"/>
          </a:xfrm>
          <a:prstGeom prst="rect">
            <a:avLst/>
          </a:prstGeom>
        </p:spPr>
      </p:pic>
      <p:pic>
        <p:nvPicPr>
          <p:cNvPr id="4" name="Picture 5" descr="Graphical user interface, application&#10;&#10;Description automatically generated">
            <a:extLst>
              <a:ext uri="{FF2B5EF4-FFF2-40B4-BE49-F238E27FC236}">
                <a16:creationId xmlns:a16="http://schemas.microsoft.com/office/drawing/2014/main" id="{694842A2-D8F4-607F-DB8D-11AF3532D424}"/>
              </a:ext>
            </a:extLst>
          </p:cNvPr>
          <p:cNvPicPr>
            <a:picLocks noChangeAspect="1"/>
          </p:cNvPicPr>
          <p:nvPr/>
        </p:nvPicPr>
        <p:blipFill>
          <a:blip r:embed="rId4"/>
          <a:stretch>
            <a:fillRect/>
          </a:stretch>
        </p:blipFill>
        <p:spPr>
          <a:xfrm>
            <a:off x="206830" y="2651670"/>
            <a:ext cx="5156199" cy="2443661"/>
          </a:xfrm>
          <a:prstGeom prst="rect">
            <a:avLst/>
          </a:prstGeom>
        </p:spPr>
      </p:pic>
    </p:spTree>
    <p:extLst>
      <p:ext uri="{BB962C8B-B14F-4D97-AF65-F5344CB8AC3E}">
        <p14:creationId xmlns:p14="http://schemas.microsoft.com/office/powerpoint/2010/main" val="41917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6689364" y="463076"/>
            <a:ext cx="7704000" cy="612600"/>
          </a:xfrm>
          <a:prstGeom prst="rect">
            <a:avLst/>
          </a:prstGeom>
        </p:spPr>
        <p:txBody>
          <a:bodyPr spcFirstLastPara="1" wrap="square" lIns="91425" tIns="91425" rIns="91425" bIns="91425" anchor="t" anchorCtr="0">
            <a:noAutofit/>
          </a:bodyPr>
          <a:lstStyle/>
          <a:p>
            <a:r>
              <a:rPr lang="en" sz="2400" dirty="0"/>
              <a:t>Role Teacher</a:t>
            </a:r>
            <a:endParaRPr lang="en-US" sz="2400" dirty="0"/>
          </a:p>
        </p:txBody>
      </p:sp>
      <p:sp>
        <p:nvSpPr>
          <p:cNvPr id="5" name="Google Shape;417;p32">
            <a:extLst>
              <a:ext uri="{FF2B5EF4-FFF2-40B4-BE49-F238E27FC236}">
                <a16:creationId xmlns:a16="http://schemas.microsoft.com/office/drawing/2014/main" id="{2C75079E-CC3E-5E90-2F17-9D6D6CD944E3}"/>
              </a:ext>
            </a:extLst>
          </p:cNvPr>
          <p:cNvSpPr txBox="1">
            <a:spLocks/>
          </p:cNvSpPr>
          <p:nvPr/>
        </p:nvSpPr>
        <p:spPr>
          <a:xfrm>
            <a:off x="6686308" y="1133371"/>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err="1"/>
              <a:t>Setelah</a:t>
            </a:r>
            <a:r>
              <a:rPr lang="en-US" sz="1200" dirty="0"/>
              <a:t> </a:t>
            </a:r>
            <a:r>
              <a:rPr lang="en-US" sz="1200" dirty="0" err="1"/>
              <a:t>Siswa</a:t>
            </a:r>
            <a:r>
              <a:rPr lang="en-US" sz="1200" dirty="0"/>
              <a:t> submit </a:t>
            </a:r>
            <a:r>
              <a:rPr lang="en-US" sz="1200" dirty="0" err="1"/>
              <a:t>jawaban</a:t>
            </a:r>
            <a:r>
              <a:rPr lang="en-US" sz="1200" dirty="0"/>
              <a:t>, guru yang </a:t>
            </a:r>
            <a:r>
              <a:rPr lang="en-US" sz="1200" dirty="0" err="1"/>
              <a:t>merupakan</a:t>
            </a:r>
            <a:r>
              <a:rPr lang="en-US" sz="1200" dirty="0"/>
              <a:t> author </a:t>
            </a:r>
            <a:r>
              <a:rPr lang="en-US" sz="1200" dirty="0" err="1"/>
              <a:t>dari</a:t>
            </a:r>
            <a:r>
              <a:rPr lang="en-US" sz="1200" dirty="0"/>
              <a:t> </a:t>
            </a:r>
            <a:r>
              <a:rPr lang="en-US" sz="1200" dirty="0" err="1"/>
              <a:t>soal</a:t>
            </a:r>
            <a:r>
              <a:rPr lang="en-US" sz="1200" dirty="0"/>
              <a:t> </a:t>
            </a:r>
            <a:r>
              <a:rPr lang="en-US" sz="1200" dirty="0" err="1"/>
              <a:t>tsb</a:t>
            </a:r>
            <a:r>
              <a:rPr lang="en-US" sz="1200" dirty="0"/>
              <a:t> </a:t>
            </a:r>
            <a:r>
              <a:rPr lang="en-US" sz="1200" dirty="0" err="1"/>
              <a:t>akan</a:t>
            </a:r>
            <a:r>
              <a:rPr lang="en-US" sz="1200" dirty="0"/>
              <a:t> </a:t>
            </a:r>
            <a:r>
              <a:rPr lang="en-US" sz="1200" dirty="0" err="1"/>
              <a:t>dapat</a:t>
            </a:r>
            <a:r>
              <a:rPr lang="en-US" sz="1200" dirty="0"/>
              <a:t> </a:t>
            </a:r>
            <a:r>
              <a:rPr lang="en-US" sz="1200" dirty="0" err="1"/>
              <a:t>melihat</a:t>
            </a:r>
            <a:r>
              <a:rPr lang="en-US" sz="1200" dirty="0"/>
              <a:t> task yang </a:t>
            </a:r>
            <a:r>
              <a:rPr lang="en-US" sz="1200" dirty="0" err="1"/>
              <a:t>sudah</a:t>
            </a:r>
            <a:r>
              <a:rPr lang="en-US" sz="1200" dirty="0"/>
              <a:t> </a:t>
            </a:r>
            <a:r>
              <a:rPr lang="en-US" sz="1200" dirty="0" err="1"/>
              <a:t>selesai</a:t>
            </a:r>
            <a:r>
              <a:rPr lang="en-US" sz="1200" dirty="0"/>
              <a:t> dan </a:t>
            </a:r>
            <a:r>
              <a:rPr lang="en-US" sz="1200" dirty="0" err="1"/>
              <a:t>memberi</a:t>
            </a:r>
            <a:r>
              <a:rPr lang="en-US" sz="1200" dirty="0"/>
              <a:t> </a:t>
            </a:r>
            <a:r>
              <a:rPr lang="en-US" sz="1200" dirty="0" err="1"/>
              <a:t>commentar</a:t>
            </a:r>
            <a:r>
              <a:rPr lang="en-US" sz="1200" dirty="0"/>
              <a:t> </a:t>
            </a:r>
            <a:r>
              <a:rPr lang="en-US" sz="1200" dirty="0" err="1"/>
              <a:t>terhadap</a:t>
            </a:r>
            <a:r>
              <a:rPr lang="en-US" sz="1200" dirty="0"/>
              <a:t> </a:t>
            </a:r>
            <a:r>
              <a:rPr lang="en-US" sz="1200" dirty="0" err="1"/>
              <a:t>jawaban</a:t>
            </a:r>
            <a:r>
              <a:rPr lang="en-US" sz="1200" dirty="0"/>
              <a:t> </a:t>
            </a:r>
            <a:r>
              <a:rPr lang="en-US" sz="1200" dirty="0" err="1"/>
              <a:t>siswa</a:t>
            </a:r>
          </a:p>
        </p:txBody>
      </p:sp>
      <p:pic>
        <p:nvPicPr>
          <p:cNvPr id="3" name="Picture 5" descr="Graphical user interface, application&#10;&#10;Description automatically generated">
            <a:extLst>
              <a:ext uri="{FF2B5EF4-FFF2-40B4-BE49-F238E27FC236}">
                <a16:creationId xmlns:a16="http://schemas.microsoft.com/office/drawing/2014/main" id="{A4855E9E-7FE1-699E-F204-91E96F098AB3}"/>
              </a:ext>
            </a:extLst>
          </p:cNvPr>
          <p:cNvPicPr>
            <a:picLocks noChangeAspect="1"/>
          </p:cNvPicPr>
          <p:nvPr/>
        </p:nvPicPr>
        <p:blipFill>
          <a:blip r:embed="rId3"/>
          <a:stretch>
            <a:fillRect/>
          </a:stretch>
        </p:blipFill>
        <p:spPr>
          <a:xfrm>
            <a:off x="70757" y="43668"/>
            <a:ext cx="5029200" cy="2416379"/>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18E99FD7-E1EE-4622-4F26-DCE2EE0A771B}"/>
              </a:ext>
            </a:extLst>
          </p:cNvPr>
          <p:cNvPicPr>
            <a:picLocks noChangeAspect="1"/>
          </p:cNvPicPr>
          <p:nvPr/>
        </p:nvPicPr>
        <p:blipFill>
          <a:blip r:embed="rId4"/>
          <a:stretch>
            <a:fillRect/>
          </a:stretch>
        </p:blipFill>
        <p:spPr>
          <a:xfrm>
            <a:off x="2728685" y="2698954"/>
            <a:ext cx="5283200" cy="2512377"/>
          </a:xfrm>
          <a:prstGeom prst="rect">
            <a:avLst/>
          </a:prstGeom>
        </p:spPr>
      </p:pic>
    </p:spTree>
    <p:extLst>
      <p:ext uri="{BB962C8B-B14F-4D97-AF65-F5344CB8AC3E}">
        <p14:creationId xmlns:p14="http://schemas.microsoft.com/office/powerpoint/2010/main" val="374784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6689364" y="463076"/>
            <a:ext cx="7704000" cy="612600"/>
          </a:xfrm>
          <a:prstGeom prst="rect">
            <a:avLst/>
          </a:prstGeom>
        </p:spPr>
        <p:txBody>
          <a:bodyPr spcFirstLastPara="1" wrap="square" lIns="91425" tIns="91425" rIns="91425" bIns="91425" anchor="t" anchorCtr="0">
            <a:noAutofit/>
          </a:bodyPr>
          <a:lstStyle/>
          <a:p>
            <a:r>
              <a:rPr lang="en" sz="2400" dirty="0"/>
              <a:t>Role Student</a:t>
            </a:r>
            <a:endParaRPr lang="en-US" sz="2400" dirty="0"/>
          </a:p>
        </p:txBody>
      </p:sp>
      <p:sp>
        <p:nvSpPr>
          <p:cNvPr id="5" name="Google Shape;417;p32">
            <a:extLst>
              <a:ext uri="{FF2B5EF4-FFF2-40B4-BE49-F238E27FC236}">
                <a16:creationId xmlns:a16="http://schemas.microsoft.com/office/drawing/2014/main" id="{2C75079E-CC3E-5E90-2F17-9D6D6CD944E3}"/>
              </a:ext>
            </a:extLst>
          </p:cNvPr>
          <p:cNvSpPr txBox="1">
            <a:spLocks/>
          </p:cNvSpPr>
          <p:nvPr/>
        </p:nvSpPr>
        <p:spPr>
          <a:xfrm>
            <a:off x="6686308" y="1133371"/>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err="1"/>
              <a:t>Setelah</a:t>
            </a:r>
            <a:r>
              <a:rPr lang="en-US" sz="1200" dirty="0"/>
              <a:t> guru </a:t>
            </a:r>
            <a:r>
              <a:rPr lang="en-US" sz="1200" dirty="0" err="1"/>
              <a:t>mempublish</a:t>
            </a:r>
            <a:r>
              <a:rPr lang="en-US" sz="1200" dirty="0"/>
              <a:t> </a:t>
            </a:r>
            <a:r>
              <a:rPr lang="en-US" sz="1200" dirty="0" err="1"/>
              <a:t>tugas</a:t>
            </a:r>
            <a:r>
              <a:rPr lang="en-US" sz="1200" dirty="0"/>
              <a:t> </a:t>
            </a:r>
            <a:r>
              <a:rPr lang="en-US" sz="1200" dirty="0" err="1"/>
              <a:t>atau</a:t>
            </a:r>
            <a:r>
              <a:rPr lang="en-US" sz="1200" dirty="0"/>
              <a:t> </a:t>
            </a:r>
            <a:r>
              <a:rPr lang="en-US" sz="1200" dirty="0" err="1"/>
              <a:t>memberi</a:t>
            </a:r>
            <a:r>
              <a:rPr lang="en-US" sz="1200" dirty="0"/>
              <a:t> </a:t>
            </a:r>
            <a:r>
              <a:rPr lang="en-US" sz="1200" dirty="0" err="1"/>
              <a:t>commentar</a:t>
            </a:r>
            <a:r>
              <a:rPr lang="en-US" sz="1200" dirty="0"/>
              <a:t>, </a:t>
            </a:r>
            <a:r>
              <a:rPr lang="en-US" sz="1200" dirty="0" err="1"/>
              <a:t>siswa</a:t>
            </a:r>
            <a:r>
              <a:rPr lang="en-US" sz="1200" dirty="0"/>
              <a:t> </a:t>
            </a:r>
            <a:r>
              <a:rPr lang="en-US" sz="1200" dirty="0" err="1"/>
              <a:t>akan</a:t>
            </a:r>
            <a:r>
              <a:rPr lang="en-US" sz="1200" dirty="0"/>
              <a:t> </a:t>
            </a:r>
            <a:r>
              <a:rPr lang="en-US" sz="1200" dirty="0" err="1"/>
              <a:t>mendapat</a:t>
            </a:r>
            <a:r>
              <a:rPr lang="en-US" sz="1200" dirty="0"/>
              <a:t> </a:t>
            </a:r>
            <a:r>
              <a:rPr lang="en-US" sz="1200" dirty="0" err="1"/>
              <a:t>notifikasi</a:t>
            </a:r>
            <a:r>
              <a:rPr lang="en-US" sz="1200" dirty="0"/>
              <a:t>,</a:t>
            </a:r>
          </a:p>
          <a:p>
            <a:pPr algn="r"/>
            <a:r>
              <a:rPr lang="en-US" sz="1200" dirty="0" err="1"/>
              <a:t>Siswa</a:t>
            </a:r>
            <a:r>
              <a:rPr lang="en-US" sz="1200" dirty="0"/>
              <a:t> juga </a:t>
            </a:r>
            <a:r>
              <a:rPr lang="en-US" sz="1200" dirty="0" err="1"/>
              <a:t>dapat</a:t>
            </a:r>
            <a:r>
              <a:rPr lang="en-US" sz="1200" dirty="0"/>
              <a:t> </a:t>
            </a:r>
            <a:r>
              <a:rPr lang="en-US" sz="1200" dirty="0" err="1"/>
              <a:t>melihat</a:t>
            </a:r>
            <a:r>
              <a:rPr lang="en-US" sz="1200" dirty="0"/>
              <a:t> </a:t>
            </a:r>
            <a:r>
              <a:rPr lang="en-US" sz="1200" dirty="0" err="1"/>
              <a:t>komentar</a:t>
            </a:r>
            <a:r>
              <a:rPr lang="en-US" sz="1200" dirty="0"/>
              <a:t> </a:t>
            </a:r>
            <a:r>
              <a:rPr lang="en-US" sz="1200" dirty="0" err="1"/>
              <a:t>tsb</a:t>
            </a:r>
            <a:r>
              <a:rPr lang="en-US" sz="1200" dirty="0"/>
              <a:t> di </a:t>
            </a:r>
            <a:r>
              <a:rPr lang="en-US" sz="1200" dirty="0" err="1"/>
              <a:t>halaman</a:t>
            </a:r>
            <a:r>
              <a:rPr lang="en-US" sz="1200" dirty="0"/>
              <a:t> completed task</a:t>
            </a:r>
          </a:p>
        </p:txBody>
      </p:sp>
      <p:pic>
        <p:nvPicPr>
          <p:cNvPr id="2" name="Picture 3" descr="Graphical user interface, text, application, email&#10;&#10;Description automatically generated">
            <a:extLst>
              <a:ext uri="{FF2B5EF4-FFF2-40B4-BE49-F238E27FC236}">
                <a16:creationId xmlns:a16="http://schemas.microsoft.com/office/drawing/2014/main" id="{A3890D68-AF23-AD90-B76C-C6D89860F7C4}"/>
              </a:ext>
            </a:extLst>
          </p:cNvPr>
          <p:cNvPicPr>
            <a:picLocks noChangeAspect="1"/>
          </p:cNvPicPr>
          <p:nvPr/>
        </p:nvPicPr>
        <p:blipFill>
          <a:blip r:embed="rId3"/>
          <a:stretch>
            <a:fillRect/>
          </a:stretch>
        </p:blipFill>
        <p:spPr>
          <a:xfrm>
            <a:off x="70757" y="30525"/>
            <a:ext cx="4865915" cy="2324735"/>
          </a:xfrm>
          <a:prstGeom prst="rect">
            <a:avLst/>
          </a:prstGeom>
        </p:spPr>
      </p:pic>
      <p:pic>
        <p:nvPicPr>
          <p:cNvPr id="4" name="Picture 6" descr="Graphical user interface, text, application, email&#10;&#10;Description automatically generated">
            <a:extLst>
              <a:ext uri="{FF2B5EF4-FFF2-40B4-BE49-F238E27FC236}">
                <a16:creationId xmlns:a16="http://schemas.microsoft.com/office/drawing/2014/main" id="{52B1F394-76FD-FE1E-2046-872332470E24}"/>
              </a:ext>
            </a:extLst>
          </p:cNvPr>
          <p:cNvPicPr>
            <a:picLocks noChangeAspect="1"/>
          </p:cNvPicPr>
          <p:nvPr/>
        </p:nvPicPr>
        <p:blipFill>
          <a:blip r:embed="rId4"/>
          <a:stretch>
            <a:fillRect/>
          </a:stretch>
        </p:blipFill>
        <p:spPr>
          <a:xfrm>
            <a:off x="2647043" y="2493170"/>
            <a:ext cx="5455557" cy="2579234"/>
          </a:xfrm>
          <a:prstGeom prst="rect">
            <a:avLst/>
          </a:prstGeom>
        </p:spPr>
      </p:pic>
    </p:spTree>
    <p:extLst>
      <p:ext uri="{BB962C8B-B14F-4D97-AF65-F5344CB8AC3E}">
        <p14:creationId xmlns:p14="http://schemas.microsoft.com/office/powerpoint/2010/main" val="278040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369721" y="562862"/>
            <a:ext cx="7704000" cy="612600"/>
          </a:xfrm>
          <a:prstGeom prst="rect">
            <a:avLst/>
          </a:prstGeom>
        </p:spPr>
        <p:txBody>
          <a:bodyPr spcFirstLastPara="1" wrap="square" lIns="91425" tIns="91425" rIns="91425" bIns="91425" anchor="t" anchorCtr="0">
            <a:noAutofit/>
          </a:bodyPr>
          <a:lstStyle/>
          <a:p>
            <a:r>
              <a:rPr lang="en" sz="2400" dirty="0"/>
              <a:t>Note</a:t>
            </a:r>
          </a:p>
        </p:txBody>
      </p:sp>
      <p:sp>
        <p:nvSpPr>
          <p:cNvPr id="5" name="Google Shape;417;p32">
            <a:extLst>
              <a:ext uri="{FF2B5EF4-FFF2-40B4-BE49-F238E27FC236}">
                <a16:creationId xmlns:a16="http://schemas.microsoft.com/office/drawing/2014/main" id="{2C75079E-CC3E-5E90-2F17-9D6D6CD944E3}"/>
              </a:ext>
            </a:extLst>
          </p:cNvPr>
          <p:cNvSpPr txBox="1">
            <a:spLocks/>
          </p:cNvSpPr>
          <p:nvPr/>
        </p:nvSpPr>
        <p:spPr>
          <a:xfrm>
            <a:off x="5960594" y="1033585"/>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a:t>Note </a:t>
            </a:r>
            <a:r>
              <a:rPr lang="en-US" sz="1200" dirty="0" err="1"/>
              <a:t>dapat</a:t>
            </a:r>
            <a:r>
              <a:rPr lang="en-US" sz="1200" dirty="0"/>
              <a:t> </a:t>
            </a:r>
            <a:r>
              <a:rPr lang="en-US" sz="1200" dirty="0" err="1"/>
              <a:t>diakses</a:t>
            </a:r>
            <a:r>
              <a:rPr lang="en-US" sz="1200" dirty="0"/>
              <a:t> oleh </a:t>
            </a:r>
            <a:r>
              <a:rPr lang="en-US" sz="1200" dirty="0" err="1"/>
              <a:t>siswa</a:t>
            </a:r>
            <a:r>
              <a:rPr lang="en-US" sz="1200" dirty="0"/>
              <a:t> dan juga guru, dan note </a:t>
            </a:r>
            <a:r>
              <a:rPr lang="en-US" sz="1200" dirty="0" err="1"/>
              <a:t>bersifat</a:t>
            </a:r>
            <a:r>
              <a:rPr lang="en-US" sz="1200" dirty="0"/>
              <a:t> </a:t>
            </a:r>
            <a:r>
              <a:rPr lang="en-US" sz="1200" dirty="0" err="1"/>
              <a:t>pribadi</a:t>
            </a:r>
          </a:p>
        </p:txBody>
      </p:sp>
      <p:pic>
        <p:nvPicPr>
          <p:cNvPr id="3" name="Picture 5" descr="Graphical user interface, text, application, email&#10;&#10;Description automatically generated">
            <a:extLst>
              <a:ext uri="{FF2B5EF4-FFF2-40B4-BE49-F238E27FC236}">
                <a16:creationId xmlns:a16="http://schemas.microsoft.com/office/drawing/2014/main" id="{4E4E0C32-24A6-A0F3-101E-11D5BCD360D3}"/>
              </a:ext>
            </a:extLst>
          </p:cNvPr>
          <p:cNvPicPr>
            <a:picLocks noChangeAspect="1"/>
          </p:cNvPicPr>
          <p:nvPr/>
        </p:nvPicPr>
        <p:blipFill>
          <a:blip r:embed="rId3"/>
          <a:stretch>
            <a:fillRect/>
          </a:stretch>
        </p:blipFill>
        <p:spPr>
          <a:xfrm>
            <a:off x="315685" y="405311"/>
            <a:ext cx="5428342" cy="2554877"/>
          </a:xfrm>
          <a:prstGeom prst="rect">
            <a:avLst/>
          </a:prstGeom>
        </p:spPr>
      </p:pic>
      <p:sp>
        <p:nvSpPr>
          <p:cNvPr id="7" name="Google Shape;410;p31">
            <a:extLst>
              <a:ext uri="{FF2B5EF4-FFF2-40B4-BE49-F238E27FC236}">
                <a16:creationId xmlns:a16="http://schemas.microsoft.com/office/drawing/2014/main" id="{310B5450-2A71-BDDA-E563-DB3604B0DB3B}"/>
              </a:ext>
            </a:extLst>
          </p:cNvPr>
          <p:cNvSpPr txBox="1">
            <a:spLocks/>
          </p:cNvSpPr>
          <p:nvPr/>
        </p:nvSpPr>
        <p:spPr>
          <a:xfrm>
            <a:off x="4401550" y="3364119"/>
            <a:ext cx="7704000"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2pPr>
            <a:lvl3pPr marR="0" lvl="2"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3pPr>
            <a:lvl4pPr marR="0" lvl="3"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4pPr>
            <a:lvl5pPr marR="0" lvl="4"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5pPr>
            <a:lvl6pPr marR="0" lvl="5"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6pPr>
            <a:lvl7pPr marR="0" lvl="6"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7pPr>
            <a:lvl8pPr marR="0" lvl="7"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8pPr>
            <a:lvl9pPr marR="0" lvl="8"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9pPr>
          </a:lstStyle>
          <a:p>
            <a:r>
              <a:rPr lang="en" sz="2400" dirty="0"/>
              <a:t>Quick Note</a:t>
            </a:r>
          </a:p>
        </p:txBody>
      </p:sp>
      <p:sp>
        <p:nvSpPr>
          <p:cNvPr id="8" name="Google Shape;417;p32">
            <a:extLst>
              <a:ext uri="{FF2B5EF4-FFF2-40B4-BE49-F238E27FC236}">
                <a16:creationId xmlns:a16="http://schemas.microsoft.com/office/drawing/2014/main" id="{D4881B00-D01E-7AC7-B5FF-A1701FEA2E6A}"/>
              </a:ext>
            </a:extLst>
          </p:cNvPr>
          <p:cNvSpPr txBox="1">
            <a:spLocks/>
          </p:cNvSpPr>
          <p:nvPr/>
        </p:nvSpPr>
        <p:spPr>
          <a:xfrm>
            <a:off x="4173521" y="3882013"/>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t>Quick note </a:t>
            </a:r>
            <a:r>
              <a:rPr lang="en-US" sz="1200" dirty="0" err="1"/>
              <a:t>dapat</a:t>
            </a:r>
            <a:r>
              <a:rPr lang="en-US" sz="1200" dirty="0"/>
              <a:t> </a:t>
            </a:r>
            <a:r>
              <a:rPr lang="en-US" sz="1200" dirty="0" err="1"/>
              <a:t>dibuat</a:t>
            </a:r>
            <a:r>
              <a:rPr lang="en-US" sz="1200" dirty="0"/>
              <a:t> </a:t>
            </a:r>
            <a:r>
              <a:rPr lang="en-US" sz="1200" dirty="0" err="1"/>
              <a:t>tanpa</a:t>
            </a:r>
            <a:r>
              <a:rPr lang="en-US" sz="1200" dirty="0"/>
              <a:t> batas dan </a:t>
            </a:r>
            <a:r>
              <a:rPr lang="en-US" sz="1200" dirty="0" err="1"/>
              <a:t>dapat</a:t>
            </a:r>
            <a:r>
              <a:rPr lang="en-US" sz="1200" dirty="0"/>
              <a:t> </a:t>
            </a:r>
            <a:r>
              <a:rPr lang="en-US" sz="1200" dirty="0" err="1"/>
              <a:t>diedit</a:t>
            </a:r>
            <a:r>
              <a:rPr lang="en-US" sz="1200" dirty="0"/>
              <a:t> </a:t>
            </a:r>
            <a:r>
              <a:rPr lang="en-US" sz="1200" dirty="0" err="1"/>
              <a:t>ataupun</a:t>
            </a:r>
            <a:r>
              <a:rPr lang="en-US" sz="1200" dirty="0"/>
              <a:t> </a:t>
            </a:r>
            <a:r>
              <a:rPr lang="en-US" sz="1200" dirty="0" err="1"/>
              <a:t>dihapus</a:t>
            </a:r>
          </a:p>
        </p:txBody>
      </p:sp>
    </p:spTree>
    <p:extLst>
      <p:ext uri="{BB962C8B-B14F-4D97-AF65-F5344CB8AC3E}">
        <p14:creationId xmlns:p14="http://schemas.microsoft.com/office/powerpoint/2010/main" val="196184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369721" y="562862"/>
            <a:ext cx="7704000" cy="612600"/>
          </a:xfrm>
          <a:prstGeom prst="rect">
            <a:avLst/>
          </a:prstGeom>
        </p:spPr>
        <p:txBody>
          <a:bodyPr spcFirstLastPara="1" wrap="square" lIns="91425" tIns="91425" rIns="91425" bIns="91425" anchor="t" anchorCtr="0">
            <a:noAutofit/>
          </a:bodyPr>
          <a:lstStyle/>
          <a:p>
            <a:r>
              <a:rPr lang="en" sz="2400" dirty="0"/>
              <a:t>Routine</a:t>
            </a:r>
            <a:endParaRPr lang="en-US" dirty="0"/>
          </a:p>
        </p:txBody>
      </p:sp>
      <p:sp>
        <p:nvSpPr>
          <p:cNvPr id="5" name="Google Shape;417;p32">
            <a:extLst>
              <a:ext uri="{FF2B5EF4-FFF2-40B4-BE49-F238E27FC236}">
                <a16:creationId xmlns:a16="http://schemas.microsoft.com/office/drawing/2014/main" id="{2C75079E-CC3E-5E90-2F17-9D6D6CD944E3}"/>
              </a:ext>
            </a:extLst>
          </p:cNvPr>
          <p:cNvSpPr txBox="1">
            <a:spLocks/>
          </p:cNvSpPr>
          <p:nvPr/>
        </p:nvSpPr>
        <p:spPr>
          <a:xfrm>
            <a:off x="6386951" y="1069871"/>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a:t>Tidak </a:t>
            </a:r>
            <a:r>
              <a:rPr lang="en-US" sz="1200" err="1"/>
              <a:t>berbeda</a:t>
            </a:r>
            <a:r>
              <a:rPr lang="en-US" sz="1200" dirty="0"/>
              <a:t> </a:t>
            </a:r>
            <a:r>
              <a:rPr lang="en-US" sz="1200" err="1"/>
              <a:t>jauh</a:t>
            </a:r>
            <a:r>
              <a:rPr lang="en-US" sz="1200" dirty="0"/>
              <a:t> </a:t>
            </a:r>
            <a:r>
              <a:rPr lang="en-US" sz="1200" err="1"/>
              <a:t>dengan</a:t>
            </a:r>
            <a:r>
              <a:rPr lang="en-US" sz="1200" dirty="0"/>
              <a:t> Quick Note, </a:t>
            </a:r>
            <a:r>
              <a:rPr lang="en-US" sz="1200" err="1"/>
              <a:t>ini</a:t>
            </a:r>
            <a:r>
              <a:rPr lang="en-US" sz="1200" dirty="0"/>
              <a:t> </a:t>
            </a:r>
            <a:r>
              <a:rPr lang="en-US" sz="1200" err="1"/>
              <a:t>dapat</a:t>
            </a:r>
            <a:r>
              <a:rPr lang="en-US" sz="1200" dirty="0"/>
              <a:t> </a:t>
            </a:r>
            <a:r>
              <a:rPr lang="en-US" sz="1200" err="1"/>
              <a:t>dibuat</a:t>
            </a:r>
            <a:r>
              <a:rPr lang="en-US" sz="1200" dirty="0"/>
              <a:t>, </a:t>
            </a:r>
            <a:r>
              <a:rPr lang="en-US" sz="1200" err="1"/>
              <a:t>diedit</a:t>
            </a:r>
            <a:r>
              <a:rPr lang="en-US" sz="1200" dirty="0"/>
              <a:t>, </a:t>
            </a:r>
            <a:r>
              <a:rPr lang="en-US" sz="1200" err="1"/>
              <a:t>dihapus</a:t>
            </a:r>
            <a:r>
              <a:rPr lang="en-US" sz="1200" dirty="0"/>
              <a:t> </a:t>
            </a:r>
            <a:r>
              <a:rPr lang="en-US" sz="1200" err="1"/>
              <a:t>tanpa</a:t>
            </a:r>
            <a:r>
              <a:rPr lang="en-US" sz="1200"/>
              <a:t> batas.</a:t>
            </a:r>
          </a:p>
          <a:p>
            <a:pPr algn="r"/>
            <a:r>
              <a:rPr lang="en-US" sz="1200" dirty="0"/>
              <a:t>Salah </a:t>
            </a:r>
            <a:r>
              <a:rPr lang="en-US" sz="1200" dirty="0" err="1"/>
              <a:t>satu</a:t>
            </a:r>
            <a:r>
              <a:rPr lang="en-US" sz="1200" dirty="0"/>
              <a:t> </a:t>
            </a:r>
            <a:r>
              <a:rPr lang="en-US" sz="1200" dirty="0" err="1"/>
              <a:t>contoh</a:t>
            </a:r>
            <a:r>
              <a:rPr lang="en-US" sz="1200" dirty="0"/>
              <a:t> </a:t>
            </a:r>
            <a:r>
              <a:rPr lang="en-US" sz="1200" dirty="0" err="1"/>
              <a:t>membuat</a:t>
            </a:r>
            <a:r>
              <a:rPr lang="en-US" sz="1200" dirty="0"/>
              <a:t> routine </a:t>
            </a:r>
            <a:r>
              <a:rPr lang="en-US" sz="1200" dirty="0" err="1"/>
              <a:t>yaitu</a:t>
            </a:r>
            <a:r>
              <a:rPr lang="en-US" sz="1200" dirty="0"/>
              <a:t> Morning Routine </a:t>
            </a:r>
            <a:r>
              <a:rPr lang="en-US" sz="1200" dirty="0" err="1"/>
              <a:t>seperti</a:t>
            </a:r>
            <a:r>
              <a:rPr lang="en-US" sz="1200" dirty="0"/>
              <a:t> yang </a:t>
            </a:r>
            <a:r>
              <a:rPr lang="en-US" sz="1200" dirty="0" err="1"/>
              <a:t>dicontoh</a:t>
            </a:r>
            <a:r>
              <a:rPr lang="en-US" sz="1200" dirty="0"/>
              <a:t>, </a:t>
            </a:r>
            <a:r>
              <a:rPr lang="en-US" sz="1200" dirty="0" err="1"/>
              <a:t>atau</a:t>
            </a:r>
            <a:r>
              <a:rPr lang="en-US" sz="1200" dirty="0"/>
              <a:t> </a:t>
            </a:r>
            <a:r>
              <a:rPr lang="en-US" sz="1200" dirty="0" err="1"/>
              <a:t>bisa</a:t>
            </a:r>
            <a:r>
              <a:rPr lang="en-US" sz="1200" dirty="0"/>
              <a:t> </a:t>
            </a:r>
            <a:r>
              <a:rPr lang="en-US" sz="1200" dirty="0" err="1"/>
              <a:t>membuat</a:t>
            </a:r>
            <a:r>
              <a:rPr lang="en-US" sz="1200" dirty="0"/>
              <a:t> daftar </a:t>
            </a:r>
            <a:r>
              <a:rPr lang="en-US" sz="1200" dirty="0" err="1"/>
              <a:t>pelajaran</a:t>
            </a:r>
          </a:p>
        </p:txBody>
      </p:sp>
      <p:pic>
        <p:nvPicPr>
          <p:cNvPr id="2" name="Picture 3" descr="Graphical user interface, text, application, email&#10;&#10;Description automatically generated">
            <a:extLst>
              <a:ext uri="{FF2B5EF4-FFF2-40B4-BE49-F238E27FC236}">
                <a16:creationId xmlns:a16="http://schemas.microsoft.com/office/drawing/2014/main" id="{1E320C8D-D4E9-DED9-DE54-42A93A7314D5}"/>
              </a:ext>
            </a:extLst>
          </p:cNvPr>
          <p:cNvPicPr>
            <a:picLocks noChangeAspect="1"/>
          </p:cNvPicPr>
          <p:nvPr/>
        </p:nvPicPr>
        <p:blipFill>
          <a:blip r:embed="rId3"/>
          <a:stretch>
            <a:fillRect/>
          </a:stretch>
        </p:blipFill>
        <p:spPr>
          <a:xfrm>
            <a:off x="88900" y="196329"/>
            <a:ext cx="4893128" cy="2319698"/>
          </a:xfrm>
          <a:prstGeom prst="rect">
            <a:avLst/>
          </a:prstGeom>
        </p:spPr>
      </p:pic>
      <p:pic>
        <p:nvPicPr>
          <p:cNvPr id="4" name="Picture 5" descr="Graphical user interface, application&#10;&#10;Description automatically generated">
            <a:extLst>
              <a:ext uri="{FF2B5EF4-FFF2-40B4-BE49-F238E27FC236}">
                <a16:creationId xmlns:a16="http://schemas.microsoft.com/office/drawing/2014/main" id="{CD7D8972-1767-1FFC-BA31-AC30055242EF}"/>
              </a:ext>
            </a:extLst>
          </p:cNvPr>
          <p:cNvPicPr>
            <a:picLocks noChangeAspect="1"/>
          </p:cNvPicPr>
          <p:nvPr/>
        </p:nvPicPr>
        <p:blipFill>
          <a:blip r:embed="rId4"/>
          <a:stretch>
            <a:fillRect/>
          </a:stretch>
        </p:blipFill>
        <p:spPr>
          <a:xfrm>
            <a:off x="2084615" y="2684882"/>
            <a:ext cx="4775199" cy="2313736"/>
          </a:xfrm>
          <a:prstGeom prst="rect">
            <a:avLst/>
          </a:prstGeom>
        </p:spPr>
      </p:pic>
    </p:spTree>
    <p:extLst>
      <p:ext uri="{BB962C8B-B14F-4D97-AF65-F5344CB8AC3E}">
        <p14:creationId xmlns:p14="http://schemas.microsoft.com/office/powerpoint/2010/main" val="1346121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369721" y="562862"/>
            <a:ext cx="7704000" cy="612600"/>
          </a:xfrm>
          <a:prstGeom prst="rect">
            <a:avLst/>
          </a:prstGeom>
        </p:spPr>
        <p:txBody>
          <a:bodyPr spcFirstLastPara="1" wrap="square" lIns="91425" tIns="91425" rIns="91425" bIns="91425" anchor="t" anchorCtr="0">
            <a:noAutofit/>
          </a:bodyPr>
          <a:lstStyle/>
          <a:p>
            <a:r>
              <a:rPr lang="en" sz="2400" dirty="0"/>
              <a:t>Todo</a:t>
            </a:r>
            <a:endParaRPr lang="en-US" dirty="0"/>
          </a:p>
        </p:txBody>
      </p:sp>
      <p:sp>
        <p:nvSpPr>
          <p:cNvPr id="5" name="Google Shape;417;p32">
            <a:extLst>
              <a:ext uri="{FF2B5EF4-FFF2-40B4-BE49-F238E27FC236}">
                <a16:creationId xmlns:a16="http://schemas.microsoft.com/office/drawing/2014/main" id="{2C75079E-CC3E-5E90-2F17-9D6D6CD944E3}"/>
              </a:ext>
            </a:extLst>
          </p:cNvPr>
          <p:cNvSpPr txBox="1">
            <a:spLocks/>
          </p:cNvSpPr>
          <p:nvPr/>
        </p:nvSpPr>
        <p:spPr>
          <a:xfrm>
            <a:off x="6386951" y="1069871"/>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a:t>Ada 3 status di TODO </a:t>
            </a:r>
            <a:r>
              <a:rPr lang="en-US" sz="1200" dirty="0" err="1"/>
              <a:t>yaitu</a:t>
            </a:r>
            <a:r>
              <a:rPr lang="en-US" sz="1200" dirty="0"/>
              <a:t> </a:t>
            </a:r>
            <a:r>
              <a:rPr lang="en-US" sz="1200" dirty="0" err="1"/>
              <a:t>todo</a:t>
            </a:r>
            <a:r>
              <a:rPr lang="en-US" sz="1200" dirty="0"/>
              <a:t>, doing, dan done. User </a:t>
            </a:r>
            <a:r>
              <a:rPr lang="en-US" sz="1200" dirty="0" err="1"/>
              <a:t>dapat</a:t>
            </a:r>
            <a:r>
              <a:rPr lang="en-US" sz="1200" dirty="0"/>
              <a:t> </a:t>
            </a:r>
            <a:r>
              <a:rPr lang="en-US" sz="1200" dirty="0" err="1"/>
              <a:t>sesuka</a:t>
            </a:r>
            <a:r>
              <a:rPr lang="en-US" sz="1200" dirty="0"/>
              <a:t> </a:t>
            </a:r>
            <a:r>
              <a:rPr lang="en-US" sz="1200" dirty="0" err="1"/>
              <a:t>hati</a:t>
            </a:r>
            <a:r>
              <a:rPr lang="en-US" sz="1200" dirty="0"/>
              <a:t> </a:t>
            </a:r>
            <a:r>
              <a:rPr lang="en-US" sz="1200" dirty="0" err="1"/>
              <a:t>menentukan</a:t>
            </a:r>
            <a:r>
              <a:rPr lang="en-US" sz="1200" dirty="0"/>
              <a:t> </a:t>
            </a:r>
            <a:r>
              <a:rPr lang="en-US" sz="1200" dirty="0" err="1"/>
              <a:t>todo</a:t>
            </a:r>
            <a:r>
              <a:rPr lang="en-US" sz="1200" dirty="0"/>
              <a:t> </a:t>
            </a:r>
            <a:r>
              <a:rPr lang="en-US" sz="1200" dirty="0" err="1"/>
              <a:t>listnya</a:t>
            </a:r>
            <a:r>
              <a:rPr lang="en-US" sz="1200" dirty="0"/>
              <a:t> dan </a:t>
            </a:r>
            <a:r>
              <a:rPr lang="en-US" sz="1200" dirty="0" err="1"/>
              <a:t>membuat</a:t>
            </a:r>
            <a:r>
              <a:rPr lang="en-US" sz="1200" dirty="0"/>
              <a:t> </a:t>
            </a:r>
            <a:r>
              <a:rPr lang="en-US" sz="1200" dirty="0" err="1"/>
              <a:t>commentar</a:t>
            </a:r>
            <a:r>
              <a:rPr lang="en-US" sz="1200" dirty="0"/>
              <a:t>, </a:t>
            </a:r>
            <a:r>
              <a:rPr lang="en-US" sz="1200" dirty="0" err="1"/>
              <a:t>untuk</a:t>
            </a:r>
            <a:r>
              <a:rPr lang="en-US" sz="1200" dirty="0"/>
              <a:t> </a:t>
            </a:r>
            <a:r>
              <a:rPr lang="en-US" sz="1200" dirty="0" err="1"/>
              <a:t>pengingat</a:t>
            </a:r>
            <a:r>
              <a:rPr lang="en-US" sz="1200" dirty="0"/>
              <a:t> </a:t>
            </a:r>
            <a:r>
              <a:rPr lang="en-US" sz="1200" dirty="0" err="1"/>
              <a:t>apa</a:t>
            </a:r>
            <a:r>
              <a:rPr lang="en-US" sz="1200" dirty="0"/>
              <a:t> yang </a:t>
            </a:r>
            <a:r>
              <a:rPr lang="en-US" sz="1200" dirty="0" err="1"/>
              <a:t>perlu</a:t>
            </a:r>
            <a:r>
              <a:rPr lang="en-US" sz="1200" dirty="0"/>
              <a:t> </a:t>
            </a:r>
            <a:r>
              <a:rPr lang="en-US" sz="1200" dirty="0" err="1"/>
              <a:t>ia</a:t>
            </a:r>
            <a:r>
              <a:rPr lang="en-US" sz="1200" dirty="0"/>
              <a:t> </a:t>
            </a:r>
            <a:r>
              <a:rPr lang="en-US" sz="1200" dirty="0" err="1"/>
              <a:t>kerjakan</a:t>
            </a:r>
            <a:endParaRPr lang="en-US" dirty="0" err="1"/>
          </a:p>
        </p:txBody>
      </p:sp>
      <p:pic>
        <p:nvPicPr>
          <p:cNvPr id="3" name="Picture 5" descr="Graphical user interface, application, Word&#10;&#10;Description automatically generated">
            <a:extLst>
              <a:ext uri="{FF2B5EF4-FFF2-40B4-BE49-F238E27FC236}">
                <a16:creationId xmlns:a16="http://schemas.microsoft.com/office/drawing/2014/main" id="{07531034-6F04-18CC-6C60-A83EAF6896D8}"/>
              </a:ext>
            </a:extLst>
          </p:cNvPr>
          <p:cNvPicPr>
            <a:picLocks noChangeAspect="1"/>
          </p:cNvPicPr>
          <p:nvPr/>
        </p:nvPicPr>
        <p:blipFill>
          <a:blip r:embed="rId3"/>
          <a:stretch>
            <a:fillRect/>
          </a:stretch>
        </p:blipFill>
        <p:spPr>
          <a:xfrm>
            <a:off x="125186" y="181882"/>
            <a:ext cx="4521200" cy="2167164"/>
          </a:xfrm>
          <a:prstGeom prst="rect">
            <a:avLst/>
          </a:prstGeom>
        </p:spPr>
      </p:pic>
      <p:pic>
        <p:nvPicPr>
          <p:cNvPr id="6" name="Picture 6" descr="Graphical user interface, application, Word&#10;&#10;Description automatically generated">
            <a:extLst>
              <a:ext uri="{FF2B5EF4-FFF2-40B4-BE49-F238E27FC236}">
                <a16:creationId xmlns:a16="http://schemas.microsoft.com/office/drawing/2014/main" id="{A2214740-3643-FF64-6649-351A39C4A46E}"/>
              </a:ext>
            </a:extLst>
          </p:cNvPr>
          <p:cNvPicPr>
            <a:picLocks noChangeAspect="1"/>
          </p:cNvPicPr>
          <p:nvPr/>
        </p:nvPicPr>
        <p:blipFill>
          <a:blip r:embed="rId4"/>
          <a:stretch>
            <a:fillRect/>
          </a:stretch>
        </p:blipFill>
        <p:spPr>
          <a:xfrm>
            <a:off x="1903185" y="2507604"/>
            <a:ext cx="5636986" cy="2450579"/>
          </a:xfrm>
          <a:prstGeom prst="rect">
            <a:avLst/>
          </a:prstGeom>
        </p:spPr>
      </p:pic>
    </p:spTree>
    <p:extLst>
      <p:ext uri="{BB962C8B-B14F-4D97-AF65-F5344CB8AC3E}">
        <p14:creationId xmlns:p14="http://schemas.microsoft.com/office/powerpoint/2010/main" val="4093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369721" y="562862"/>
            <a:ext cx="7704000" cy="612600"/>
          </a:xfrm>
          <a:prstGeom prst="rect">
            <a:avLst/>
          </a:prstGeom>
        </p:spPr>
        <p:txBody>
          <a:bodyPr spcFirstLastPara="1" wrap="square" lIns="91425" tIns="91425" rIns="91425" bIns="91425" anchor="t" anchorCtr="0">
            <a:noAutofit/>
          </a:bodyPr>
          <a:lstStyle/>
          <a:p>
            <a:r>
              <a:rPr lang="en" sz="2400" dirty="0"/>
              <a:t>Ask AI</a:t>
            </a:r>
            <a:endParaRPr lang="en-US" dirty="0"/>
          </a:p>
        </p:txBody>
      </p:sp>
      <p:sp>
        <p:nvSpPr>
          <p:cNvPr id="5" name="Google Shape;417;p32">
            <a:extLst>
              <a:ext uri="{FF2B5EF4-FFF2-40B4-BE49-F238E27FC236}">
                <a16:creationId xmlns:a16="http://schemas.microsoft.com/office/drawing/2014/main" id="{2C75079E-CC3E-5E90-2F17-9D6D6CD944E3}"/>
              </a:ext>
            </a:extLst>
          </p:cNvPr>
          <p:cNvSpPr txBox="1">
            <a:spLocks/>
          </p:cNvSpPr>
          <p:nvPr/>
        </p:nvSpPr>
        <p:spPr>
          <a:xfrm>
            <a:off x="6386951" y="1069871"/>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a:t>User </a:t>
            </a:r>
            <a:r>
              <a:rPr lang="en-US" sz="1200" dirty="0" err="1"/>
              <a:t>dapat</a:t>
            </a:r>
            <a:r>
              <a:rPr lang="en-US" sz="1200" dirty="0"/>
              <a:t> </a:t>
            </a:r>
            <a:r>
              <a:rPr lang="en-US" sz="1200" dirty="0" err="1"/>
              <a:t>menggunakan</a:t>
            </a:r>
            <a:r>
              <a:rPr lang="en-US" sz="1200" dirty="0"/>
              <a:t> Ask AI </a:t>
            </a:r>
            <a:r>
              <a:rPr lang="en-US" sz="1200" dirty="0" err="1"/>
              <a:t>fitur</a:t>
            </a:r>
            <a:r>
              <a:rPr lang="en-US" sz="1200" dirty="0"/>
              <a:t> </a:t>
            </a:r>
            <a:r>
              <a:rPr lang="en-US" sz="1200" dirty="0" err="1"/>
              <a:t>untuk</a:t>
            </a:r>
            <a:r>
              <a:rPr lang="en-US" sz="1200" dirty="0"/>
              <a:t> </a:t>
            </a:r>
            <a:r>
              <a:rPr lang="en-US" sz="1200" dirty="0" err="1"/>
              <a:t>berbagai</a:t>
            </a:r>
            <a:r>
              <a:rPr lang="en-US" sz="1200" dirty="0"/>
              <a:t> </a:t>
            </a:r>
            <a:r>
              <a:rPr lang="en-US" sz="1200" dirty="0" err="1"/>
              <a:t>macam</a:t>
            </a:r>
            <a:r>
              <a:rPr lang="en-US" sz="1200" dirty="0"/>
              <a:t>, </a:t>
            </a:r>
            <a:r>
              <a:rPr lang="en-US" sz="1200" dirty="0" err="1"/>
              <a:t>contoh</a:t>
            </a:r>
            <a:r>
              <a:rPr lang="en-US" sz="1200" dirty="0"/>
              <a:t> </a:t>
            </a:r>
            <a:r>
              <a:rPr lang="en-US" sz="1200" dirty="0" err="1"/>
              <a:t>seperti</a:t>
            </a:r>
            <a:r>
              <a:rPr lang="en-US" sz="1200" dirty="0"/>
              <a:t> </a:t>
            </a:r>
            <a:r>
              <a:rPr lang="en-US" sz="1200" dirty="0" err="1"/>
              <a:t>membuat</a:t>
            </a:r>
            <a:r>
              <a:rPr lang="en-US" sz="1200" dirty="0"/>
              <a:t> routine yang </a:t>
            </a:r>
            <a:r>
              <a:rPr lang="en-US" sz="1200" dirty="0" err="1"/>
              <a:t>terbaik</a:t>
            </a:r>
            <a:r>
              <a:rPr lang="en-US" sz="1200" dirty="0"/>
              <a:t> </a:t>
            </a:r>
            <a:r>
              <a:rPr lang="en-US" sz="1200" dirty="0" err="1"/>
              <a:t>untuk</a:t>
            </a:r>
            <a:r>
              <a:rPr lang="en-US" sz="1200" dirty="0"/>
              <a:t> </a:t>
            </a:r>
            <a:r>
              <a:rPr lang="en-US" sz="1200" dirty="0" err="1"/>
              <a:t>pagi</a:t>
            </a:r>
            <a:r>
              <a:rPr lang="en-US" sz="1200" dirty="0"/>
              <a:t> </a:t>
            </a:r>
            <a:r>
              <a:rPr lang="en-US" sz="1200" dirty="0" err="1"/>
              <a:t>hari</a:t>
            </a:r>
            <a:endParaRPr lang="en-US" dirty="0" err="1"/>
          </a:p>
        </p:txBody>
      </p:sp>
      <p:pic>
        <p:nvPicPr>
          <p:cNvPr id="2" name="Picture 3" descr="Graphical user interface, text, application&#10;&#10;Description automatically generated">
            <a:extLst>
              <a:ext uri="{FF2B5EF4-FFF2-40B4-BE49-F238E27FC236}">
                <a16:creationId xmlns:a16="http://schemas.microsoft.com/office/drawing/2014/main" id="{B72AE2C0-6924-64EE-7A40-BF0786EF88FA}"/>
              </a:ext>
            </a:extLst>
          </p:cNvPr>
          <p:cNvPicPr>
            <a:picLocks noChangeAspect="1"/>
          </p:cNvPicPr>
          <p:nvPr/>
        </p:nvPicPr>
        <p:blipFill>
          <a:blip r:embed="rId3"/>
          <a:stretch>
            <a:fillRect/>
          </a:stretch>
        </p:blipFill>
        <p:spPr>
          <a:xfrm>
            <a:off x="79829" y="84240"/>
            <a:ext cx="4911271" cy="2353378"/>
          </a:xfrm>
          <a:prstGeom prst="rect">
            <a:avLst/>
          </a:prstGeom>
        </p:spPr>
      </p:pic>
      <p:pic>
        <p:nvPicPr>
          <p:cNvPr id="4" name="Picture 6" descr="Graphical user interface, text, application, email&#10;&#10;Description automatically generated">
            <a:extLst>
              <a:ext uri="{FF2B5EF4-FFF2-40B4-BE49-F238E27FC236}">
                <a16:creationId xmlns:a16="http://schemas.microsoft.com/office/drawing/2014/main" id="{0172784E-47CF-D43E-FF52-4DA55255E9C8}"/>
              </a:ext>
            </a:extLst>
          </p:cNvPr>
          <p:cNvPicPr>
            <a:picLocks noChangeAspect="1"/>
          </p:cNvPicPr>
          <p:nvPr/>
        </p:nvPicPr>
        <p:blipFill>
          <a:blip r:embed="rId4"/>
          <a:stretch>
            <a:fillRect/>
          </a:stretch>
        </p:blipFill>
        <p:spPr>
          <a:xfrm>
            <a:off x="3799114" y="2614453"/>
            <a:ext cx="5020128" cy="2409236"/>
          </a:xfrm>
          <a:prstGeom prst="rect">
            <a:avLst/>
          </a:prstGeom>
        </p:spPr>
      </p:pic>
    </p:spTree>
    <p:extLst>
      <p:ext uri="{BB962C8B-B14F-4D97-AF65-F5344CB8AC3E}">
        <p14:creationId xmlns:p14="http://schemas.microsoft.com/office/powerpoint/2010/main" val="407950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6"/>
          <p:cNvSpPr/>
          <p:nvPr/>
        </p:nvSpPr>
        <p:spPr>
          <a:xfrm flipH="1">
            <a:off x="5099290" y="2317386"/>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txBox="1">
            <a:spLocks noGrp="1"/>
          </p:cNvSpPr>
          <p:nvPr>
            <p:ph type="title"/>
          </p:nvPr>
        </p:nvSpPr>
        <p:spPr>
          <a:xfrm>
            <a:off x="3674722" y="1554094"/>
            <a:ext cx="4983386" cy="1107300"/>
          </a:xfrm>
          <a:prstGeom prst="rect">
            <a:avLst/>
          </a:prstGeom>
        </p:spPr>
        <p:txBody>
          <a:bodyPr spcFirstLastPara="1" wrap="square" lIns="91425" tIns="91425" rIns="91425" bIns="91425" anchor="ctr" anchorCtr="0">
            <a:noAutofit/>
          </a:bodyPr>
          <a:lstStyle/>
          <a:p>
            <a:r>
              <a:rPr lang="en" dirty="0"/>
              <a:t>Thank you</a:t>
            </a:r>
            <a:endParaRPr lang="en-US" dirty="0"/>
          </a:p>
        </p:txBody>
      </p:sp>
      <p:sp>
        <p:nvSpPr>
          <p:cNvPr id="593" name="Google Shape;593;p36"/>
          <p:cNvSpPr txBox="1">
            <a:spLocks noGrp="1"/>
          </p:cNvSpPr>
          <p:nvPr>
            <p:ph type="subTitle" idx="1"/>
          </p:nvPr>
        </p:nvSpPr>
        <p:spPr>
          <a:xfrm flipH="1">
            <a:off x="4754222" y="2701195"/>
            <a:ext cx="3677100" cy="650700"/>
          </a:xfrm>
          <a:prstGeom prst="rect">
            <a:avLst/>
          </a:prstGeom>
        </p:spPr>
        <p:txBody>
          <a:bodyPr spcFirstLastPara="1" wrap="square" lIns="91425" tIns="91425" rIns="91425" bIns="91425" anchor="t" anchorCtr="0">
            <a:noAutofit/>
          </a:bodyPr>
          <a:lstStyle/>
          <a:p>
            <a:pPr marL="0" indent="0">
              <a:spcAft>
                <a:spcPts val="1600"/>
              </a:spcAft>
            </a:pPr>
            <a:r>
              <a:rPr lang="en" dirty="0" err="1"/>
              <a:t>Semoga</a:t>
            </a:r>
            <a:r>
              <a:rPr lang="en" dirty="0"/>
              <a:t> </a:t>
            </a:r>
            <a:r>
              <a:rPr lang="en" dirty="0" err="1"/>
              <a:t>aplikasi</a:t>
            </a:r>
            <a:r>
              <a:rPr lang="en" dirty="0"/>
              <a:t> Stool </a:t>
            </a:r>
            <a:r>
              <a:rPr lang="en" dirty="0" err="1"/>
              <a:t>dapat</a:t>
            </a:r>
            <a:r>
              <a:rPr lang="en" dirty="0"/>
              <a:t> </a:t>
            </a:r>
            <a:r>
              <a:rPr lang="en" dirty="0" err="1"/>
              <a:t>membantu</a:t>
            </a:r>
            <a:r>
              <a:rPr lang="en" dirty="0"/>
              <a:t> user </a:t>
            </a:r>
            <a:r>
              <a:rPr lang="en" dirty="0" err="1"/>
              <a:t>terutama</a:t>
            </a:r>
            <a:r>
              <a:rPr lang="en" dirty="0"/>
              <a:t> </a:t>
            </a:r>
            <a:r>
              <a:rPr lang="en" dirty="0" err="1"/>
              <a:t>mereka</a:t>
            </a:r>
            <a:r>
              <a:rPr lang="en" dirty="0"/>
              <a:t> yang </a:t>
            </a:r>
            <a:r>
              <a:rPr lang="en" dirty="0" err="1"/>
              <a:t>menjalani</a:t>
            </a:r>
            <a:r>
              <a:rPr lang="en" dirty="0"/>
              <a:t> </a:t>
            </a:r>
            <a:r>
              <a:rPr lang="en" dirty="0" err="1"/>
              <a:t>sekolah</a:t>
            </a:r>
            <a:r>
              <a:rPr lang="en" dirty="0"/>
              <a:t> online</a:t>
            </a:r>
            <a:endParaRPr lang="en-US" dirty="0" err="1"/>
          </a:p>
        </p:txBody>
      </p:sp>
      <p:sp>
        <p:nvSpPr>
          <p:cNvPr id="594" name="Google Shape;594;p36"/>
          <p:cNvSpPr/>
          <p:nvPr/>
        </p:nvSpPr>
        <p:spPr>
          <a:xfrm>
            <a:off x="4926469" y="818787"/>
            <a:ext cx="99610" cy="262045"/>
          </a:xfrm>
          <a:custGeom>
            <a:avLst/>
            <a:gdLst/>
            <a:ahLst/>
            <a:cxnLst/>
            <a:rect l="l" t="t" r="r" b="b"/>
            <a:pathLst>
              <a:path w="3504" h="9218" extrusionOk="0">
                <a:moveTo>
                  <a:pt x="1390" y="1"/>
                </a:moveTo>
                <a:cubicBezTo>
                  <a:pt x="738" y="1"/>
                  <a:pt x="201" y="544"/>
                  <a:pt x="201" y="1207"/>
                </a:cubicBezTo>
                <a:lnTo>
                  <a:pt x="34" y="7678"/>
                </a:lnTo>
                <a:cubicBezTo>
                  <a:pt x="1" y="8412"/>
                  <a:pt x="534" y="9046"/>
                  <a:pt x="1235" y="9146"/>
                </a:cubicBezTo>
                <a:lnTo>
                  <a:pt x="1969" y="9213"/>
                </a:lnTo>
                <a:cubicBezTo>
                  <a:pt x="2006" y="9216"/>
                  <a:pt x="2044" y="9218"/>
                  <a:pt x="2081" y="9218"/>
                </a:cubicBezTo>
                <a:cubicBezTo>
                  <a:pt x="2732" y="9218"/>
                  <a:pt x="3270" y="8675"/>
                  <a:pt x="3270" y="8012"/>
                </a:cubicBezTo>
                <a:lnTo>
                  <a:pt x="3470" y="1607"/>
                </a:lnTo>
                <a:cubicBezTo>
                  <a:pt x="3503" y="873"/>
                  <a:pt x="2969" y="239"/>
                  <a:pt x="2269" y="106"/>
                </a:cubicBezTo>
                <a:lnTo>
                  <a:pt x="1502" y="6"/>
                </a:lnTo>
                <a:cubicBezTo>
                  <a:pt x="1464" y="2"/>
                  <a:pt x="1427" y="1"/>
                  <a:pt x="1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4940740" y="1020849"/>
            <a:ext cx="65412" cy="154930"/>
          </a:xfrm>
          <a:custGeom>
            <a:avLst/>
            <a:gdLst/>
            <a:ahLst/>
            <a:cxnLst/>
            <a:rect l="l" t="t" r="r" b="b"/>
            <a:pathLst>
              <a:path w="2301" h="5450" extrusionOk="0">
                <a:moveTo>
                  <a:pt x="543" y="0"/>
                </a:moveTo>
                <a:cubicBezTo>
                  <a:pt x="237" y="0"/>
                  <a:pt x="1" y="255"/>
                  <a:pt x="32" y="570"/>
                </a:cubicBezTo>
                <a:lnTo>
                  <a:pt x="499" y="4940"/>
                </a:lnTo>
                <a:cubicBezTo>
                  <a:pt x="499" y="5273"/>
                  <a:pt x="758" y="5450"/>
                  <a:pt x="1018" y="5450"/>
                </a:cubicBezTo>
                <a:cubicBezTo>
                  <a:pt x="1252" y="5450"/>
                  <a:pt x="1486" y="5307"/>
                  <a:pt x="1533" y="5007"/>
                </a:cubicBezTo>
                <a:lnTo>
                  <a:pt x="2234" y="804"/>
                </a:lnTo>
                <a:cubicBezTo>
                  <a:pt x="2301" y="470"/>
                  <a:pt x="2067" y="170"/>
                  <a:pt x="1767" y="136"/>
                </a:cubicBezTo>
                <a:lnTo>
                  <a:pt x="599" y="3"/>
                </a:lnTo>
                <a:cubicBezTo>
                  <a:pt x="581" y="1"/>
                  <a:pt x="56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4955863" y="794055"/>
            <a:ext cx="49350" cy="50743"/>
          </a:xfrm>
          <a:custGeom>
            <a:avLst/>
            <a:gdLst/>
            <a:ahLst/>
            <a:cxnLst/>
            <a:rect l="l" t="t" r="r" b="b"/>
            <a:pathLst>
              <a:path w="1736" h="1785" extrusionOk="0">
                <a:moveTo>
                  <a:pt x="791" y="1"/>
                </a:moveTo>
                <a:cubicBezTo>
                  <a:pt x="368" y="1"/>
                  <a:pt x="1" y="346"/>
                  <a:pt x="1" y="776"/>
                </a:cubicBezTo>
                <a:cubicBezTo>
                  <a:pt x="1" y="1276"/>
                  <a:pt x="334" y="1710"/>
                  <a:pt x="835" y="1777"/>
                </a:cubicBezTo>
                <a:cubicBezTo>
                  <a:pt x="872" y="1782"/>
                  <a:pt x="908" y="1784"/>
                  <a:pt x="944" y="1784"/>
                </a:cubicBezTo>
                <a:cubicBezTo>
                  <a:pt x="1363" y="1784"/>
                  <a:pt x="1702" y="1439"/>
                  <a:pt x="1702" y="1009"/>
                </a:cubicBezTo>
                <a:cubicBezTo>
                  <a:pt x="1735" y="509"/>
                  <a:pt x="1368" y="75"/>
                  <a:pt x="901" y="9"/>
                </a:cubicBezTo>
                <a:cubicBezTo>
                  <a:pt x="864" y="3"/>
                  <a:pt x="828" y="1"/>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4981476" y="728870"/>
            <a:ext cx="308211" cy="67345"/>
          </a:xfrm>
          <a:custGeom>
            <a:avLst/>
            <a:gdLst/>
            <a:ahLst/>
            <a:cxnLst/>
            <a:rect l="l" t="t" r="r" b="b"/>
            <a:pathLst>
              <a:path w="10842" h="2369" extrusionOk="0">
                <a:moveTo>
                  <a:pt x="3403" y="0"/>
                </a:moveTo>
                <a:lnTo>
                  <a:pt x="0" y="1735"/>
                </a:lnTo>
                <a:lnTo>
                  <a:pt x="10841" y="2368"/>
                </a:lnTo>
                <a:lnTo>
                  <a:pt x="3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4920784" y="1260664"/>
            <a:ext cx="85368" cy="218352"/>
          </a:xfrm>
          <a:custGeom>
            <a:avLst/>
            <a:gdLst/>
            <a:ahLst/>
            <a:cxnLst/>
            <a:rect l="l" t="t" r="r" b="b"/>
            <a:pathLst>
              <a:path w="3003" h="7681" extrusionOk="0">
                <a:moveTo>
                  <a:pt x="1194" y="0"/>
                </a:moveTo>
                <a:cubicBezTo>
                  <a:pt x="639" y="0"/>
                  <a:pt x="167" y="476"/>
                  <a:pt x="167" y="1040"/>
                </a:cubicBezTo>
                <a:lnTo>
                  <a:pt x="34" y="6444"/>
                </a:lnTo>
                <a:cubicBezTo>
                  <a:pt x="1" y="7078"/>
                  <a:pt x="468" y="7612"/>
                  <a:pt x="1068" y="7645"/>
                </a:cubicBezTo>
                <a:lnTo>
                  <a:pt x="1702" y="7679"/>
                </a:lnTo>
                <a:cubicBezTo>
                  <a:pt x="1722" y="7680"/>
                  <a:pt x="1742" y="7680"/>
                  <a:pt x="1762" y="7680"/>
                </a:cubicBezTo>
                <a:cubicBezTo>
                  <a:pt x="2335" y="7680"/>
                  <a:pt x="2803" y="7225"/>
                  <a:pt x="2803" y="6644"/>
                </a:cubicBezTo>
                <a:lnTo>
                  <a:pt x="2969" y="1241"/>
                </a:lnTo>
                <a:cubicBezTo>
                  <a:pt x="3003" y="640"/>
                  <a:pt x="2536" y="106"/>
                  <a:pt x="1935" y="40"/>
                </a:cubicBezTo>
                <a:lnTo>
                  <a:pt x="1301" y="6"/>
                </a:lnTo>
                <a:cubicBezTo>
                  <a:pt x="1265" y="2"/>
                  <a:pt x="1229" y="0"/>
                  <a:pt x="1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4933121" y="1429608"/>
            <a:ext cx="55974" cy="128777"/>
          </a:xfrm>
          <a:custGeom>
            <a:avLst/>
            <a:gdLst/>
            <a:ahLst/>
            <a:cxnLst/>
            <a:rect l="l" t="t" r="r" b="b"/>
            <a:pathLst>
              <a:path w="1969" h="4530" extrusionOk="0">
                <a:moveTo>
                  <a:pt x="501" y="1"/>
                </a:moveTo>
                <a:cubicBezTo>
                  <a:pt x="234" y="1"/>
                  <a:pt x="0" y="234"/>
                  <a:pt x="34" y="501"/>
                </a:cubicBezTo>
                <a:lnTo>
                  <a:pt x="434" y="4137"/>
                </a:lnTo>
                <a:cubicBezTo>
                  <a:pt x="468" y="4396"/>
                  <a:pt x="672" y="4530"/>
                  <a:pt x="875" y="4530"/>
                </a:cubicBezTo>
                <a:cubicBezTo>
                  <a:pt x="1064" y="4530"/>
                  <a:pt x="1253" y="4412"/>
                  <a:pt x="1301" y="4171"/>
                </a:cubicBezTo>
                <a:lnTo>
                  <a:pt x="1902" y="601"/>
                </a:lnTo>
                <a:cubicBezTo>
                  <a:pt x="1968" y="335"/>
                  <a:pt x="1768" y="68"/>
                  <a:pt x="1501" y="68"/>
                </a:cubicBezTo>
                <a:lnTo>
                  <a:pt x="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4945430" y="1238945"/>
            <a:ext cx="41760" cy="42783"/>
          </a:xfrm>
          <a:custGeom>
            <a:avLst/>
            <a:gdLst/>
            <a:ahLst/>
            <a:cxnLst/>
            <a:rect l="l" t="t" r="r" b="b"/>
            <a:pathLst>
              <a:path w="1469" h="1505" extrusionOk="0">
                <a:moveTo>
                  <a:pt x="708" y="1"/>
                </a:moveTo>
                <a:cubicBezTo>
                  <a:pt x="335" y="1"/>
                  <a:pt x="34" y="292"/>
                  <a:pt x="34" y="704"/>
                </a:cubicBezTo>
                <a:cubicBezTo>
                  <a:pt x="1" y="1104"/>
                  <a:pt x="334" y="1438"/>
                  <a:pt x="735" y="1504"/>
                </a:cubicBezTo>
                <a:cubicBezTo>
                  <a:pt x="1135" y="1504"/>
                  <a:pt x="1469" y="1204"/>
                  <a:pt x="1469" y="804"/>
                </a:cubicBezTo>
                <a:cubicBezTo>
                  <a:pt x="1469" y="403"/>
                  <a:pt x="1168" y="37"/>
                  <a:pt x="768" y="3"/>
                </a:cubicBezTo>
                <a:cubicBezTo>
                  <a:pt x="748" y="2"/>
                  <a:pt x="728" y="1"/>
                  <a:pt x="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4968201" y="1179276"/>
            <a:ext cx="215281" cy="46507"/>
          </a:xfrm>
          <a:custGeom>
            <a:avLst/>
            <a:gdLst/>
            <a:ahLst/>
            <a:cxnLst/>
            <a:rect l="l" t="t" r="r" b="b"/>
            <a:pathLst>
              <a:path w="7573" h="1636" extrusionOk="0">
                <a:moveTo>
                  <a:pt x="2369" y="1"/>
                </a:moveTo>
                <a:lnTo>
                  <a:pt x="0" y="1602"/>
                </a:lnTo>
                <a:lnTo>
                  <a:pt x="7572" y="1635"/>
                </a:lnTo>
                <a:lnTo>
                  <a:pt x="23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6"/>
          <p:cNvGrpSpPr/>
          <p:nvPr/>
        </p:nvGrpSpPr>
        <p:grpSpPr>
          <a:xfrm>
            <a:off x="719995" y="534455"/>
            <a:ext cx="4280471" cy="4069965"/>
            <a:chOff x="719995" y="534455"/>
            <a:chExt cx="4280471" cy="4069965"/>
          </a:xfrm>
        </p:grpSpPr>
        <p:sp>
          <p:nvSpPr>
            <p:cNvPr id="603" name="Google Shape;603;p36"/>
            <p:cNvSpPr/>
            <p:nvPr/>
          </p:nvSpPr>
          <p:spPr>
            <a:xfrm>
              <a:off x="719995" y="4336036"/>
              <a:ext cx="2227234" cy="268384"/>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2901948" y="817848"/>
              <a:ext cx="347071" cy="765069"/>
            </a:xfrm>
            <a:custGeom>
              <a:avLst/>
              <a:gdLst/>
              <a:ahLst/>
              <a:cxnLst/>
              <a:rect l="l" t="t" r="r" b="b"/>
              <a:pathLst>
                <a:path w="12209" h="26913" extrusionOk="0">
                  <a:moveTo>
                    <a:pt x="11715" y="0"/>
                  </a:moveTo>
                  <a:cubicBezTo>
                    <a:pt x="11562" y="0"/>
                    <a:pt x="11416" y="100"/>
                    <a:pt x="11342" y="272"/>
                  </a:cubicBezTo>
                  <a:lnTo>
                    <a:pt x="67" y="26324"/>
                  </a:lnTo>
                  <a:cubicBezTo>
                    <a:pt x="0" y="26525"/>
                    <a:pt x="100" y="26791"/>
                    <a:pt x="300" y="26892"/>
                  </a:cubicBezTo>
                  <a:cubicBezTo>
                    <a:pt x="342" y="26905"/>
                    <a:pt x="387" y="26912"/>
                    <a:pt x="432" y="26912"/>
                  </a:cubicBezTo>
                  <a:cubicBezTo>
                    <a:pt x="603" y="26912"/>
                    <a:pt x="781" y="26816"/>
                    <a:pt x="834" y="26658"/>
                  </a:cubicBezTo>
                  <a:lnTo>
                    <a:pt x="12109" y="573"/>
                  </a:lnTo>
                  <a:cubicBezTo>
                    <a:pt x="12209" y="373"/>
                    <a:pt x="12109" y="139"/>
                    <a:pt x="11875" y="39"/>
                  </a:cubicBezTo>
                  <a:cubicBezTo>
                    <a:pt x="11823" y="13"/>
                    <a:pt x="11768" y="0"/>
                    <a:pt x="11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3139005" y="820833"/>
              <a:ext cx="117605" cy="99610"/>
            </a:xfrm>
            <a:custGeom>
              <a:avLst/>
              <a:gdLst/>
              <a:ahLst/>
              <a:cxnLst/>
              <a:rect l="l" t="t" r="r" b="b"/>
              <a:pathLst>
                <a:path w="4137" h="3504" extrusionOk="0">
                  <a:moveTo>
                    <a:pt x="1301" y="1"/>
                  </a:moveTo>
                  <a:lnTo>
                    <a:pt x="0" y="2836"/>
                  </a:lnTo>
                  <a:cubicBezTo>
                    <a:pt x="934" y="3170"/>
                    <a:pt x="1902" y="3370"/>
                    <a:pt x="2903" y="3503"/>
                  </a:cubicBezTo>
                  <a:lnTo>
                    <a:pt x="4137" y="701"/>
                  </a:lnTo>
                  <a:cubicBezTo>
                    <a:pt x="3169" y="568"/>
                    <a:pt x="2235" y="301"/>
                    <a:pt x="1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3062194" y="786692"/>
              <a:ext cx="113824" cy="114790"/>
            </a:xfrm>
            <a:custGeom>
              <a:avLst/>
              <a:gdLst/>
              <a:ahLst/>
              <a:cxnLst/>
              <a:rect l="l" t="t" r="r" b="b"/>
              <a:pathLst>
                <a:path w="4004" h="4038" extrusionOk="0">
                  <a:moveTo>
                    <a:pt x="1335" y="1"/>
                  </a:moveTo>
                  <a:cubicBezTo>
                    <a:pt x="901" y="935"/>
                    <a:pt x="434" y="1869"/>
                    <a:pt x="1" y="2836"/>
                  </a:cubicBezTo>
                  <a:cubicBezTo>
                    <a:pt x="868" y="3303"/>
                    <a:pt x="1768" y="3703"/>
                    <a:pt x="2702" y="4037"/>
                  </a:cubicBezTo>
                  <a:lnTo>
                    <a:pt x="4003" y="1202"/>
                  </a:lnTo>
                  <a:cubicBezTo>
                    <a:pt x="3069" y="835"/>
                    <a:pt x="2202" y="434"/>
                    <a:pt x="1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2988225" y="743084"/>
              <a:ext cx="111919" cy="124257"/>
            </a:xfrm>
            <a:custGeom>
              <a:avLst/>
              <a:gdLst/>
              <a:ahLst/>
              <a:cxnLst/>
              <a:rect l="l" t="t" r="r" b="b"/>
              <a:pathLst>
                <a:path w="3937" h="4371" extrusionOk="0">
                  <a:moveTo>
                    <a:pt x="1402" y="0"/>
                  </a:moveTo>
                  <a:cubicBezTo>
                    <a:pt x="935" y="934"/>
                    <a:pt x="468" y="1868"/>
                    <a:pt x="1" y="2836"/>
                  </a:cubicBezTo>
                  <a:cubicBezTo>
                    <a:pt x="835" y="3369"/>
                    <a:pt x="1702" y="3903"/>
                    <a:pt x="2603" y="4370"/>
                  </a:cubicBezTo>
                  <a:cubicBezTo>
                    <a:pt x="3036" y="3403"/>
                    <a:pt x="3503" y="2469"/>
                    <a:pt x="3937" y="1535"/>
                  </a:cubicBezTo>
                  <a:cubicBezTo>
                    <a:pt x="3070" y="1068"/>
                    <a:pt x="2236" y="534"/>
                    <a:pt x="1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2915224" y="693762"/>
              <a:ext cx="112857" cy="129942"/>
            </a:xfrm>
            <a:custGeom>
              <a:avLst/>
              <a:gdLst/>
              <a:ahLst/>
              <a:cxnLst/>
              <a:rect l="l" t="t" r="r" b="b"/>
              <a:pathLst>
                <a:path w="3970" h="4571" extrusionOk="0">
                  <a:moveTo>
                    <a:pt x="1468" y="1"/>
                  </a:moveTo>
                  <a:cubicBezTo>
                    <a:pt x="968" y="935"/>
                    <a:pt x="501" y="1902"/>
                    <a:pt x="0" y="2836"/>
                  </a:cubicBezTo>
                  <a:cubicBezTo>
                    <a:pt x="834" y="3437"/>
                    <a:pt x="1701" y="4004"/>
                    <a:pt x="2569" y="4571"/>
                  </a:cubicBezTo>
                  <a:cubicBezTo>
                    <a:pt x="3036" y="3603"/>
                    <a:pt x="3503" y="2669"/>
                    <a:pt x="3970" y="1735"/>
                  </a:cubicBezTo>
                  <a:cubicBezTo>
                    <a:pt x="3136" y="1168"/>
                    <a:pt x="2302" y="601"/>
                    <a:pt x="1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2842193" y="644469"/>
              <a:ext cx="113824" cy="129942"/>
            </a:xfrm>
            <a:custGeom>
              <a:avLst/>
              <a:gdLst/>
              <a:ahLst/>
              <a:cxnLst/>
              <a:rect l="l" t="t" r="r" b="b"/>
              <a:pathLst>
                <a:path w="4004" h="4571" extrusionOk="0">
                  <a:moveTo>
                    <a:pt x="1468" y="0"/>
                  </a:moveTo>
                  <a:lnTo>
                    <a:pt x="1" y="2836"/>
                  </a:lnTo>
                  <a:cubicBezTo>
                    <a:pt x="868" y="3403"/>
                    <a:pt x="1702" y="4003"/>
                    <a:pt x="2569" y="4570"/>
                  </a:cubicBezTo>
                  <a:cubicBezTo>
                    <a:pt x="3070" y="3603"/>
                    <a:pt x="3537" y="2669"/>
                    <a:pt x="4004" y="1735"/>
                  </a:cubicBezTo>
                  <a:cubicBezTo>
                    <a:pt x="3170" y="1168"/>
                    <a:pt x="2336" y="567"/>
                    <a:pt x="1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2765382" y="599895"/>
              <a:ext cx="118571" cy="125195"/>
            </a:xfrm>
            <a:custGeom>
              <a:avLst/>
              <a:gdLst/>
              <a:ahLst/>
              <a:cxnLst/>
              <a:rect l="l" t="t" r="r" b="b"/>
              <a:pathLst>
                <a:path w="4171" h="4404" extrusionOk="0">
                  <a:moveTo>
                    <a:pt x="1535" y="0"/>
                  </a:moveTo>
                  <a:lnTo>
                    <a:pt x="1" y="2802"/>
                  </a:lnTo>
                  <a:cubicBezTo>
                    <a:pt x="935" y="3303"/>
                    <a:pt x="1835" y="3837"/>
                    <a:pt x="2703" y="4404"/>
                  </a:cubicBezTo>
                  <a:lnTo>
                    <a:pt x="4170" y="1568"/>
                  </a:lnTo>
                  <a:cubicBezTo>
                    <a:pt x="3336" y="1035"/>
                    <a:pt x="2436" y="467"/>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2681947" y="562911"/>
              <a:ext cx="127099" cy="116666"/>
            </a:xfrm>
            <a:custGeom>
              <a:avLst/>
              <a:gdLst/>
              <a:ahLst/>
              <a:cxnLst/>
              <a:rect l="l" t="t" r="r" b="b"/>
              <a:pathLst>
                <a:path w="4471" h="4104" extrusionOk="0">
                  <a:moveTo>
                    <a:pt x="1601" y="1"/>
                  </a:moveTo>
                  <a:cubicBezTo>
                    <a:pt x="1101" y="935"/>
                    <a:pt x="567" y="1869"/>
                    <a:pt x="0" y="2803"/>
                  </a:cubicBezTo>
                  <a:cubicBezTo>
                    <a:pt x="1001" y="3169"/>
                    <a:pt x="2002" y="3603"/>
                    <a:pt x="2936" y="4103"/>
                  </a:cubicBezTo>
                  <a:lnTo>
                    <a:pt x="4470" y="1301"/>
                  </a:lnTo>
                  <a:cubicBezTo>
                    <a:pt x="3536" y="801"/>
                    <a:pt x="2602" y="367"/>
                    <a:pt x="1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2589956" y="539202"/>
              <a:ext cx="137532" cy="103391"/>
            </a:xfrm>
            <a:custGeom>
              <a:avLst/>
              <a:gdLst/>
              <a:ahLst/>
              <a:cxnLst/>
              <a:rect l="l" t="t" r="r" b="b"/>
              <a:pathLst>
                <a:path w="4838" h="3637" extrusionOk="0">
                  <a:moveTo>
                    <a:pt x="1669" y="1"/>
                  </a:moveTo>
                  <a:lnTo>
                    <a:pt x="1" y="2803"/>
                  </a:lnTo>
                  <a:cubicBezTo>
                    <a:pt x="1101" y="2969"/>
                    <a:pt x="2202" y="3270"/>
                    <a:pt x="3236" y="3637"/>
                  </a:cubicBezTo>
                  <a:cubicBezTo>
                    <a:pt x="3803" y="2703"/>
                    <a:pt x="4337" y="1735"/>
                    <a:pt x="4837" y="835"/>
                  </a:cubicBezTo>
                  <a:cubicBezTo>
                    <a:pt x="3803" y="434"/>
                    <a:pt x="2736" y="167"/>
                    <a:pt x="1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3102021" y="900487"/>
              <a:ext cx="119509" cy="103391"/>
            </a:xfrm>
            <a:custGeom>
              <a:avLst/>
              <a:gdLst/>
              <a:ahLst/>
              <a:cxnLst/>
              <a:rect l="l" t="t" r="r" b="b"/>
              <a:pathLst>
                <a:path w="4204" h="3637" extrusionOk="0">
                  <a:moveTo>
                    <a:pt x="1335" y="1"/>
                  </a:moveTo>
                  <a:lnTo>
                    <a:pt x="1" y="2969"/>
                  </a:lnTo>
                  <a:cubicBezTo>
                    <a:pt x="935" y="3270"/>
                    <a:pt x="1935" y="3503"/>
                    <a:pt x="2936" y="3637"/>
                  </a:cubicBezTo>
                  <a:lnTo>
                    <a:pt x="4204" y="701"/>
                  </a:lnTo>
                  <a:cubicBezTo>
                    <a:pt x="3236" y="568"/>
                    <a:pt x="2269" y="334"/>
                    <a:pt x="1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3022367" y="867312"/>
              <a:ext cx="116666" cy="117605"/>
            </a:xfrm>
            <a:custGeom>
              <a:avLst/>
              <a:gdLst/>
              <a:ahLst/>
              <a:cxnLst/>
              <a:rect l="l" t="t" r="r" b="b"/>
              <a:pathLst>
                <a:path w="4104" h="4137" extrusionOk="0">
                  <a:moveTo>
                    <a:pt x="1402" y="0"/>
                  </a:moveTo>
                  <a:cubicBezTo>
                    <a:pt x="935" y="968"/>
                    <a:pt x="468" y="1935"/>
                    <a:pt x="1" y="2936"/>
                  </a:cubicBezTo>
                  <a:cubicBezTo>
                    <a:pt x="901" y="3403"/>
                    <a:pt x="1802" y="3803"/>
                    <a:pt x="2769" y="4136"/>
                  </a:cubicBezTo>
                  <a:lnTo>
                    <a:pt x="4103" y="1201"/>
                  </a:lnTo>
                  <a:cubicBezTo>
                    <a:pt x="3169" y="867"/>
                    <a:pt x="2269" y="467"/>
                    <a:pt x="1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2947460" y="823676"/>
              <a:ext cx="114762" cy="127099"/>
            </a:xfrm>
            <a:custGeom>
              <a:avLst/>
              <a:gdLst/>
              <a:ahLst/>
              <a:cxnLst/>
              <a:rect l="l" t="t" r="r" b="b"/>
              <a:pathLst>
                <a:path w="4037" h="4471" extrusionOk="0">
                  <a:moveTo>
                    <a:pt x="1435" y="1"/>
                  </a:moveTo>
                  <a:lnTo>
                    <a:pt x="0" y="2936"/>
                  </a:lnTo>
                  <a:cubicBezTo>
                    <a:pt x="868" y="3470"/>
                    <a:pt x="1768" y="4004"/>
                    <a:pt x="2669" y="4471"/>
                  </a:cubicBezTo>
                  <a:cubicBezTo>
                    <a:pt x="3136" y="3470"/>
                    <a:pt x="3603" y="2503"/>
                    <a:pt x="4037" y="1535"/>
                  </a:cubicBezTo>
                  <a:cubicBezTo>
                    <a:pt x="3169" y="1068"/>
                    <a:pt x="2302" y="568"/>
                    <a:pt x="1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2873492" y="775321"/>
              <a:ext cx="114762" cy="131847"/>
            </a:xfrm>
            <a:custGeom>
              <a:avLst/>
              <a:gdLst/>
              <a:ahLst/>
              <a:cxnLst/>
              <a:rect l="l" t="t" r="r" b="b"/>
              <a:pathLst>
                <a:path w="4037" h="4638" extrusionOk="0">
                  <a:moveTo>
                    <a:pt x="1468" y="1"/>
                  </a:moveTo>
                  <a:lnTo>
                    <a:pt x="0" y="2903"/>
                  </a:lnTo>
                  <a:cubicBezTo>
                    <a:pt x="834" y="3470"/>
                    <a:pt x="1702" y="4070"/>
                    <a:pt x="2569" y="4637"/>
                  </a:cubicBezTo>
                  <a:lnTo>
                    <a:pt x="4037" y="1702"/>
                  </a:lnTo>
                  <a:cubicBezTo>
                    <a:pt x="3169" y="1168"/>
                    <a:pt x="2335" y="568"/>
                    <a:pt x="1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2798586" y="725061"/>
              <a:ext cx="116666" cy="132785"/>
            </a:xfrm>
            <a:custGeom>
              <a:avLst/>
              <a:gdLst/>
              <a:ahLst/>
              <a:cxnLst/>
              <a:rect l="l" t="t" r="r" b="b"/>
              <a:pathLst>
                <a:path w="4104" h="4671" extrusionOk="0">
                  <a:moveTo>
                    <a:pt x="1535" y="1"/>
                  </a:moveTo>
                  <a:cubicBezTo>
                    <a:pt x="1034" y="968"/>
                    <a:pt x="501" y="1935"/>
                    <a:pt x="0" y="2903"/>
                  </a:cubicBezTo>
                  <a:cubicBezTo>
                    <a:pt x="868" y="3470"/>
                    <a:pt x="1735" y="4070"/>
                    <a:pt x="2635" y="4671"/>
                  </a:cubicBezTo>
                  <a:lnTo>
                    <a:pt x="4103" y="1735"/>
                  </a:lnTo>
                  <a:cubicBezTo>
                    <a:pt x="3269" y="1168"/>
                    <a:pt x="2402" y="568"/>
                    <a:pt x="1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2719870" y="679549"/>
              <a:ext cx="122352" cy="128037"/>
            </a:xfrm>
            <a:custGeom>
              <a:avLst/>
              <a:gdLst/>
              <a:ahLst/>
              <a:cxnLst/>
              <a:rect l="l" t="t" r="r" b="b"/>
              <a:pathLst>
                <a:path w="4304" h="4504" extrusionOk="0">
                  <a:moveTo>
                    <a:pt x="1602" y="0"/>
                  </a:moveTo>
                  <a:lnTo>
                    <a:pt x="1" y="2903"/>
                  </a:lnTo>
                  <a:cubicBezTo>
                    <a:pt x="968" y="3403"/>
                    <a:pt x="1869" y="3937"/>
                    <a:pt x="2769" y="4504"/>
                  </a:cubicBezTo>
                  <a:cubicBezTo>
                    <a:pt x="3270" y="3536"/>
                    <a:pt x="3803" y="2569"/>
                    <a:pt x="4304" y="1602"/>
                  </a:cubicBezTo>
                  <a:cubicBezTo>
                    <a:pt x="3436" y="1035"/>
                    <a:pt x="2536" y="501"/>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2635469" y="642565"/>
              <a:ext cx="129942" cy="119509"/>
            </a:xfrm>
            <a:custGeom>
              <a:avLst/>
              <a:gdLst/>
              <a:ahLst/>
              <a:cxnLst/>
              <a:rect l="l" t="t" r="r" b="b"/>
              <a:pathLst>
                <a:path w="4571" h="4204" extrusionOk="0">
                  <a:moveTo>
                    <a:pt x="1635" y="1"/>
                  </a:moveTo>
                  <a:lnTo>
                    <a:pt x="1" y="2903"/>
                  </a:lnTo>
                  <a:cubicBezTo>
                    <a:pt x="1035" y="3270"/>
                    <a:pt x="2002" y="3703"/>
                    <a:pt x="2970" y="4204"/>
                  </a:cubicBezTo>
                  <a:lnTo>
                    <a:pt x="4571" y="1301"/>
                  </a:lnTo>
                  <a:cubicBezTo>
                    <a:pt x="3637" y="768"/>
                    <a:pt x="2636" y="334"/>
                    <a:pt x="1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2540663" y="618856"/>
              <a:ext cx="142251" cy="107172"/>
            </a:xfrm>
            <a:custGeom>
              <a:avLst/>
              <a:gdLst/>
              <a:ahLst/>
              <a:cxnLst/>
              <a:rect l="l" t="t" r="r" b="b"/>
              <a:pathLst>
                <a:path w="5004" h="3770" extrusionOk="0">
                  <a:moveTo>
                    <a:pt x="1768" y="1"/>
                  </a:moveTo>
                  <a:cubicBezTo>
                    <a:pt x="1168" y="968"/>
                    <a:pt x="601" y="1935"/>
                    <a:pt x="0" y="2936"/>
                  </a:cubicBezTo>
                  <a:cubicBezTo>
                    <a:pt x="1134" y="3103"/>
                    <a:pt x="2268" y="3370"/>
                    <a:pt x="3336" y="3770"/>
                  </a:cubicBezTo>
                  <a:lnTo>
                    <a:pt x="5004" y="835"/>
                  </a:lnTo>
                  <a:cubicBezTo>
                    <a:pt x="3970" y="468"/>
                    <a:pt x="2869" y="201"/>
                    <a:pt x="1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3062194" y="984888"/>
              <a:ext cx="122352" cy="104329"/>
            </a:xfrm>
            <a:custGeom>
              <a:avLst/>
              <a:gdLst/>
              <a:ahLst/>
              <a:cxnLst/>
              <a:rect l="l" t="t" r="r" b="b"/>
              <a:pathLst>
                <a:path w="4304" h="3670" extrusionOk="0">
                  <a:moveTo>
                    <a:pt x="1368" y="0"/>
                  </a:moveTo>
                  <a:lnTo>
                    <a:pt x="1" y="3003"/>
                  </a:lnTo>
                  <a:cubicBezTo>
                    <a:pt x="968" y="3336"/>
                    <a:pt x="1969" y="3536"/>
                    <a:pt x="3003" y="3670"/>
                  </a:cubicBezTo>
                  <a:cubicBezTo>
                    <a:pt x="3436" y="2636"/>
                    <a:pt x="3870" y="1635"/>
                    <a:pt x="4304" y="668"/>
                  </a:cubicBezTo>
                  <a:cubicBezTo>
                    <a:pt x="3303" y="534"/>
                    <a:pt x="2336" y="301"/>
                    <a:pt x="1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2981602" y="950747"/>
              <a:ext cx="119509" cy="119509"/>
            </a:xfrm>
            <a:custGeom>
              <a:avLst/>
              <a:gdLst/>
              <a:ahLst/>
              <a:cxnLst/>
              <a:rect l="l" t="t" r="r" b="b"/>
              <a:pathLst>
                <a:path w="4204" h="4204" extrusionOk="0">
                  <a:moveTo>
                    <a:pt x="1435" y="1"/>
                  </a:moveTo>
                  <a:lnTo>
                    <a:pt x="0" y="3036"/>
                  </a:lnTo>
                  <a:cubicBezTo>
                    <a:pt x="901" y="3503"/>
                    <a:pt x="1835" y="3903"/>
                    <a:pt x="2836" y="4204"/>
                  </a:cubicBezTo>
                  <a:lnTo>
                    <a:pt x="4203" y="1201"/>
                  </a:lnTo>
                  <a:cubicBezTo>
                    <a:pt x="3236" y="868"/>
                    <a:pt x="2335" y="468"/>
                    <a:pt x="1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2904791" y="907139"/>
              <a:ext cx="117605" cy="129942"/>
            </a:xfrm>
            <a:custGeom>
              <a:avLst/>
              <a:gdLst/>
              <a:ahLst/>
              <a:cxnLst/>
              <a:rect l="l" t="t" r="r" b="b"/>
              <a:pathLst>
                <a:path w="4137" h="4571" extrusionOk="0">
                  <a:moveTo>
                    <a:pt x="1468" y="0"/>
                  </a:moveTo>
                  <a:lnTo>
                    <a:pt x="0" y="3002"/>
                  </a:lnTo>
                  <a:cubicBezTo>
                    <a:pt x="868" y="3569"/>
                    <a:pt x="1768" y="4103"/>
                    <a:pt x="2702" y="4570"/>
                  </a:cubicBezTo>
                  <a:lnTo>
                    <a:pt x="4137" y="1535"/>
                  </a:lnTo>
                  <a:cubicBezTo>
                    <a:pt x="3236" y="1068"/>
                    <a:pt x="2335" y="534"/>
                    <a:pt x="1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2828918" y="857818"/>
              <a:ext cx="117605" cy="134689"/>
            </a:xfrm>
            <a:custGeom>
              <a:avLst/>
              <a:gdLst/>
              <a:ahLst/>
              <a:cxnLst/>
              <a:rect l="l" t="t" r="r" b="b"/>
              <a:pathLst>
                <a:path w="4137" h="4738" extrusionOk="0">
                  <a:moveTo>
                    <a:pt x="1535" y="1"/>
                  </a:moveTo>
                  <a:cubicBezTo>
                    <a:pt x="1035" y="1001"/>
                    <a:pt x="534" y="2002"/>
                    <a:pt x="1" y="3003"/>
                  </a:cubicBezTo>
                  <a:cubicBezTo>
                    <a:pt x="901" y="3603"/>
                    <a:pt x="1769" y="4204"/>
                    <a:pt x="2669" y="4737"/>
                  </a:cubicBezTo>
                  <a:lnTo>
                    <a:pt x="4137" y="1735"/>
                  </a:lnTo>
                  <a:cubicBezTo>
                    <a:pt x="3270" y="1168"/>
                    <a:pt x="2402" y="568"/>
                    <a:pt x="1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2753073" y="807558"/>
              <a:ext cx="120447" cy="135628"/>
            </a:xfrm>
            <a:custGeom>
              <a:avLst/>
              <a:gdLst/>
              <a:ahLst/>
              <a:cxnLst/>
              <a:rect l="l" t="t" r="r" b="b"/>
              <a:pathLst>
                <a:path w="4237" h="4771" extrusionOk="0">
                  <a:moveTo>
                    <a:pt x="1601" y="1"/>
                  </a:moveTo>
                  <a:cubicBezTo>
                    <a:pt x="1068" y="1001"/>
                    <a:pt x="534" y="2002"/>
                    <a:pt x="0" y="3003"/>
                  </a:cubicBezTo>
                  <a:cubicBezTo>
                    <a:pt x="901" y="3570"/>
                    <a:pt x="1801" y="4170"/>
                    <a:pt x="2669" y="4771"/>
                  </a:cubicBezTo>
                  <a:cubicBezTo>
                    <a:pt x="3202" y="3770"/>
                    <a:pt x="3703" y="2769"/>
                    <a:pt x="4236" y="1769"/>
                  </a:cubicBezTo>
                  <a:cubicBezTo>
                    <a:pt x="3336" y="1168"/>
                    <a:pt x="2469" y="568"/>
                    <a:pt x="1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2673419" y="762045"/>
              <a:ext cx="125195" cy="130880"/>
            </a:xfrm>
            <a:custGeom>
              <a:avLst/>
              <a:gdLst/>
              <a:ahLst/>
              <a:cxnLst/>
              <a:rect l="l" t="t" r="r" b="b"/>
              <a:pathLst>
                <a:path w="4404" h="4604" extrusionOk="0">
                  <a:moveTo>
                    <a:pt x="1635" y="1"/>
                  </a:moveTo>
                  <a:cubicBezTo>
                    <a:pt x="1101" y="1001"/>
                    <a:pt x="534" y="2002"/>
                    <a:pt x="0" y="3003"/>
                  </a:cubicBezTo>
                  <a:cubicBezTo>
                    <a:pt x="967" y="3503"/>
                    <a:pt x="1901" y="4037"/>
                    <a:pt x="2802" y="4604"/>
                  </a:cubicBezTo>
                  <a:cubicBezTo>
                    <a:pt x="3336" y="3603"/>
                    <a:pt x="3870" y="2602"/>
                    <a:pt x="4403" y="1602"/>
                  </a:cubicBezTo>
                  <a:cubicBezTo>
                    <a:pt x="3503" y="1035"/>
                    <a:pt x="2602" y="501"/>
                    <a:pt x="1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2587113" y="725061"/>
              <a:ext cx="132785" cy="122352"/>
            </a:xfrm>
            <a:custGeom>
              <a:avLst/>
              <a:gdLst/>
              <a:ahLst/>
              <a:cxnLst/>
              <a:rect l="l" t="t" r="r" b="b"/>
              <a:pathLst>
                <a:path w="4671" h="4304" extrusionOk="0">
                  <a:moveTo>
                    <a:pt x="1702" y="1"/>
                  </a:moveTo>
                  <a:lnTo>
                    <a:pt x="1" y="3003"/>
                  </a:lnTo>
                  <a:cubicBezTo>
                    <a:pt x="1035" y="3370"/>
                    <a:pt x="2035" y="3803"/>
                    <a:pt x="3036" y="4304"/>
                  </a:cubicBezTo>
                  <a:cubicBezTo>
                    <a:pt x="3570" y="3303"/>
                    <a:pt x="4137" y="2302"/>
                    <a:pt x="4671" y="1302"/>
                  </a:cubicBezTo>
                  <a:cubicBezTo>
                    <a:pt x="3703" y="801"/>
                    <a:pt x="2736" y="368"/>
                    <a:pt x="1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2490403" y="701353"/>
              <a:ext cx="145094" cy="109076"/>
            </a:xfrm>
            <a:custGeom>
              <a:avLst/>
              <a:gdLst/>
              <a:ahLst/>
              <a:cxnLst/>
              <a:rect l="l" t="t" r="r" b="b"/>
              <a:pathLst>
                <a:path w="5104" h="3837" extrusionOk="0">
                  <a:moveTo>
                    <a:pt x="1768" y="1"/>
                  </a:moveTo>
                  <a:lnTo>
                    <a:pt x="0" y="3036"/>
                  </a:lnTo>
                  <a:cubicBezTo>
                    <a:pt x="1134" y="3203"/>
                    <a:pt x="2302" y="3470"/>
                    <a:pt x="3403" y="3837"/>
                  </a:cubicBezTo>
                  <a:lnTo>
                    <a:pt x="5104" y="835"/>
                  </a:lnTo>
                  <a:cubicBezTo>
                    <a:pt x="4003" y="468"/>
                    <a:pt x="2902" y="167"/>
                    <a:pt x="1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3021429" y="1070228"/>
              <a:ext cx="126133" cy="107172"/>
            </a:xfrm>
            <a:custGeom>
              <a:avLst/>
              <a:gdLst/>
              <a:ahLst/>
              <a:cxnLst/>
              <a:rect l="l" t="t" r="r" b="b"/>
              <a:pathLst>
                <a:path w="4437" h="3770" extrusionOk="0">
                  <a:moveTo>
                    <a:pt x="1435" y="1"/>
                  </a:moveTo>
                  <a:lnTo>
                    <a:pt x="0" y="3136"/>
                  </a:lnTo>
                  <a:cubicBezTo>
                    <a:pt x="1001" y="3436"/>
                    <a:pt x="2035" y="3670"/>
                    <a:pt x="3069" y="3770"/>
                  </a:cubicBezTo>
                  <a:cubicBezTo>
                    <a:pt x="3536" y="2703"/>
                    <a:pt x="3970" y="1668"/>
                    <a:pt x="4437" y="668"/>
                  </a:cubicBezTo>
                  <a:cubicBezTo>
                    <a:pt x="3403" y="534"/>
                    <a:pt x="2402" y="334"/>
                    <a:pt x="1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2939870" y="1037053"/>
              <a:ext cx="122352" cy="122352"/>
            </a:xfrm>
            <a:custGeom>
              <a:avLst/>
              <a:gdLst/>
              <a:ahLst/>
              <a:cxnLst/>
              <a:rect l="l" t="t" r="r" b="b"/>
              <a:pathLst>
                <a:path w="4304" h="4304" extrusionOk="0">
                  <a:moveTo>
                    <a:pt x="1468" y="0"/>
                  </a:moveTo>
                  <a:cubicBezTo>
                    <a:pt x="968" y="1034"/>
                    <a:pt x="467" y="2068"/>
                    <a:pt x="0" y="3136"/>
                  </a:cubicBezTo>
                  <a:cubicBezTo>
                    <a:pt x="901" y="3603"/>
                    <a:pt x="1868" y="3970"/>
                    <a:pt x="2869" y="4303"/>
                  </a:cubicBezTo>
                  <a:lnTo>
                    <a:pt x="4304" y="1168"/>
                  </a:lnTo>
                  <a:cubicBezTo>
                    <a:pt x="3303" y="867"/>
                    <a:pt x="2369" y="467"/>
                    <a:pt x="1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2861154" y="992479"/>
              <a:ext cx="120476" cy="133723"/>
            </a:xfrm>
            <a:custGeom>
              <a:avLst/>
              <a:gdLst/>
              <a:ahLst/>
              <a:cxnLst/>
              <a:rect l="l" t="t" r="r" b="b"/>
              <a:pathLst>
                <a:path w="4238" h="4704" extrusionOk="0">
                  <a:moveTo>
                    <a:pt x="1535" y="0"/>
                  </a:moveTo>
                  <a:cubicBezTo>
                    <a:pt x="1035" y="1034"/>
                    <a:pt x="535" y="2102"/>
                    <a:pt x="1" y="3136"/>
                  </a:cubicBezTo>
                  <a:cubicBezTo>
                    <a:pt x="901" y="3703"/>
                    <a:pt x="1802" y="4237"/>
                    <a:pt x="2769" y="4704"/>
                  </a:cubicBezTo>
                  <a:cubicBezTo>
                    <a:pt x="3236" y="3636"/>
                    <a:pt x="3737" y="2602"/>
                    <a:pt x="4237" y="1568"/>
                  </a:cubicBezTo>
                  <a:cubicBezTo>
                    <a:pt x="3303" y="1101"/>
                    <a:pt x="2403" y="567"/>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2784343" y="943157"/>
              <a:ext cx="120476" cy="138470"/>
            </a:xfrm>
            <a:custGeom>
              <a:avLst/>
              <a:gdLst/>
              <a:ahLst/>
              <a:cxnLst/>
              <a:rect l="l" t="t" r="r" b="b"/>
              <a:pathLst>
                <a:path w="4238" h="4871" extrusionOk="0">
                  <a:moveTo>
                    <a:pt x="1569" y="1"/>
                  </a:moveTo>
                  <a:cubicBezTo>
                    <a:pt x="1068" y="1035"/>
                    <a:pt x="535" y="2069"/>
                    <a:pt x="1" y="3136"/>
                  </a:cubicBezTo>
                  <a:cubicBezTo>
                    <a:pt x="902" y="3703"/>
                    <a:pt x="1802" y="4304"/>
                    <a:pt x="2703" y="4871"/>
                  </a:cubicBezTo>
                  <a:cubicBezTo>
                    <a:pt x="3203" y="3837"/>
                    <a:pt x="3737" y="2803"/>
                    <a:pt x="4237" y="1735"/>
                  </a:cubicBezTo>
                  <a:cubicBezTo>
                    <a:pt x="3337" y="1202"/>
                    <a:pt x="2469" y="601"/>
                    <a:pt x="1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706594" y="892897"/>
              <a:ext cx="122352" cy="139437"/>
            </a:xfrm>
            <a:custGeom>
              <a:avLst/>
              <a:gdLst/>
              <a:ahLst/>
              <a:cxnLst/>
              <a:rect l="l" t="t" r="r" b="b"/>
              <a:pathLst>
                <a:path w="4304" h="4905" extrusionOk="0">
                  <a:moveTo>
                    <a:pt x="1635" y="1"/>
                  </a:moveTo>
                  <a:lnTo>
                    <a:pt x="1" y="3103"/>
                  </a:lnTo>
                  <a:cubicBezTo>
                    <a:pt x="935" y="3703"/>
                    <a:pt x="1835" y="4304"/>
                    <a:pt x="2736" y="4904"/>
                  </a:cubicBezTo>
                  <a:cubicBezTo>
                    <a:pt x="3270" y="3837"/>
                    <a:pt x="3803" y="2803"/>
                    <a:pt x="4304" y="1769"/>
                  </a:cubicBezTo>
                  <a:cubicBezTo>
                    <a:pt x="3436" y="1168"/>
                    <a:pt x="2536" y="568"/>
                    <a:pt x="1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625036" y="847385"/>
              <a:ext cx="128066" cy="134689"/>
            </a:xfrm>
            <a:custGeom>
              <a:avLst/>
              <a:gdLst/>
              <a:ahLst/>
              <a:cxnLst/>
              <a:rect l="l" t="t" r="r" b="b"/>
              <a:pathLst>
                <a:path w="4505" h="4738" extrusionOk="0">
                  <a:moveTo>
                    <a:pt x="1702" y="1"/>
                  </a:moveTo>
                  <a:cubicBezTo>
                    <a:pt x="1135" y="1035"/>
                    <a:pt x="568" y="2069"/>
                    <a:pt x="1" y="3103"/>
                  </a:cubicBezTo>
                  <a:cubicBezTo>
                    <a:pt x="968" y="3603"/>
                    <a:pt x="1936" y="4137"/>
                    <a:pt x="2870" y="4737"/>
                  </a:cubicBezTo>
                  <a:lnTo>
                    <a:pt x="4504" y="1602"/>
                  </a:lnTo>
                  <a:cubicBezTo>
                    <a:pt x="3603" y="1035"/>
                    <a:pt x="2669" y="501"/>
                    <a:pt x="1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536854" y="810400"/>
              <a:ext cx="136594" cy="125195"/>
            </a:xfrm>
            <a:custGeom>
              <a:avLst/>
              <a:gdLst/>
              <a:ahLst/>
              <a:cxnLst/>
              <a:rect l="l" t="t" r="r" b="b"/>
              <a:pathLst>
                <a:path w="4805" h="4404" extrusionOk="0">
                  <a:moveTo>
                    <a:pt x="1769" y="1"/>
                  </a:moveTo>
                  <a:cubicBezTo>
                    <a:pt x="1168" y="1035"/>
                    <a:pt x="601" y="2069"/>
                    <a:pt x="1" y="3103"/>
                  </a:cubicBezTo>
                  <a:cubicBezTo>
                    <a:pt x="1068" y="3470"/>
                    <a:pt x="2102" y="3904"/>
                    <a:pt x="3103" y="4404"/>
                  </a:cubicBezTo>
                  <a:cubicBezTo>
                    <a:pt x="3670" y="3370"/>
                    <a:pt x="4237" y="2302"/>
                    <a:pt x="4804" y="1302"/>
                  </a:cubicBezTo>
                  <a:cubicBezTo>
                    <a:pt x="3803" y="801"/>
                    <a:pt x="2803" y="368"/>
                    <a:pt x="1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438239" y="787658"/>
              <a:ext cx="148903" cy="110953"/>
            </a:xfrm>
            <a:custGeom>
              <a:avLst/>
              <a:gdLst/>
              <a:ahLst/>
              <a:cxnLst/>
              <a:rect l="l" t="t" r="r" b="b"/>
              <a:pathLst>
                <a:path w="5238" h="3903" extrusionOk="0">
                  <a:moveTo>
                    <a:pt x="1835" y="0"/>
                  </a:moveTo>
                  <a:lnTo>
                    <a:pt x="1" y="3136"/>
                  </a:lnTo>
                  <a:cubicBezTo>
                    <a:pt x="1168" y="3269"/>
                    <a:pt x="2336" y="3536"/>
                    <a:pt x="3470" y="3903"/>
                  </a:cubicBezTo>
                  <a:cubicBezTo>
                    <a:pt x="4070" y="2869"/>
                    <a:pt x="4637" y="1835"/>
                    <a:pt x="5238" y="801"/>
                  </a:cubicBezTo>
                  <a:cubicBezTo>
                    <a:pt x="4103" y="434"/>
                    <a:pt x="2969" y="167"/>
                    <a:pt x="1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2433491" y="534455"/>
              <a:ext cx="826928" cy="646754"/>
            </a:xfrm>
            <a:custGeom>
              <a:avLst/>
              <a:gdLst/>
              <a:ahLst/>
              <a:cxnLst/>
              <a:rect l="l" t="t" r="r" b="b"/>
              <a:pathLst>
                <a:path w="29089" h="22751" extrusionOk="0">
                  <a:moveTo>
                    <a:pt x="7239" y="301"/>
                  </a:moveTo>
                  <a:cubicBezTo>
                    <a:pt x="8273" y="468"/>
                    <a:pt x="9307" y="735"/>
                    <a:pt x="10275" y="1135"/>
                  </a:cubicBezTo>
                  <a:cubicBezTo>
                    <a:pt x="11275" y="1469"/>
                    <a:pt x="12209" y="1902"/>
                    <a:pt x="13143" y="2403"/>
                  </a:cubicBezTo>
                  <a:cubicBezTo>
                    <a:pt x="13977" y="2836"/>
                    <a:pt x="14811" y="3370"/>
                    <a:pt x="15779" y="4004"/>
                  </a:cubicBezTo>
                  <a:cubicBezTo>
                    <a:pt x="16613" y="4571"/>
                    <a:pt x="17480" y="5138"/>
                    <a:pt x="18314" y="5738"/>
                  </a:cubicBezTo>
                  <a:cubicBezTo>
                    <a:pt x="19114" y="6305"/>
                    <a:pt x="19982" y="6872"/>
                    <a:pt x="20816" y="7439"/>
                  </a:cubicBezTo>
                  <a:cubicBezTo>
                    <a:pt x="21750" y="8073"/>
                    <a:pt x="22584" y="8574"/>
                    <a:pt x="23351" y="8974"/>
                  </a:cubicBezTo>
                  <a:cubicBezTo>
                    <a:pt x="24218" y="9441"/>
                    <a:pt x="25119" y="9841"/>
                    <a:pt x="26053" y="10175"/>
                  </a:cubicBezTo>
                  <a:cubicBezTo>
                    <a:pt x="26920" y="10508"/>
                    <a:pt x="27821" y="10742"/>
                    <a:pt x="28721" y="10875"/>
                  </a:cubicBezTo>
                  <a:lnTo>
                    <a:pt x="23651" y="22450"/>
                  </a:lnTo>
                  <a:cubicBezTo>
                    <a:pt x="22684" y="22350"/>
                    <a:pt x="21683" y="22150"/>
                    <a:pt x="20749" y="21850"/>
                  </a:cubicBezTo>
                  <a:cubicBezTo>
                    <a:pt x="19748" y="21516"/>
                    <a:pt x="18814" y="21149"/>
                    <a:pt x="17880" y="20682"/>
                  </a:cubicBezTo>
                  <a:cubicBezTo>
                    <a:pt x="17046" y="20249"/>
                    <a:pt x="16146" y="19748"/>
                    <a:pt x="15145" y="19114"/>
                  </a:cubicBezTo>
                  <a:cubicBezTo>
                    <a:pt x="14244" y="18547"/>
                    <a:pt x="13310" y="17947"/>
                    <a:pt x="12443" y="17380"/>
                  </a:cubicBezTo>
                  <a:cubicBezTo>
                    <a:pt x="11576" y="16779"/>
                    <a:pt x="10642" y="16179"/>
                    <a:pt x="9708" y="15612"/>
                  </a:cubicBezTo>
                  <a:cubicBezTo>
                    <a:pt x="8674" y="14945"/>
                    <a:pt x="7706" y="14411"/>
                    <a:pt x="6839" y="13977"/>
                  </a:cubicBezTo>
                  <a:cubicBezTo>
                    <a:pt x="5838" y="13477"/>
                    <a:pt x="4771" y="13043"/>
                    <a:pt x="3703" y="12677"/>
                  </a:cubicBezTo>
                  <a:cubicBezTo>
                    <a:pt x="2636" y="12343"/>
                    <a:pt x="1535" y="12076"/>
                    <a:pt x="434" y="11909"/>
                  </a:cubicBezTo>
                  <a:lnTo>
                    <a:pt x="7239" y="301"/>
                  </a:lnTo>
                  <a:close/>
                  <a:moveTo>
                    <a:pt x="7206" y="1"/>
                  </a:moveTo>
                  <a:cubicBezTo>
                    <a:pt x="7139" y="1"/>
                    <a:pt x="7072" y="34"/>
                    <a:pt x="7039" y="68"/>
                  </a:cubicBezTo>
                  <a:lnTo>
                    <a:pt x="1" y="11976"/>
                  </a:lnTo>
                  <a:cubicBezTo>
                    <a:pt x="1" y="12009"/>
                    <a:pt x="1" y="12076"/>
                    <a:pt x="1" y="12109"/>
                  </a:cubicBezTo>
                  <a:cubicBezTo>
                    <a:pt x="34" y="12143"/>
                    <a:pt x="67" y="12176"/>
                    <a:pt x="134" y="12210"/>
                  </a:cubicBezTo>
                  <a:cubicBezTo>
                    <a:pt x="1302" y="12343"/>
                    <a:pt x="2436" y="12576"/>
                    <a:pt x="3570" y="12943"/>
                  </a:cubicBezTo>
                  <a:cubicBezTo>
                    <a:pt x="4637" y="13310"/>
                    <a:pt x="5671" y="13744"/>
                    <a:pt x="6672" y="14244"/>
                  </a:cubicBezTo>
                  <a:cubicBezTo>
                    <a:pt x="7539" y="14678"/>
                    <a:pt x="8473" y="15212"/>
                    <a:pt x="9508" y="15845"/>
                  </a:cubicBezTo>
                  <a:cubicBezTo>
                    <a:pt x="10442" y="16413"/>
                    <a:pt x="11376" y="17013"/>
                    <a:pt x="12243" y="17613"/>
                  </a:cubicBezTo>
                  <a:cubicBezTo>
                    <a:pt x="13143" y="18214"/>
                    <a:pt x="14044" y="18814"/>
                    <a:pt x="14945" y="19381"/>
                  </a:cubicBezTo>
                  <a:cubicBezTo>
                    <a:pt x="15979" y="20015"/>
                    <a:pt x="16879" y="20515"/>
                    <a:pt x="17747" y="20949"/>
                  </a:cubicBezTo>
                  <a:cubicBezTo>
                    <a:pt x="18047" y="21083"/>
                    <a:pt x="18314" y="21216"/>
                    <a:pt x="18614" y="21349"/>
                  </a:cubicBezTo>
                  <a:cubicBezTo>
                    <a:pt x="19281" y="21650"/>
                    <a:pt x="19948" y="21883"/>
                    <a:pt x="20649" y="22117"/>
                  </a:cubicBezTo>
                  <a:cubicBezTo>
                    <a:pt x="21650" y="22450"/>
                    <a:pt x="22684" y="22650"/>
                    <a:pt x="23751" y="22750"/>
                  </a:cubicBezTo>
                  <a:cubicBezTo>
                    <a:pt x="23784" y="22750"/>
                    <a:pt x="23851" y="22717"/>
                    <a:pt x="23884" y="22650"/>
                  </a:cubicBezTo>
                  <a:lnTo>
                    <a:pt x="29055" y="10809"/>
                  </a:lnTo>
                  <a:cubicBezTo>
                    <a:pt x="29088" y="10775"/>
                    <a:pt x="29088" y="10742"/>
                    <a:pt x="29055" y="10708"/>
                  </a:cubicBezTo>
                  <a:cubicBezTo>
                    <a:pt x="29021" y="10675"/>
                    <a:pt x="28988" y="10642"/>
                    <a:pt x="28955" y="10642"/>
                  </a:cubicBezTo>
                  <a:cubicBezTo>
                    <a:pt x="27987" y="10508"/>
                    <a:pt x="27053" y="10275"/>
                    <a:pt x="26153" y="9941"/>
                  </a:cubicBezTo>
                  <a:cubicBezTo>
                    <a:pt x="25252" y="9608"/>
                    <a:pt x="24351" y="9207"/>
                    <a:pt x="23518" y="8740"/>
                  </a:cubicBezTo>
                  <a:cubicBezTo>
                    <a:pt x="22750" y="8340"/>
                    <a:pt x="21916" y="7840"/>
                    <a:pt x="20982" y="7206"/>
                  </a:cubicBezTo>
                  <a:cubicBezTo>
                    <a:pt x="20148" y="6672"/>
                    <a:pt x="19315" y="6072"/>
                    <a:pt x="18481" y="5505"/>
                  </a:cubicBezTo>
                  <a:cubicBezTo>
                    <a:pt x="17647" y="4938"/>
                    <a:pt x="16813" y="4337"/>
                    <a:pt x="15945" y="3770"/>
                  </a:cubicBezTo>
                  <a:cubicBezTo>
                    <a:pt x="14978" y="3136"/>
                    <a:pt x="14111" y="2636"/>
                    <a:pt x="13277" y="2169"/>
                  </a:cubicBezTo>
                  <a:cubicBezTo>
                    <a:pt x="12343" y="1669"/>
                    <a:pt x="11409" y="1235"/>
                    <a:pt x="10408" y="868"/>
                  </a:cubicBezTo>
                  <a:cubicBezTo>
                    <a:pt x="9374" y="468"/>
                    <a:pt x="8307" y="201"/>
                    <a:pt x="7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2165136" y="4217522"/>
              <a:ext cx="81587" cy="187764"/>
            </a:xfrm>
            <a:custGeom>
              <a:avLst/>
              <a:gdLst/>
              <a:ahLst/>
              <a:cxnLst/>
              <a:rect l="l" t="t" r="r" b="b"/>
              <a:pathLst>
                <a:path w="2870" h="6605" extrusionOk="0">
                  <a:moveTo>
                    <a:pt x="1" y="0"/>
                  </a:moveTo>
                  <a:lnTo>
                    <a:pt x="1" y="6605"/>
                  </a:lnTo>
                  <a:lnTo>
                    <a:pt x="2869" y="6605"/>
                  </a:lnTo>
                  <a:lnTo>
                    <a:pt x="2836"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1361973" y="3897002"/>
              <a:ext cx="194416" cy="186826"/>
            </a:xfrm>
            <a:custGeom>
              <a:avLst/>
              <a:gdLst/>
              <a:ahLst/>
              <a:cxnLst/>
              <a:rect l="l" t="t" r="r" b="b"/>
              <a:pathLst>
                <a:path w="6839" h="6572" extrusionOk="0">
                  <a:moveTo>
                    <a:pt x="4403" y="0"/>
                  </a:moveTo>
                  <a:lnTo>
                    <a:pt x="0" y="5104"/>
                  </a:lnTo>
                  <a:lnTo>
                    <a:pt x="2469" y="6572"/>
                  </a:lnTo>
                  <a:lnTo>
                    <a:pt x="6838" y="1502"/>
                  </a:lnTo>
                  <a:lnTo>
                    <a:pt x="4403"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1301281" y="4029730"/>
              <a:ext cx="245756" cy="210875"/>
            </a:xfrm>
            <a:custGeom>
              <a:avLst/>
              <a:gdLst/>
              <a:ahLst/>
              <a:cxnLst/>
              <a:rect l="l" t="t" r="r" b="b"/>
              <a:pathLst>
                <a:path w="8645" h="7418" extrusionOk="0">
                  <a:moveTo>
                    <a:pt x="2054" y="0"/>
                  </a:moveTo>
                  <a:cubicBezTo>
                    <a:pt x="1982" y="0"/>
                    <a:pt x="1911" y="37"/>
                    <a:pt x="1868" y="102"/>
                  </a:cubicBezTo>
                  <a:lnTo>
                    <a:pt x="167" y="2036"/>
                  </a:lnTo>
                  <a:cubicBezTo>
                    <a:pt x="0" y="2236"/>
                    <a:pt x="67" y="2537"/>
                    <a:pt x="301" y="2703"/>
                  </a:cubicBezTo>
                  <a:cubicBezTo>
                    <a:pt x="1268" y="3237"/>
                    <a:pt x="1768" y="3471"/>
                    <a:pt x="2969" y="4204"/>
                  </a:cubicBezTo>
                  <a:cubicBezTo>
                    <a:pt x="3703" y="4638"/>
                    <a:pt x="5971" y="6606"/>
                    <a:pt x="7005" y="7207"/>
                  </a:cubicBezTo>
                  <a:cubicBezTo>
                    <a:pt x="7243" y="7357"/>
                    <a:pt x="7465" y="7417"/>
                    <a:pt x="7661" y="7417"/>
                  </a:cubicBezTo>
                  <a:cubicBezTo>
                    <a:pt x="8290" y="7417"/>
                    <a:pt x="8645" y="6794"/>
                    <a:pt x="8340" y="6539"/>
                  </a:cubicBezTo>
                  <a:cubicBezTo>
                    <a:pt x="7005" y="5272"/>
                    <a:pt x="5938" y="3771"/>
                    <a:pt x="5237" y="2103"/>
                  </a:cubicBezTo>
                  <a:cubicBezTo>
                    <a:pt x="5171" y="1936"/>
                    <a:pt x="5071" y="1803"/>
                    <a:pt x="4937" y="1703"/>
                  </a:cubicBezTo>
                  <a:lnTo>
                    <a:pt x="2169" y="35"/>
                  </a:lnTo>
                  <a:cubicBezTo>
                    <a:pt x="2133" y="11"/>
                    <a:pt x="2093" y="0"/>
                    <a:pt x="2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2135741" y="4395790"/>
              <a:ext cx="282626" cy="91991"/>
            </a:xfrm>
            <a:custGeom>
              <a:avLst/>
              <a:gdLst/>
              <a:ahLst/>
              <a:cxnLst/>
              <a:rect l="l" t="t" r="r" b="b"/>
              <a:pathLst>
                <a:path w="9942" h="3236" extrusionOk="0">
                  <a:moveTo>
                    <a:pt x="734" y="0"/>
                  </a:moveTo>
                  <a:cubicBezTo>
                    <a:pt x="634" y="0"/>
                    <a:pt x="534" y="100"/>
                    <a:pt x="501" y="201"/>
                  </a:cubicBezTo>
                  <a:lnTo>
                    <a:pt x="67" y="2736"/>
                  </a:lnTo>
                  <a:cubicBezTo>
                    <a:pt x="1" y="3003"/>
                    <a:pt x="201" y="3236"/>
                    <a:pt x="468" y="3236"/>
                  </a:cubicBezTo>
                  <a:cubicBezTo>
                    <a:pt x="1602" y="3236"/>
                    <a:pt x="3203" y="3169"/>
                    <a:pt x="4637" y="3169"/>
                  </a:cubicBezTo>
                  <a:cubicBezTo>
                    <a:pt x="6305" y="3169"/>
                    <a:pt x="6539" y="3236"/>
                    <a:pt x="8473" y="3236"/>
                  </a:cubicBezTo>
                  <a:cubicBezTo>
                    <a:pt x="9641" y="3236"/>
                    <a:pt x="9941" y="2069"/>
                    <a:pt x="9441" y="1968"/>
                  </a:cubicBezTo>
                  <a:cubicBezTo>
                    <a:pt x="7172" y="1468"/>
                    <a:pt x="6505" y="1435"/>
                    <a:pt x="4537" y="234"/>
                  </a:cubicBezTo>
                  <a:cubicBezTo>
                    <a:pt x="4337" y="100"/>
                    <a:pt x="4104" y="0"/>
                    <a:pt x="3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2163231" y="1418237"/>
              <a:ext cx="218579" cy="250446"/>
            </a:xfrm>
            <a:custGeom>
              <a:avLst/>
              <a:gdLst/>
              <a:ahLst/>
              <a:cxnLst/>
              <a:rect l="l" t="t" r="r" b="b"/>
              <a:pathLst>
                <a:path w="7689" h="8810" extrusionOk="0">
                  <a:moveTo>
                    <a:pt x="1469" y="1"/>
                  </a:moveTo>
                  <a:lnTo>
                    <a:pt x="1469" y="1"/>
                  </a:lnTo>
                  <a:cubicBezTo>
                    <a:pt x="1635" y="2169"/>
                    <a:pt x="1602" y="4771"/>
                    <a:pt x="1" y="5938"/>
                  </a:cubicBezTo>
                  <a:cubicBezTo>
                    <a:pt x="1" y="5938"/>
                    <a:pt x="601" y="8173"/>
                    <a:pt x="4471" y="8740"/>
                  </a:cubicBezTo>
                  <a:cubicBezTo>
                    <a:pt x="4805" y="8788"/>
                    <a:pt x="5094" y="8810"/>
                    <a:pt x="5342" y="8810"/>
                  </a:cubicBezTo>
                  <a:cubicBezTo>
                    <a:pt x="7688" y="8810"/>
                    <a:pt x="6406" y="6872"/>
                    <a:pt x="6406" y="6872"/>
                  </a:cubicBezTo>
                  <a:cubicBezTo>
                    <a:pt x="4171" y="5972"/>
                    <a:pt x="4571" y="3136"/>
                    <a:pt x="5138" y="1568"/>
                  </a:cubicBezTo>
                  <a:lnTo>
                    <a:pt x="1469"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1691022" y="1616434"/>
              <a:ext cx="370780" cy="548253"/>
            </a:xfrm>
            <a:custGeom>
              <a:avLst/>
              <a:gdLst/>
              <a:ahLst/>
              <a:cxnLst/>
              <a:rect l="l" t="t" r="r" b="b"/>
              <a:pathLst>
                <a:path w="13043" h="19286" extrusionOk="0">
                  <a:moveTo>
                    <a:pt x="10908" y="0"/>
                  </a:moveTo>
                  <a:cubicBezTo>
                    <a:pt x="10908" y="0"/>
                    <a:pt x="3970" y="4837"/>
                    <a:pt x="1635" y="8273"/>
                  </a:cubicBezTo>
                  <a:cubicBezTo>
                    <a:pt x="601" y="9774"/>
                    <a:pt x="167" y="15645"/>
                    <a:pt x="0" y="19114"/>
                  </a:cubicBezTo>
                  <a:cubicBezTo>
                    <a:pt x="192" y="19236"/>
                    <a:pt x="621" y="19285"/>
                    <a:pt x="1054" y="19285"/>
                  </a:cubicBezTo>
                  <a:cubicBezTo>
                    <a:pt x="1448" y="19285"/>
                    <a:pt x="1845" y="19244"/>
                    <a:pt x="2068" y="19181"/>
                  </a:cubicBezTo>
                  <a:cubicBezTo>
                    <a:pt x="2635" y="16512"/>
                    <a:pt x="4370" y="12943"/>
                    <a:pt x="4904" y="10975"/>
                  </a:cubicBezTo>
                  <a:cubicBezTo>
                    <a:pt x="5271" y="9541"/>
                    <a:pt x="13043" y="3670"/>
                    <a:pt x="13043" y="3670"/>
                  </a:cubicBezTo>
                  <a:lnTo>
                    <a:pt x="10908"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1665409" y="2143650"/>
              <a:ext cx="131847" cy="94863"/>
            </a:xfrm>
            <a:custGeom>
              <a:avLst/>
              <a:gdLst/>
              <a:ahLst/>
              <a:cxnLst/>
              <a:rect l="l" t="t" r="r" b="b"/>
              <a:pathLst>
                <a:path w="4638" h="3337" extrusionOk="0">
                  <a:moveTo>
                    <a:pt x="1268" y="1"/>
                  </a:moveTo>
                  <a:lnTo>
                    <a:pt x="1268" y="1"/>
                  </a:lnTo>
                  <a:cubicBezTo>
                    <a:pt x="0" y="1402"/>
                    <a:pt x="1401" y="3337"/>
                    <a:pt x="1401" y="3337"/>
                  </a:cubicBezTo>
                  <a:lnTo>
                    <a:pt x="4637" y="2770"/>
                  </a:lnTo>
                  <a:lnTo>
                    <a:pt x="2969" y="635"/>
                  </a:lnTo>
                  <a:lnTo>
                    <a:pt x="1268"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1705235" y="2221120"/>
              <a:ext cx="94863" cy="85368"/>
            </a:xfrm>
            <a:custGeom>
              <a:avLst/>
              <a:gdLst/>
              <a:ahLst/>
              <a:cxnLst/>
              <a:rect l="l" t="t" r="r" b="b"/>
              <a:pathLst>
                <a:path w="3337" h="3003" extrusionOk="0">
                  <a:moveTo>
                    <a:pt x="3236" y="1"/>
                  </a:moveTo>
                  <a:lnTo>
                    <a:pt x="0" y="568"/>
                  </a:lnTo>
                  <a:lnTo>
                    <a:pt x="401" y="3003"/>
                  </a:lnTo>
                  <a:lnTo>
                    <a:pt x="3336" y="2636"/>
                  </a:lnTo>
                  <a:lnTo>
                    <a:pt x="3236"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1817126" y="1580388"/>
              <a:ext cx="330015" cy="304430"/>
            </a:xfrm>
            <a:custGeom>
              <a:avLst/>
              <a:gdLst/>
              <a:ahLst/>
              <a:cxnLst/>
              <a:rect l="l" t="t" r="r" b="b"/>
              <a:pathLst>
                <a:path w="11609" h="10709" extrusionOk="0">
                  <a:moveTo>
                    <a:pt x="8507" y="1"/>
                  </a:moveTo>
                  <a:cubicBezTo>
                    <a:pt x="3903" y="1"/>
                    <a:pt x="1" y="5071"/>
                    <a:pt x="1" y="5071"/>
                  </a:cubicBezTo>
                  <a:lnTo>
                    <a:pt x="3170" y="10708"/>
                  </a:lnTo>
                  <a:cubicBezTo>
                    <a:pt x="5171" y="9441"/>
                    <a:pt x="7072" y="8040"/>
                    <a:pt x="8874" y="6505"/>
                  </a:cubicBezTo>
                  <a:cubicBezTo>
                    <a:pt x="11609" y="4070"/>
                    <a:pt x="11409" y="34"/>
                    <a:pt x="8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1961253" y="1685370"/>
              <a:ext cx="125507" cy="163401"/>
            </a:xfrm>
            <a:custGeom>
              <a:avLst/>
              <a:gdLst/>
              <a:ahLst/>
              <a:cxnLst/>
              <a:rect l="l" t="t" r="r" b="b"/>
              <a:pathLst>
                <a:path w="4415" h="5748" extrusionOk="0">
                  <a:moveTo>
                    <a:pt x="3807" y="1"/>
                  </a:moveTo>
                  <a:cubicBezTo>
                    <a:pt x="3737" y="1"/>
                    <a:pt x="3647" y="25"/>
                    <a:pt x="3537" y="77"/>
                  </a:cubicBezTo>
                  <a:cubicBezTo>
                    <a:pt x="1902" y="811"/>
                    <a:pt x="268" y="3346"/>
                    <a:pt x="1" y="5748"/>
                  </a:cubicBezTo>
                  <a:cubicBezTo>
                    <a:pt x="735" y="5248"/>
                    <a:pt x="1669" y="4580"/>
                    <a:pt x="2569" y="3813"/>
                  </a:cubicBezTo>
                  <a:cubicBezTo>
                    <a:pt x="3586" y="1840"/>
                    <a:pt x="4415" y="1"/>
                    <a:pt x="3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2135741" y="1544939"/>
              <a:ext cx="214343" cy="92389"/>
            </a:xfrm>
            <a:custGeom>
              <a:avLst/>
              <a:gdLst/>
              <a:ahLst/>
              <a:cxnLst/>
              <a:rect l="l" t="t" r="r" b="b"/>
              <a:pathLst>
                <a:path w="7540" h="3250" extrusionOk="0">
                  <a:moveTo>
                    <a:pt x="1191" y="0"/>
                  </a:moveTo>
                  <a:cubicBezTo>
                    <a:pt x="997" y="0"/>
                    <a:pt x="841" y="15"/>
                    <a:pt x="734" y="47"/>
                  </a:cubicBezTo>
                  <a:cubicBezTo>
                    <a:pt x="401" y="114"/>
                    <a:pt x="1" y="1548"/>
                    <a:pt x="334" y="2249"/>
                  </a:cubicBezTo>
                  <a:cubicBezTo>
                    <a:pt x="742" y="3220"/>
                    <a:pt x="6418" y="3249"/>
                    <a:pt x="7105" y="3249"/>
                  </a:cubicBezTo>
                  <a:cubicBezTo>
                    <a:pt x="7149" y="3249"/>
                    <a:pt x="7172" y="3249"/>
                    <a:pt x="7172" y="3249"/>
                  </a:cubicBezTo>
                  <a:cubicBezTo>
                    <a:pt x="7306" y="2249"/>
                    <a:pt x="7539" y="1815"/>
                    <a:pt x="7306" y="1415"/>
                  </a:cubicBezTo>
                  <a:cubicBezTo>
                    <a:pt x="7127" y="1027"/>
                    <a:pt x="2820" y="0"/>
                    <a:pt x="1191"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2135741" y="1544939"/>
              <a:ext cx="214343" cy="92389"/>
            </a:xfrm>
            <a:custGeom>
              <a:avLst/>
              <a:gdLst/>
              <a:ahLst/>
              <a:cxnLst/>
              <a:rect l="l" t="t" r="r" b="b"/>
              <a:pathLst>
                <a:path w="7540" h="3250" extrusionOk="0">
                  <a:moveTo>
                    <a:pt x="1191" y="0"/>
                  </a:moveTo>
                  <a:cubicBezTo>
                    <a:pt x="997" y="0"/>
                    <a:pt x="841" y="15"/>
                    <a:pt x="734" y="47"/>
                  </a:cubicBezTo>
                  <a:cubicBezTo>
                    <a:pt x="401" y="114"/>
                    <a:pt x="1" y="1548"/>
                    <a:pt x="334" y="2249"/>
                  </a:cubicBezTo>
                  <a:cubicBezTo>
                    <a:pt x="742" y="3220"/>
                    <a:pt x="6418" y="3249"/>
                    <a:pt x="7105" y="3249"/>
                  </a:cubicBezTo>
                  <a:cubicBezTo>
                    <a:pt x="7149" y="3249"/>
                    <a:pt x="7172" y="3249"/>
                    <a:pt x="7172" y="3249"/>
                  </a:cubicBezTo>
                  <a:cubicBezTo>
                    <a:pt x="7306" y="2249"/>
                    <a:pt x="7539" y="1815"/>
                    <a:pt x="7306" y="1415"/>
                  </a:cubicBezTo>
                  <a:cubicBezTo>
                    <a:pt x="7127" y="1027"/>
                    <a:pt x="2820" y="0"/>
                    <a:pt x="1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1952725" y="1580388"/>
              <a:ext cx="555701" cy="762426"/>
            </a:xfrm>
            <a:custGeom>
              <a:avLst/>
              <a:gdLst/>
              <a:ahLst/>
              <a:cxnLst/>
              <a:rect l="l" t="t" r="r" b="b"/>
              <a:pathLst>
                <a:path w="19548" h="26820" extrusionOk="0">
                  <a:moveTo>
                    <a:pt x="3981" y="0"/>
                  </a:moveTo>
                  <a:cubicBezTo>
                    <a:pt x="2406" y="0"/>
                    <a:pt x="1136" y="1387"/>
                    <a:pt x="1268" y="2970"/>
                  </a:cubicBezTo>
                  <a:cubicBezTo>
                    <a:pt x="2002" y="13244"/>
                    <a:pt x="67" y="22817"/>
                    <a:pt x="1" y="24985"/>
                  </a:cubicBezTo>
                  <a:lnTo>
                    <a:pt x="15145" y="26820"/>
                  </a:lnTo>
                  <a:cubicBezTo>
                    <a:pt x="19548" y="11175"/>
                    <a:pt x="16846" y="2169"/>
                    <a:pt x="16846" y="2169"/>
                  </a:cubicBezTo>
                  <a:cubicBezTo>
                    <a:pt x="15478" y="1602"/>
                    <a:pt x="14044" y="1168"/>
                    <a:pt x="12576" y="835"/>
                  </a:cubicBezTo>
                  <a:cubicBezTo>
                    <a:pt x="10441" y="468"/>
                    <a:pt x="8273" y="201"/>
                    <a:pt x="6138" y="68"/>
                  </a:cubicBezTo>
                  <a:cubicBezTo>
                    <a:pt x="5405" y="1"/>
                    <a:pt x="4704" y="1"/>
                    <a:pt x="4037" y="1"/>
                  </a:cubicBezTo>
                  <a:cubicBezTo>
                    <a:pt x="4018" y="0"/>
                    <a:pt x="4000" y="0"/>
                    <a:pt x="3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2384198" y="1461873"/>
              <a:ext cx="561386" cy="320520"/>
            </a:xfrm>
            <a:custGeom>
              <a:avLst/>
              <a:gdLst/>
              <a:ahLst/>
              <a:cxnLst/>
              <a:rect l="l" t="t" r="r" b="b"/>
              <a:pathLst>
                <a:path w="19748" h="11275" extrusionOk="0">
                  <a:moveTo>
                    <a:pt x="18247" y="0"/>
                  </a:moveTo>
                  <a:cubicBezTo>
                    <a:pt x="16312" y="2068"/>
                    <a:pt x="13243" y="3336"/>
                    <a:pt x="11108" y="5104"/>
                  </a:cubicBezTo>
                  <a:cubicBezTo>
                    <a:pt x="10041" y="5838"/>
                    <a:pt x="34" y="7205"/>
                    <a:pt x="34" y="7205"/>
                  </a:cubicBezTo>
                  <a:lnTo>
                    <a:pt x="0" y="11275"/>
                  </a:lnTo>
                  <a:cubicBezTo>
                    <a:pt x="0" y="11275"/>
                    <a:pt x="8973" y="10274"/>
                    <a:pt x="12776" y="8406"/>
                  </a:cubicBezTo>
                  <a:cubicBezTo>
                    <a:pt x="15845" y="6905"/>
                    <a:pt x="18180" y="4070"/>
                    <a:pt x="19748" y="1068"/>
                  </a:cubicBezTo>
                  <a:cubicBezTo>
                    <a:pt x="19481" y="734"/>
                    <a:pt x="18714" y="67"/>
                    <a:pt x="18247"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2263751" y="1602248"/>
              <a:ext cx="366061" cy="255023"/>
            </a:xfrm>
            <a:custGeom>
              <a:avLst/>
              <a:gdLst/>
              <a:ahLst/>
              <a:cxnLst/>
              <a:rect l="l" t="t" r="r" b="b"/>
              <a:pathLst>
                <a:path w="12877" h="8971" extrusionOk="0">
                  <a:moveTo>
                    <a:pt x="8006" y="0"/>
                  </a:moveTo>
                  <a:cubicBezTo>
                    <a:pt x="6511" y="0"/>
                    <a:pt x="5025" y="185"/>
                    <a:pt x="3570" y="566"/>
                  </a:cubicBezTo>
                  <a:cubicBezTo>
                    <a:pt x="1" y="1500"/>
                    <a:pt x="735" y="6570"/>
                    <a:pt x="2970" y="8505"/>
                  </a:cubicBezTo>
                  <a:cubicBezTo>
                    <a:pt x="3351" y="8836"/>
                    <a:pt x="3936" y="8971"/>
                    <a:pt x="4637" y="8971"/>
                  </a:cubicBezTo>
                  <a:cubicBezTo>
                    <a:pt x="7677" y="8971"/>
                    <a:pt x="12877" y="6437"/>
                    <a:pt x="12877" y="6437"/>
                  </a:cubicBezTo>
                  <a:lnTo>
                    <a:pt x="10208" y="132"/>
                  </a:lnTo>
                  <a:cubicBezTo>
                    <a:pt x="9473" y="45"/>
                    <a:pt x="8738" y="0"/>
                    <a:pt x="8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2892453" y="1415395"/>
              <a:ext cx="87272" cy="101969"/>
            </a:xfrm>
            <a:custGeom>
              <a:avLst/>
              <a:gdLst/>
              <a:ahLst/>
              <a:cxnLst/>
              <a:rect l="l" t="t" r="r" b="b"/>
              <a:pathLst>
                <a:path w="3070" h="3587" extrusionOk="0">
                  <a:moveTo>
                    <a:pt x="2269" y="1"/>
                  </a:moveTo>
                  <a:lnTo>
                    <a:pt x="1" y="2002"/>
                  </a:lnTo>
                  <a:lnTo>
                    <a:pt x="968" y="3470"/>
                  </a:lnTo>
                  <a:cubicBezTo>
                    <a:pt x="1244" y="3549"/>
                    <a:pt x="1526" y="3586"/>
                    <a:pt x="1806" y="3586"/>
                  </a:cubicBezTo>
                  <a:cubicBezTo>
                    <a:pt x="2237" y="3586"/>
                    <a:pt x="2665" y="3498"/>
                    <a:pt x="3069" y="3336"/>
                  </a:cubicBezTo>
                  <a:lnTo>
                    <a:pt x="2269"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2955681" y="1415395"/>
              <a:ext cx="50288" cy="94863"/>
            </a:xfrm>
            <a:custGeom>
              <a:avLst/>
              <a:gdLst/>
              <a:ahLst/>
              <a:cxnLst/>
              <a:rect l="l" t="t" r="r" b="b"/>
              <a:pathLst>
                <a:path w="1769" h="3337" extrusionOk="0">
                  <a:moveTo>
                    <a:pt x="1" y="1"/>
                  </a:moveTo>
                  <a:lnTo>
                    <a:pt x="801" y="3336"/>
                  </a:lnTo>
                  <a:lnTo>
                    <a:pt x="1669" y="2869"/>
                  </a:lnTo>
                  <a:lnTo>
                    <a:pt x="1769" y="301"/>
                  </a:lnTo>
                  <a:lnTo>
                    <a:pt x="1"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2394631" y="1348903"/>
              <a:ext cx="16147" cy="23964"/>
            </a:xfrm>
            <a:custGeom>
              <a:avLst/>
              <a:gdLst/>
              <a:ahLst/>
              <a:cxnLst/>
              <a:rect l="l" t="t" r="r" b="b"/>
              <a:pathLst>
                <a:path w="568" h="843" extrusionOk="0">
                  <a:moveTo>
                    <a:pt x="265" y="1"/>
                  </a:moveTo>
                  <a:cubicBezTo>
                    <a:pt x="119" y="1"/>
                    <a:pt x="31" y="189"/>
                    <a:pt x="0" y="405"/>
                  </a:cubicBezTo>
                  <a:cubicBezTo>
                    <a:pt x="0" y="638"/>
                    <a:pt x="100" y="805"/>
                    <a:pt x="267" y="839"/>
                  </a:cubicBezTo>
                  <a:cubicBezTo>
                    <a:pt x="277" y="841"/>
                    <a:pt x="287" y="842"/>
                    <a:pt x="296" y="842"/>
                  </a:cubicBezTo>
                  <a:cubicBezTo>
                    <a:pt x="419" y="842"/>
                    <a:pt x="534" y="655"/>
                    <a:pt x="534" y="438"/>
                  </a:cubicBezTo>
                  <a:cubicBezTo>
                    <a:pt x="567" y="205"/>
                    <a:pt x="434" y="38"/>
                    <a:pt x="300" y="5"/>
                  </a:cubicBezTo>
                  <a:cubicBezTo>
                    <a:pt x="288" y="2"/>
                    <a:pt x="276" y="1"/>
                    <a:pt x="2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2386074" y="1359449"/>
              <a:ext cx="31327" cy="64900"/>
            </a:xfrm>
            <a:custGeom>
              <a:avLst/>
              <a:gdLst/>
              <a:ahLst/>
              <a:cxnLst/>
              <a:rect l="l" t="t" r="r" b="b"/>
              <a:pathLst>
                <a:path w="1102" h="2283" extrusionOk="0">
                  <a:moveTo>
                    <a:pt x="101" y="1"/>
                  </a:moveTo>
                  <a:lnTo>
                    <a:pt x="1" y="2202"/>
                  </a:lnTo>
                  <a:cubicBezTo>
                    <a:pt x="148" y="2256"/>
                    <a:pt x="300" y="2282"/>
                    <a:pt x="451" y="2282"/>
                  </a:cubicBezTo>
                  <a:cubicBezTo>
                    <a:pt x="677" y="2282"/>
                    <a:pt x="902" y="2222"/>
                    <a:pt x="1102" y="2102"/>
                  </a:cubicBezTo>
                  <a:cubicBezTo>
                    <a:pt x="701" y="1435"/>
                    <a:pt x="334" y="734"/>
                    <a:pt x="101"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2376608" y="1311094"/>
              <a:ext cx="33203" cy="27518"/>
            </a:xfrm>
            <a:custGeom>
              <a:avLst/>
              <a:gdLst/>
              <a:ahLst/>
              <a:cxnLst/>
              <a:rect l="l" t="t" r="r" b="b"/>
              <a:pathLst>
                <a:path w="1168" h="968" extrusionOk="0">
                  <a:moveTo>
                    <a:pt x="167" y="0"/>
                  </a:moveTo>
                  <a:cubicBezTo>
                    <a:pt x="67" y="0"/>
                    <a:pt x="0" y="34"/>
                    <a:pt x="0" y="100"/>
                  </a:cubicBezTo>
                  <a:cubicBezTo>
                    <a:pt x="0" y="200"/>
                    <a:pt x="34" y="267"/>
                    <a:pt x="134" y="267"/>
                  </a:cubicBezTo>
                  <a:cubicBezTo>
                    <a:pt x="467" y="334"/>
                    <a:pt x="734" y="567"/>
                    <a:pt x="901" y="901"/>
                  </a:cubicBezTo>
                  <a:cubicBezTo>
                    <a:pt x="901" y="934"/>
                    <a:pt x="968" y="968"/>
                    <a:pt x="1001" y="968"/>
                  </a:cubicBezTo>
                  <a:lnTo>
                    <a:pt x="1068" y="968"/>
                  </a:lnTo>
                  <a:cubicBezTo>
                    <a:pt x="1134" y="934"/>
                    <a:pt x="1168" y="868"/>
                    <a:pt x="1134" y="801"/>
                  </a:cubicBezTo>
                  <a:cubicBezTo>
                    <a:pt x="934" y="401"/>
                    <a:pt x="567" y="10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2174545" y="1212877"/>
              <a:ext cx="240013" cy="320890"/>
            </a:xfrm>
            <a:custGeom>
              <a:avLst/>
              <a:gdLst/>
              <a:ahLst/>
              <a:cxnLst/>
              <a:rect l="l" t="t" r="r" b="b"/>
              <a:pathLst>
                <a:path w="8443" h="11288" extrusionOk="0">
                  <a:moveTo>
                    <a:pt x="3790" y="0"/>
                  </a:moveTo>
                  <a:cubicBezTo>
                    <a:pt x="1809" y="0"/>
                    <a:pt x="0" y="1639"/>
                    <a:pt x="103" y="3856"/>
                  </a:cubicBezTo>
                  <a:cubicBezTo>
                    <a:pt x="137" y="6691"/>
                    <a:pt x="37" y="8359"/>
                    <a:pt x="1371" y="9960"/>
                  </a:cubicBezTo>
                  <a:cubicBezTo>
                    <a:pt x="2121" y="10868"/>
                    <a:pt x="3150" y="11288"/>
                    <a:pt x="4170" y="11288"/>
                  </a:cubicBezTo>
                  <a:cubicBezTo>
                    <a:pt x="5736" y="11288"/>
                    <a:pt x="7277" y="10297"/>
                    <a:pt x="7742" y="8559"/>
                  </a:cubicBezTo>
                  <a:cubicBezTo>
                    <a:pt x="8443" y="6057"/>
                    <a:pt x="8242" y="1821"/>
                    <a:pt x="5541" y="453"/>
                  </a:cubicBezTo>
                  <a:cubicBezTo>
                    <a:pt x="4972" y="142"/>
                    <a:pt x="4373" y="0"/>
                    <a:pt x="3790"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2080734" y="1133962"/>
              <a:ext cx="414416" cy="357931"/>
            </a:xfrm>
            <a:custGeom>
              <a:avLst/>
              <a:gdLst/>
              <a:ahLst/>
              <a:cxnLst/>
              <a:rect l="l" t="t" r="r" b="b"/>
              <a:pathLst>
                <a:path w="14578" h="12591" extrusionOk="0">
                  <a:moveTo>
                    <a:pt x="8828" y="0"/>
                  </a:moveTo>
                  <a:cubicBezTo>
                    <a:pt x="7667" y="0"/>
                    <a:pt x="7306" y="1128"/>
                    <a:pt x="7306" y="1128"/>
                  </a:cubicBezTo>
                  <a:cubicBezTo>
                    <a:pt x="7306" y="1128"/>
                    <a:pt x="7751" y="733"/>
                    <a:pt x="8419" y="733"/>
                  </a:cubicBezTo>
                  <a:cubicBezTo>
                    <a:pt x="8979" y="733"/>
                    <a:pt x="9697" y="1010"/>
                    <a:pt x="10442" y="2028"/>
                  </a:cubicBezTo>
                  <a:cubicBezTo>
                    <a:pt x="10913" y="2660"/>
                    <a:pt x="10694" y="2879"/>
                    <a:pt x="10102" y="2879"/>
                  </a:cubicBezTo>
                  <a:cubicBezTo>
                    <a:pt x="8768" y="2879"/>
                    <a:pt x="5539" y="1770"/>
                    <a:pt x="4024" y="1770"/>
                  </a:cubicBezTo>
                  <a:cubicBezTo>
                    <a:pt x="3832" y="1770"/>
                    <a:pt x="3667" y="1788"/>
                    <a:pt x="3537" y="1828"/>
                  </a:cubicBezTo>
                  <a:cubicBezTo>
                    <a:pt x="1902" y="2329"/>
                    <a:pt x="1068" y="4430"/>
                    <a:pt x="2036" y="5564"/>
                  </a:cubicBezTo>
                  <a:cubicBezTo>
                    <a:pt x="1" y="6798"/>
                    <a:pt x="4171" y="12402"/>
                    <a:pt x="4171" y="12402"/>
                  </a:cubicBezTo>
                  <a:cubicBezTo>
                    <a:pt x="4604" y="12531"/>
                    <a:pt x="5004" y="12590"/>
                    <a:pt x="5372" y="12590"/>
                  </a:cubicBezTo>
                  <a:cubicBezTo>
                    <a:pt x="8440" y="12590"/>
                    <a:pt x="9338" y="8508"/>
                    <a:pt x="9041" y="6632"/>
                  </a:cubicBezTo>
                  <a:cubicBezTo>
                    <a:pt x="11509" y="6398"/>
                    <a:pt x="14578" y="3896"/>
                    <a:pt x="11342" y="1228"/>
                  </a:cubicBezTo>
                  <a:cubicBezTo>
                    <a:pt x="10248" y="304"/>
                    <a:pt x="9430" y="0"/>
                    <a:pt x="8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2291808" y="1346145"/>
              <a:ext cx="69647" cy="87926"/>
            </a:xfrm>
            <a:custGeom>
              <a:avLst/>
              <a:gdLst/>
              <a:ahLst/>
              <a:cxnLst/>
              <a:rect l="l" t="t" r="r" b="b"/>
              <a:pathLst>
                <a:path w="2450" h="3093" extrusionOk="0">
                  <a:moveTo>
                    <a:pt x="1054" y="0"/>
                  </a:moveTo>
                  <a:cubicBezTo>
                    <a:pt x="425" y="0"/>
                    <a:pt x="1" y="625"/>
                    <a:pt x="148" y="1302"/>
                  </a:cubicBezTo>
                  <a:cubicBezTo>
                    <a:pt x="248" y="1936"/>
                    <a:pt x="582" y="2503"/>
                    <a:pt x="1115" y="2904"/>
                  </a:cubicBezTo>
                  <a:cubicBezTo>
                    <a:pt x="1290" y="3035"/>
                    <a:pt x="1461" y="3093"/>
                    <a:pt x="1618" y="3093"/>
                  </a:cubicBezTo>
                  <a:cubicBezTo>
                    <a:pt x="2058" y="3093"/>
                    <a:pt x="2392" y="2636"/>
                    <a:pt x="2416" y="2070"/>
                  </a:cubicBezTo>
                  <a:cubicBezTo>
                    <a:pt x="2450" y="1336"/>
                    <a:pt x="2116" y="202"/>
                    <a:pt x="1315" y="35"/>
                  </a:cubicBezTo>
                  <a:cubicBezTo>
                    <a:pt x="1225" y="11"/>
                    <a:pt x="1138" y="0"/>
                    <a:pt x="1054"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1406519" y="2290649"/>
              <a:ext cx="824085" cy="1725862"/>
            </a:xfrm>
            <a:custGeom>
              <a:avLst/>
              <a:gdLst/>
              <a:ahLst/>
              <a:cxnLst/>
              <a:rect l="l" t="t" r="r" b="b"/>
              <a:pathLst>
                <a:path w="28989" h="60711" extrusionOk="0">
                  <a:moveTo>
                    <a:pt x="19215" y="0"/>
                  </a:moveTo>
                  <a:cubicBezTo>
                    <a:pt x="19215" y="0"/>
                    <a:pt x="16780" y="19481"/>
                    <a:pt x="15345" y="29021"/>
                  </a:cubicBezTo>
                  <a:cubicBezTo>
                    <a:pt x="14011" y="37794"/>
                    <a:pt x="1" y="58009"/>
                    <a:pt x="1" y="58009"/>
                  </a:cubicBezTo>
                  <a:lnTo>
                    <a:pt x="4471" y="60710"/>
                  </a:lnTo>
                  <a:cubicBezTo>
                    <a:pt x="4471" y="60710"/>
                    <a:pt x="21883" y="39329"/>
                    <a:pt x="24051" y="30522"/>
                  </a:cubicBezTo>
                  <a:cubicBezTo>
                    <a:pt x="26020" y="22450"/>
                    <a:pt x="28988" y="1168"/>
                    <a:pt x="28988" y="1168"/>
                  </a:cubicBezTo>
                  <a:lnTo>
                    <a:pt x="19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2080734" y="2514430"/>
              <a:ext cx="109076" cy="573724"/>
            </a:xfrm>
            <a:custGeom>
              <a:avLst/>
              <a:gdLst/>
              <a:ahLst/>
              <a:cxnLst/>
              <a:rect l="l" t="t" r="r" b="b"/>
              <a:pathLst>
                <a:path w="3837" h="20182" extrusionOk="0">
                  <a:moveTo>
                    <a:pt x="2636" y="1"/>
                  </a:moveTo>
                  <a:cubicBezTo>
                    <a:pt x="2469" y="1"/>
                    <a:pt x="2269" y="67"/>
                    <a:pt x="2169" y="201"/>
                  </a:cubicBezTo>
                  <a:cubicBezTo>
                    <a:pt x="1035" y="1268"/>
                    <a:pt x="1035" y="3103"/>
                    <a:pt x="801" y="4504"/>
                  </a:cubicBezTo>
                  <a:cubicBezTo>
                    <a:pt x="101" y="8807"/>
                    <a:pt x="1" y="13210"/>
                    <a:pt x="468" y="17547"/>
                  </a:cubicBezTo>
                  <a:cubicBezTo>
                    <a:pt x="535" y="18280"/>
                    <a:pt x="635" y="19048"/>
                    <a:pt x="801" y="19781"/>
                  </a:cubicBezTo>
                  <a:cubicBezTo>
                    <a:pt x="801" y="19915"/>
                    <a:pt x="835" y="20048"/>
                    <a:pt x="902" y="20182"/>
                  </a:cubicBezTo>
                  <a:cubicBezTo>
                    <a:pt x="1869" y="15512"/>
                    <a:pt x="2970" y="8674"/>
                    <a:pt x="3837" y="3036"/>
                  </a:cubicBezTo>
                  <a:cubicBezTo>
                    <a:pt x="3837" y="3003"/>
                    <a:pt x="3837" y="2969"/>
                    <a:pt x="3837" y="2936"/>
                  </a:cubicBezTo>
                  <a:cubicBezTo>
                    <a:pt x="3837" y="1969"/>
                    <a:pt x="3537" y="1001"/>
                    <a:pt x="3003" y="201"/>
                  </a:cubicBezTo>
                  <a:cubicBezTo>
                    <a:pt x="2936" y="67"/>
                    <a:pt x="2803" y="1"/>
                    <a:pt x="2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2099724" y="2308672"/>
              <a:ext cx="303464" cy="1986627"/>
            </a:xfrm>
            <a:custGeom>
              <a:avLst/>
              <a:gdLst/>
              <a:ahLst/>
              <a:cxnLst/>
              <a:rect l="l" t="t" r="r" b="b"/>
              <a:pathLst>
                <a:path w="10675" h="69884" extrusionOk="0">
                  <a:moveTo>
                    <a:pt x="0" y="0"/>
                  </a:moveTo>
                  <a:cubicBezTo>
                    <a:pt x="0" y="0"/>
                    <a:pt x="1434" y="21049"/>
                    <a:pt x="1434" y="30755"/>
                  </a:cubicBezTo>
                  <a:cubicBezTo>
                    <a:pt x="1434" y="39662"/>
                    <a:pt x="1368" y="69883"/>
                    <a:pt x="1368" y="69883"/>
                  </a:cubicBezTo>
                  <a:lnTo>
                    <a:pt x="6204" y="69883"/>
                  </a:lnTo>
                  <a:cubicBezTo>
                    <a:pt x="6204" y="69883"/>
                    <a:pt x="9607" y="39695"/>
                    <a:pt x="10141" y="30655"/>
                  </a:cubicBezTo>
                  <a:cubicBezTo>
                    <a:pt x="10674" y="21983"/>
                    <a:pt x="9974" y="1201"/>
                    <a:pt x="9974" y="120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36"/>
            <p:cNvGrpSpPr/>
            <p:nvPr/>
          </p:nvGrpSpPr>
          <p:grpSpPr>
            <a:xfrm>
              <a:off x="967485" y="768697"/>
              <a:ext cx="610708" cy="327883"/>
              <a:chOff x="967485" y="768697"/>
              <a:chExt cx="610708" cy="327883"/>
            </a:xfrm>
          </p:grpSpPr>
          <p:sp>
            <p:nvSpPr>
              <p:cNvPr id="665" name="Google Shape;665;p36"/>
              <p:cNvSpPr/>
              <p:nvPr/>
            </p:nvSpPr>
            <p:spPr>
              <a:xfrm>
                <a:off x="967485" y="817053"/>
                <a:ext cx="104329" cy="22770"/>
              </a:xfrm>
              <a:custGeom>
                <a:avLst/>
                <a:gdLst/>
                <a:ahLst/>
                <a:cxnLst/>
                <a:rect l="l" t="t" r="r" b="b"/>
                <a:pathLst>
                  <a:path w="3670" h="801" extrusionOk="0">
                    <a:moveTo>
                      <a:pt x="2502" y="0"/>
                    </a:moveTo>
                    <a:lnTo>
                      <a:pt x="1" y="801"/>
                    </a:lnTo>
                    <a:lnTo>
                      <a:pt x="3670" y="6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1071785" y="827485"/>
                <a:ext cx="110043" cy="22770"/>
              </a:xfrm>
              <a:custGeom>
                <a:avLst/>
                <a:gdLst/>
                <a:ahLst/>
                <a:cxnLst/>
                <a:rect l="l" t="t" r="r" b="b"/>
                <a:pathLst>
                  <a:path w="3871" h="801" extrusionOk="0">
                    <a:moveTo>
                      <a:pt x="3870" y="0"/>
                    </a:moveTo>
                    <a:lnTo>
                      <a:pt x="1" y="234"/>
                    </a:lnTo>
                    <a:lnTo>
                      <a:pt x="1168" y="801"/>
                    </a:lnTo>
                    <a:lnTo>
                      <a:pt x="3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1316461" y="768697"/>
                <a:ext cx="127071" cy="26580"/>
              </a:xfrm>
              <a:custGeom>
                <a:avLst/>
                <a:gdLst/>
                <a:ahLst/>
                <a:cxnLst/>
                <a:rect l="l" t="t" r="r" b="b"/>
                <a:pathLst>
                  <a:path w="4470" h="935" extrusionOk="0">
                    <a:moveTo>
                      <a:pt x="3069" y="0"/>
                    </a:moveTo>
                    <a:lnTo>
                      <a:pt x="0" y="934"/>
                    </a:lnTo>
                    <a:lnTo>
                      <a:pt x="4470" y="634"/>
                    </a:lnTo>
                    <a:lnTo>
                      <a:pt x="3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1443503" y="778164"/>
                <a:ext cx="134689" cy="26580"/>
              </a:xfrm>
              <a:custGeom>
                <a:avLst/>
                <a:gdLst/>
                <a:ahLst/>
                <a:cxnLst/>
                <a:rect l="l" t="t" r="r" b="b"/>
                <a:pathLst>
                  <a:path w="4738" h="935" extrusionOk="0">
                    <a:moveTo>
                      <a:pt x="4738" y="1"/>
                    </a:moveTo>
                    <a:lnTo>
                      <a:pt x="1" y="301"/>
                    </a:lnTo>
                    <a:lnTo>
                      <a:pt x="1402" y="935"/>
                    </a:lnTo>
                    <a:lnTo>
                      <a:pt x="47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003531" y="968770"/>
                <a:ext cx="72092" cy="16147"/>
              </a:xfrm>
              <a:custGeom>
                <a:avLst/>
                <a:gdLst/>
                <a:ahLst/>
                <a:cxnLst/>
                <a:rect l="l" t="t" r="r" b="b"/>
                <a:pathLst>
                  <a:path w="2536" h="568" extrusionOk="0">
                    <a:moveTo>
                      <a:pt x="1735" y="0"/>
                    </a:moveTo>
                    <a:lnTo>
                      <a:pt x="0" y="567"/>
                    </a:lnTo>
                    <a:lnTo>
                      <a:pt x="0" y="567"/>
                    </a:lnTo>
                    <a:lnTo>
                      <a:pt x="2535" y="534"/>
                    </a:lnTo>
                    <a:lnTo>
                      <a:pt x="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075595" y="983950"/>
                <a:ext cx="75873" cy="16147"/>
              </a:xfrm>
              <a:custGeom>
                <a:avLst/>
                <a:gdLst/>
                <a:ahLst/>
                <a:cxnLst/>
                <a:rect l="l" t="t" r="r" b="b"/>
                <a:pathLst>
                  <a:path w="2669" h="568" extrusionOk="0">
                    <a:moveTo>
                      <a:pt x="0" y="0"/>
                    </a:moveTo>
                    <a:lnTo>
                      <a:pt x="834" y="567"/>
                    </a:lnTo>
                    <a:lnTo>
                      <a:pt x="26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054729" y="794140"/>
                <a:ext cx="406826" cy="302440"/>
              </a:xfrm>
              <a:custGeom>
                <a:avLst/>
                <a:gdLst/>
                <a:ahLst/>
                <a:cxnLst/>
                <a:rect l="l" t="t" r="r" b="b"/>
                <a:pathLst>
                  <a:path w="14311" h="10639" extrusionOk="0">
                    <a:moveTo>
                      <a:pt x="13672" y="1"/>
                    </a:moveTo>
                    <a:cubicBezTo>
                      <a:pt x="13652" y="1"/>
                      <a:pt x="13631" y="2"/>
                      <a:pt x="13610" y="6"/>
                    </a:cubicBezTo>
                    <a:cubicBezTo>
                      <a:pt x="13443" y="6"/>
                      <a:pt x="13277" y="172"/>
                      <a:pt x="13277" y="373"/>
                    </a:cubicBezTo>
                    <a:cubicBezTo>
                      <a:pt x="13277" y="373"/>
                      <a:pt x="13277" y="406"/>
                      <a:pt x="13277" y="406"/>
                    </a:cubicBezTo>
                    <a:cubicBezTo>
                      <a:pt x="13076" y="506"/>
                      <a:pt x="12943" y="706"/>
                      <a:pt x="12943" y="940"/>
                    </a:cubicBezTo>
                    <a:lnTo>
                      <a:pt x="12943" y="2374"/>
                    </a:lnTo>
                    <a:lnTo>
                      <a:pt x="9974" y="4442"/>
                    </a:lnTo>
                    <a:cubicBezTo>
                      <a:pt x="9880" y="4419"/>
                      <a:pt x="9786" y="4395"/>
                      <a:pt x="9691" y="4395"/>
                    </a:cubicBezTo>
                    <a:cubicBezTo>
                      <a:pt x="9652" y="4395"/>
                      <a:pt x="9613" y="4399"/>
                      <a:pt x="9574" y="4409"/>
                    </a:cubicBezTo>
                    <a:lnTo>
                      <a:pt x="4103" y="4909"/>
                    </a:lnTo>
                    <a:cubicBezTo>
                      <a:pt x="4003" y="4943"/>
                      <a:pt x="3870" y="4976"/>
                      <a:pt x="3770" y="5043"/>
                    </a:cubicBezTo>
                    <a:lnTo>
                      <a:pt x="1135" y="3642"/>
                    </a:lnTo>
                    <a:lnTo>
                      <a:pt x="1101" y="2341"/>
                    </a:lnTo>
                    <a:cubicBezTo>
                      <a:pt x="1101" y="2141"/>
                      <a:pt x="1001" y="2007"/>
                      <a:pt x="834" y="1940"/>
                    </a:cubicBezTo>
                    <a:lnTo>
                      <a:pt x="834" y="1907"/>
                    </a:lnTo>
                    <a:cubicBezTo>
                      <a:pt x="834" y="1758"/>
                      <a:pt x="727" y="1635"/>
                      <a:pt x="585" y="1635"/>
                    </a:cubicBezTo>
                    <a:cubicBezTo>
                      <a:pt x="569" y="1635"/>
                      <a:pt x="552" y="1637"/>
                      <a:pt x="534" y="1640"/>
                    </a:cubicBezTo>
                    <a:cubicBezTo>
                      <a:pt x="367" y="1640"/>
                      <a:pt x="234" y="1807"/>
                      <a:pt x="267" y="1974"/>
                    </a:cubicBezTo>
                    <a:cubicBezTo>
                      <a:pt x="267" y="1974"/>
                      <a:pt x="267" y="1974"/>
                      <a:pt x="267" y="2007"/>
                    </a:cubicBezTo>
                    <a:cubicBezTo>
                      <a:pt x="101" y="2107"/>
                      <a:pt x="0" y="2274"/>
                      <a:pt x="0" y="2474"/>
                    </a:cubicBezTo>
                    <a:lnTo>
                      <a:pt x="67" y="4609"/>
                    </a:lnTo>
                    <a:cubicBezTo>
                      <a:pt x="67" y="4776"/>
                      <a:pt x="167" y="4909"/>
                      <a:pt x="301" y="4976"/>
                    </a:cubicBezTo>
                    <a:lnTo>
                      <a:pt x="467" y="6010"/>
                    </a:lnTo>
                    <a:cubicBezTo>
                      <a:pt x="483" y="6106"/>
                      <a:pt x="569" y="6156"/>
                      <a:pt x="653" y="6156"/>
                    </a:cubicBezTo>
                    <a:cubicBezTo>
                      <a:pt x="744" y="6156"/>
                      <a:pt x="834" y="6098"/>
                      <a:pt x="834" y="5977"/>
                    </a:cubicBezTo>
                    <a:lnTo>
                      <a:pt x="934" y="4943"/>
                    </a:lnTo>
                    <a:cubicBezTo>
                      <a:pt x="1068" y="4842"/>
                      <a:pt x="1168" y="4676"/>
                      <a:pt x="1168" y="4509"/>
                    </a:cubicBezTo>
                    <a:lnTo>
                      <a:pt x="1168" y="4309"/>
                    </a:lnTo>
                    <a:lnTo>
                      <a:pt x="3370" y="5476"/>
                    </a:lnTo>
                    <a:cubicBezTo>
                      <a:pt x="3269" y="5710"/>
                      <a:pt x="3269" y="5977"/>
                      <a:pt x="3370" y="6210"/>
                    </a:cubicBezTo>
                    <a:lnTo>
                      <a:pt x="3570" y="6610"/>
                    </a:lnTo>
                    <a:lnTo>
                      <a:pt x="3703" y="6911"/>
                    </a:lnTo>
                    <a:cubicBezTo>
                      <a:pt x="3736" y="6944"/>
                      <a:pt x="3770" y="7011"/>
                      <a:pt x="3803" y="7044"/>
                    </a:cubicBezTo>
                    <a:lnTo>
                      <a:pt x="3837" y="7077"/>
                    </a:lnTo>
                    <a:lnTo>
                      <a:pt x="1168" y="7811"/>
                    </a:lnTo>
                    <a:lnTo>
                      <a:pt x="1168" y="7478"/>
                    </a:lnTo>
                    <a:cubicBezTo>
                      <a:pt x="1168" y="7311"/>
                      <a:pt x="1068" y="7177"/>
                      <a:pt x="901" y="7144"/>
                    </a:cubicBezTo>
                    <a:lnTo>
                      <a:pt x="901" y="7111"/>
                    </a:lnTo>
                    <a:cubicBezTo>
                      <a:pt x="901" y="6977"/>
                      <a:pt x="801" y="6877"/>
                      <a:pt x="668" y="6877"/>
                    </a:cubicBezTo>
                    <a:cubicBezTo>
                      <a:pt x="534" y="6877"/>
                      <a:pt x="434" y="7011"/>
                      <a:pt x="434" y="7144"/>
                    </a:cubicBezTo>
                    <a:cubicBezTo>
                      <a:pt x="434" y="7144"/>
                      <a:pt x="434" y="7177"/>
                      <a:pt x="434" y="7177"/>
                    </a:cubicBezTo>
                    <a:cubicBezTo>
                      <a:pt x="301" y="7244"/>
                      <a:pt x="201" y="7411"/>
                      <a:pt x="201" y="7544"/>
                    </a:cubicBezTo>
                    <a:lnTo>
                      <a:pt x="267" y="9379"/>
                    </a:lnTo>
                    <a:cubicBezTo>
                      <a:pt x="267" y="9512"/>
                      <a:pt x="334" y="9613"/>
                      <a:pt x="467" y="9679"/>
                    </a:cubicBezTo>
                    <a:lnTo>
                      <a:pt x="634" y="10513"/>
                    </a:lnTo>
                    <a:cubicBezTo>
                      <a:pt x="634" y="10597"/>
                      <a:pt x="701" y="10638"/>
                      <a:pt x="772" y="10638"/>
                    </a:cubicBezTo>
                    <a:cubicBezTo>
                      <a:pt x="843" y="10638"/>
                      <a:pt x="918" y="10597"/>
                      <a:pt x="934" y="10513"/>
                    </a:cubicBezTo>
                    <a:lnTo>
                      <a:pt x="1001" y="9646"/>
                    </a:lnTo>
                    <a:cubicBezTo>
                      <a:pt x="1135" y="9579"/>
                      <a:pt x="1201" y="9446"/>
                      <a:pt x="1201" y="9312"/>
                    </a:cubicBezTo>
                    <a:lnTo>
                      <a:pt x="1168" y="8378"/>
                    </a:lnTo>
                    <a:lnTo>
                      <a:pt x="4470" y="7478"/>
                    </a:lnTo>
                    <a:lnTo>
                      <a:pt x="4537" y="7511"/>
                    </a:lnTo>
                    <a:cubicBezTo>
                      <a:pt x="4604" y="7544"/>
                      <a:pt x="4670" y="7544"/>
                      <a:pt x="4737" y="7578"/>
                    </a:cubicBezTo>
                    <a:cubicBezTo>
                      <a:pt x="4871" y="7611"/>
                      <a:pt x="5004" y="7611"/>
                      <a:pt x="5171" y="7611"/>
                    </a:cubicBezTo>
                    <a:lnTo>
                      <a:pt x="5304" y="7611"/>
                    </a:lnTo>
                    <a:cubicBezTo>
                      <a:pt x="5553" y="8202"/>
                      <a:pt x="6120" y="8619"/>
                      <a:pt x="6763" y="8619"/>
                    </a:cubicBezTo>
                    <a:cubicBezTo>
                      <a:pt x="6810" y="8619"/>
                      <a:pt x="6858" y="8616"/>
                      <a:pt x="6905" y="8612"/>
                    </a:cubicBezTo>
                    <a:cubicBezTo>
                      <a:pt x="7639" y="8545"/>
                      <a:pt x="8273" y="8078"/>
                      <a:pt x="8507" y="7378"/>
                    </a:cubicBezTo>
                    <a:lnTo>
                      <a:pt x="8673" y="7378"/>
                    </a:lnTo>
                    <a:cubicBezTo>
                      <a:pt x="8873" y="7344"/>
                      <a:pt x="9040" y="7311"/>
                      <a:pt x="9207" y="7244"/>
                    </a:cubicBezTo>
                    <a:cubicBezTo>
                      <a:pt x="9307" y="7211"/>
                      <a:pt x="9374" y="7177"/>
                      <a:pt x="9441" y="7111"/>
                    </a:cubicBezTo>
                    <a:lnTo>
                      <a:pt x="13110" y="7544"/>
                    </a:lnTo>
                    <a:lnTo>
                      <a:pt x="13110" y="8545"/>
                    </a:lnTo>
                    <a:cubicBezTo>
                      <a:pt x="13110" y="8712"/>
                      <a:pt x="13210" y="8845"/>
                      <a:pt x="13343" y="8912"/>
                    </a:cubicBezTo>
                    <a:lnTo>
                      <a:pt x="13477" y="9846"/>
                    </a:lnTo>
                    <a:cubicBezTo>
                      <a:pt x="13510" y="9946"/>
                      <a:pt x="13593" y="9996"/>
                      <a:pt x="13673" y="9996"/>
                    </a:cubicBezTo>
                    <a:cubicBezTo>
                      <a:pt x="13752" y="9996"/>
                      <a:pt x="13827" y="9946"/>
                      <a:pt x="13844" y="9846"/>
                    </a:cubicBezTo>
                    <a:lnTo>
                      <a:pt x="14010" y="8879"/>
                    </a:lnTo>
                    <a:cubicBezTo>
                      <a:pt x="14144" y="8812"/>
                      <a:pt x="14244" y="8679"/>
                      <a:pt x="14244" y="8512"/>
                    </a:cubicBezTo>
                    <a:lnTo>
                      <a:pt x="14244" y="6477"/>
                    </a:lnTo>
                    <a:cubicBezTo>
                      <a:pt x="14244" y="6310"/>
                      <a:pt x="14144" y="6143"/>
                      <a:pt x="13977" y="6077"/>
                    </a:cubicBezTo>
                    <a:cubicBezTo>
                      <a:pt x="13977" y="6077"/>
                      <a:pt x="13977" y="6077"/>
                      <a:pt x="13977" y="6043"/>
                    </a:cubicBezTo>
                    <a:cubicBezTo>
                      <a:pt x="13948" y="5898"/>
                      <a:pt x="13843" y="5803"/>
                      <a:pt x="13728" y="5803"/>
                    </a:cubicBezTo>
                    <a:cubicBezTo>
                      <a:pt x="13711" y="5803"/>
                      <a:pt x="13694" y="5806"/>
                      <a:pt x="13677" y="5810"/>
                    </a:cubicBezTo>
                    <a:cubicBezTo>
                      <a:pt x="13510" y="5810"/>
                      <a:pt x="13377" y="5943"/>
                      <a:pt x="13377" y="6110"/>
                    </a:cubicBezTo>
                    <a:lnTo>
                      <a:pt x="13377" y="6143"/>
                    </a:lnTo>
                    <a:cubicBezTo>
                      <a:pt x="13210" y="6210"/>
                      <a:pt x="13076" y="6377"/>
                      <a:pt x="13076" y="6544"/>
                    </a:cubicBezTo>
                    <a:lnTo>
                      <a:pt x="13076" y="6944"/>
                    </a:lnTo>
                    <a:lnTo>
                      <a:pt x="9974" y="6577"/>
                    </a:lnTo>
                    <a:cubicBezTo>
                      <a:pt x="10041" y="6510"/>
                      <a:pt x="10074" y="6444"/>
                      <a:pt x="10108" y="6344"/>
                    </a:cubicBezTo>
                    <a:lnTo>
                      <a:pt x="10241" y="6043"/>
                    </a:lnTo>
                    <a:lnTo>
                      <a:pt x="10475" y="5576"/>
                    </a:lnTo>
                    <a:cubicBezTo>
                      <a:pt x="10575" y="5343"/>
                      <a:pt x="10575" y="5043"/>
                      <a:pt x="10475" y="4809"/>
                    </a:cubicBezTo>
                    <a:lnTo>
                      <a:pt x="12976" y="3041"/>
                    </a:lnTo>
                    <a:lnTo>
                      <a:pt x="12976" y="3308"/>
                    </a:lnTo>
                    <a:cubicBezTo>
                      <a:pt x="12943" y="3475"/>
                      <a:pt x="13076" y="3642"/>
                      <a:pt x="13243" y="3708"/>
                    </a:cubicBezTo>
                    <a:lnTo>
                      <a:pt x="13443" y="4842"/>
                    </a:lnTo>
                    <a:cubicBezTo>
                      <a:pt x="13459" y="4951"/>
                      <a:pt x="13539" y="5002"/>
                      <a:pt x="13624" y="5002"/>
                    </a:cubicBezTo>
                    <a:cubicBezTo>
                      <a:pt x="13722" y="5002"/>
                      <a:pt x="13826" y="4934"/>
                      <a:pt x="13844" y="4809"/>
                    </a:cubicBezTo>
                    <a:lnTo>
                      <a:pt x="14010" y="3642"/>
                    </a:lnTo>
                    <a:cubicBezTo>
                      <a:pt x="14177" y="3542"/>
                      <a:pt x="14311" y="3375"/>
                      <a:pt x="14311" y="3175"/>
                    </a:cubicBezTo>
                    <a:lnTo>
                      <a:pt x="14311" y="740"/>
                    </a:lnTo>
                    <a:cubicBezTo>
                      <a:pt x="14311" y="539"/>
                      <a:pt x="14177" y="373"/>
                      <a:pt x="13977" y="339"/>
                    </a:cubicBezTo>
                    <a:cubicBezTo>
                      <a:pt x="13977" y="306"/>
                      <a:pt x="13977" y="306"/>
                      <a:pt x="13977" y="273"/>
                    </a:cubicBezTo>
                    <a:cubicBezTo>
                      <a:pt x="13977" y="123"/>
                      <a:pt x="13843" y="1"/>
                      <a:pt x="13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355321" y="937471"/>
                <a:ext cx="88211" cy="17113"/>
              </a:xfrm>
              <a:custGeom>
                <a:avLst/>
                <a:gdLst/>
                <a:ahLst/>
                <a:cxnLst/>
                <a:rect l="l" t="t" r="r" b="b"/>
                <a:pathLst>
                  <a:path w="3103" h="602" extrusionOk="0">
                    <a:moveTo>
                      <a:pt x="2136" y="1"/>
                    </a:moveTo>
                    <a:lnTo>
                      <a:pt x="1" y="601"/>
                    </a:lnTo>
                    <a:lnTo>
                      <a:pt x="3103" y="568"/>
                    </a:lnTo>
                    <a:lnTo>
                      <a:pt x="2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443503" y="952652"/>
                <a:ext cx="92020" cy="18051"/>
              </a:xfrm>
              <a:custGeom>
                <a:avLst/>
                <a:gdLst/>
                <a:ahLst/>
                <a:cxnLst/>
                <a:rect l="l" t="t" r="r" b="b"/>
                <a:pathLst>
                  <a:path w="3237" h="635" extrusionOk="0">
                    <a:moveTo>
                      <a:pt x="3237" y="0"/>
                    </a:moveTo>
                    <a:lnTo>
                      <a:pt x="1" y="34"/>
                    </a:lnTo>
                    <a:lnTo>
                      <a:pt x="968" y="634"/>
                    </a:lnTo>
                    <a:lnTo>
                      <a:pt x="3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967485" y="817053"/>
                <a:ext cx="104329" cy="22770"/>
              </a:xfrm>
              <a:custGeom>
                <a:avLst/>
                <a:gdLst/>
                <a:ahLst/>
                <a:cxnLst/>
                <a:rect l="l" t="t" r="r" b="b"/>
                <a:pathLst>
                  <a:path w="3670" h="801" extrusionOk="0">
                    <a:moveTo>
                      <a:pt x="2502" y="0"/>
                    </a:moveTo>
                    <a:lnTo>
                      <a:pt x="1" y="801"/>
                    </a:lnTo>
                    <a:lnTo>
                      <a:pt x="3670" y="6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071785" y="827485"/>
                <a:ext cx="110043" cy="22770"/>
              </a:xfrm>
              <a:custGeom>
                <a:avLst/>
                <a:gdLst/>
                <a:ahLst/>
                <a:cxnLst/>
                <a:rect l="l" t="t" r="r" b="b"/>
                <a:pathLst>
                  <a:path w="3871" h="801" extrusionOk="0">
                    <a:moveTo>
                      <a:pt x="3870" y="0"/>
                    </a:moveTo>
                    <a:lnTo>
                      <a:pt x="1" y="234"/>
                    </a:lnTo>
                    <a:lnTo>
                      <a:pt x="1168" y="801"/>
                    </a:lnTo>
                    <a:lnTo>
                      <a:pt x="3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316461" y="768697"/>
                <a:ext cx="127071" cy="26580"/>
              </a:xfrm>
              <a:custGeom>
                <a:avLst/>
                <a:gdLst/>
                <a:ahLst/>
                <a:cxnLst/>
                <a:rect l="l" t="t" r="r" b="b"/>
                <a:pathLst>
                  <a:path w="4470" h="935" extrusionOk="0">
                    <a:moveTo>
                      <a:pt x="3069" y="0"/>
                    </a:moveTo>
                    <a:lnTo>
                      <a:pt x="0" y="934"/>
                    </a:lnTo>
                    <a:lnTo>
                      <a:pt x="4470" y="634"/>
                    </a:lnTo>
                    <a:lnTo>
                      <a:pt x="3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443503" y="778164"/>
                <a:ext cx="134689" cy="26580"/>
              </a:xfrm>
              <a:custGeom>
                <a:avLst/>
                <a:gdLst/>
                <a:ahLst/>
                <a:cxnLst/>
                <a:rect l="l" t="t" r="r" b="b"/>
                <a:pathLst>
                  <a:path w="4738" h="935" extrusionOk="0">
                    <a:moveTo>
                      <a:pt x="4738" y="1"/>
                    </a:moveTo>
                    <a:lnTo>
                      <a:pt x="1" y="301"/>
                    </a:lnTo>
                    <a:lnTo>
                      <a:pt x="1402" y="935"/>
                    </a:lnTo>
                    <a:lnTo>
                      <a:pt x="47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003531" y="968770"/>
                <a:ext cx="72092" cy="16147"/>
              </a:xfrm>
              <a:custGeom>
                <a:avLst/>
                <a:gdLst/>
                <a:ahLst/>
                <a:cxnLst/>
                <a:rect l="l" t="t" r="r" b="b"/>
                <a:pathLst>
                  <a:path w="2536" h="568" extrusionOk="0">
                    <a:moveTo>
                      <a:pt x="1735" y="0"/>
                    </a:moveTo>
                    <a:lnTo>
                      <a:pt x="0" y="567"/>
                    </a:lnTo>
                    <a:lnTo>
                      <a:pt x="0" y="567"/>
                    </a:lnTo>
                    <a:lnTo>
                      <a:pt x="2535" y="534"/>
                    </a:lnTo>
                    <a:lnTo>
                      <a:pt x="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1075595" y="983950"/>
                <a:ext cx="75873" cy="16147"/>
              </a:xfrm>
              <a:custGeom>
                <a:avLst/>
                <a:gdLst/>
                <a:ahLst/>
                <a:cxnLst/>
                <a:rect l="l" t="t" r="r" b="b"/>
                <a:pathLst>
                  <a:path w="2669" h="568" extrusionOk="0">
                    <a:moveTo>
                      <a:pt x="0" y="0"/>
                    </a:moveTo>
                    <a:lnTo>
                      <a:pt x="834" y="567"/>
                    </a:lnTo>
                    <a:lnTo>
                      <a:pt x="26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1054729" y="794140"/>
                <a:ext cx="406826" cy="302440"/>
              </a:xfrm>
              <a:custGeom>
                <a:avLst/>
                <a:gdLst/>
                <a:ahLst/>
                <a:cxnLst/>
                <a:rect l="l" t="t" r="r" b="b"/>
                <a:pathLst>
                  <a:path w="14311" h="10639" extrusionOk="0">
                    <a:moveTo>
                      <a:pt x="13672" y="1"/>
                    </a:moveTo>
                    <a:cubicBezTo>
                      <a:pt x="13652" y="1"/>
                      <a:pt x="13631" y="2"/>
                      <a:pt x="13610" y="6"/>
                    </a:cubicBezTo>
                    <a:cubicBezTo>
                      <a:pt x="13443" y="6"/>
                      <a:pt x="13277" y="172"/>
                      <a:pt x="13277" y="373"/>
                    </a:cubicBezTo>
                    <a:cubicBezTo>
                      <a:pt x="13277" y="373"/>
                      <a:pt x="13277" y="406"/>
                      <a:pt x="13277" y="406"/>
                    </a:cubicBezTo>
                    <a:cubicBezTo>
                      <a:pt x="13076" y="506"/>
                      <a:pt x="12943" y="706"/>
                      <a:pt x="12943" y="940"/>
                    </a:cubicBezTo>
                    <a:lnTo>
                      <a:pt x="12943" y="2374"/>
                    </a:lnTo>
                    <a:lnTo>
                      <a:pt x="9974" y="4442"/>
                    </a:lnTo>
                    <a:cubicBezTo>
                      <a:pt x="9880" y="4419"/>
                      <a:pt x="9786" y="4395"/>
                      <a:pt x="9691" y="4395"/>
                    </a:cubicBezTo>
                    <a:cubicBezTo>
                      <a:pt x="9652" y="4395"/>
                      <a:pt x="9613" y="4399"/>
                      <a:pt x="9574" y="4409"/>
                    </a:cubicBezTo>
                    <a:lnTo>
                      <a:pt x="4103" y="4909"/>
                    </a:lnTo>
                    <a:cubicBezTo>
                      <a:pt x="4003" y="4943"/>
                      <a:pt x="3870" y="4976"/>
                      <a:pt x="3770" y="5043"/>
                    </a:cubicBezTo>
                    <a:lnTo>
                      <a:pt x="1135" y="3642"/>
                    </a:lnTo>
                    <a:lnTo>
                      <a:pt x="1101" y="2341"/>
                    </a:lnTo>
                    <a:cubicBezTo>
                      <a:pt x="1101" y="2141"/>
                      <a:pt x="1001" y="2007"/>
                      <a:pt x="834" y="1940"/>
                    </a:cubicBezTo>
                    <a:lnTo>
                      <a:pt x="834" y="1907"/>
                    </a:lnTo>
                    <a:cubicBezTo>
                      <a:pt x="834" y="1758"/>
                      <a:pt x="727" y="1635"/>
                      <a:pt x="585" y="1635"/>
                    </a:cubicBezTo>
                    <a:cubicBezTo>
                      <a:pt x="569" y="1635"/>
                      <a:pt x="552" y="1637"/>
                      <a:pt x="534" y="1640"/>
                    </a:cubicBezTo>
                    <a:cubicBezTo>
                      <a:pt x="367" y="1640"/>
                      <a:pt x="234" y="1807"/>
                      <a:pt x="267" y="1974"/>
                    </a:cubicBezTo>
                    <a:cubicBezTo>
                      <a:pt x="267" y="1974"/>
                      <a:pt x="267" y="1974"/>
                      <a:pt x="267" y="2007"/>
                    </a:cubicBezTo>
                    <a:cubicBezTo>
                      <a:pt x="101" y="2107"/>
                      <a:pt x="0" y="2274"/>
                      <a:pt x="0" y="2474"/>
                    </a:cubicBezTo>
                    <a:lnTo>
                      <a:pt x="67" y="4609"/>
                    </a:lnTo>
                    <a:cubicBezTo>
                      <a:pt x="67" y="4776"/>
                      <a:pt x="167" y="4909"/>
                      <a:pt x="301" y="4976"/>
                    </a:cubicBezTo>
                    <a:lnTo>
                      <a:pt x="467" y="6010"/>
                    </a:lnTo>
                    <a:cubicBezTo>
                      <a:pt x="483" y="6106"/>
                      <a:pt x="569" y="6156"/>
                      <a:pt x="653" y="6156"/>
                    </a:cubicBezTo>
                    <a:cubicBezTo>
                      <a:pt x="744" y="6156"/>
                      <a:pt x="834" y="6098"/>
                      <a:pt x="834" y="5977"/>
                    </a:cubicBezTo>
                    <a:lnTo>
                      <a:pt x="934" y="4943"/>
                    </a:lnTo>
                    <a:cubicBezTo>
                      <a:pt x="1068" y="4842"/>
                      <a:pt x="1168" y="4676"/>
                      <a:pt x="1168" y="4509"/>
                    </a:cubicBezTo>
                    <a:lnTo>
                      <a:pt x="1168" y="4309"/>
                    </a:lnTo>
                    <a:lnTo>
                      <a:pt x="3370" y="5476"/>
                    </a:lnTo>
                    <a:cubicBezTo>
                      <a:pt x="3269" y="5710"/>
                      <a:pt x="3269" y="5977"/>
                      <a:pt x="3370" y="6210"/>
                    </a:cubicBezTo>
                    <a:lnTo>
                      <a:pt x="3570" y="6610"/>
                    </a:lnTo>
                    <a:lnTo>
                      <a:pt x="3703" y="6911"/>
                    </a:lnTo>
                    <a:cubicBezTo>
                      <a:pt x="3736" y="6944"/>
                      <a:pt x="3770" y="7011"/>
                      <a:pt x="3803" y="7044"/>
                    </a:cubicBezTo>
                    <a:lnTo>
                      <a:pt x="3837" y="7077"/>
                    </a:lnTo>
                    <a:lnTo>
                      <a:pt x="1168" y="7811"/>
                    </a:lnTo>
                    <a:lnTo>
                      <a:pt x="1168" y="7478"/>
                    </a:lnTo>
                    <a:cubicBezTo>
                      <a:pt x="1168" y="7311"/>
                      <a:pt x="1068" y="7177"/>
                      <a:pt x="901" y="7144"/>
                    </a:cubicBezTo>
                    <a:lnTo>
                      <a:pt x="901" y="7111"/>
                    </a:lnTo>
                    <a:cubicBezTo>
                      <a:pt x="901" y="6977"/>
                      <a:pt x="801" y="6877"/>
                      <a:pt x="668" y="6877"/>
                    </a:cubicBezTo>
                    <a:cubicBezTo>
                      <a:pt x="534" y="6877"/>
                      <a:pt x="434" y="7011"/>
                      <a:pt x="434" y="7144"/>
                    </a:cubicBezTo>
                    <a:cubicBezTo>
                      <a:pt x="434" y="7144"/>
                      <a:pt x="434" y="7177"/>
                      <a:pt x="434" y="7177"/>
                    </a:cubicBezTo>
                    <a:cubicBezTo>
                      <a:pt x="301" y="7244"/>
                      <a:pt x="201" y="7411"/>
                      <a:pt x="201" y="7544"/>
                    </a:cubicBezTo>
                    <a:lnTo>
                      <a:pt x="267" y="9379"/>
                    </a:lnTo>
                    <a:cubicBezTo>
                      <a:pt x="267" y="9512"/>
                      <a:pt x="334" y="9613"/>
                      <a:pt x="467" y="9679"/>
                    </a:cubicBezTo>
                    <a:lnTo>
                      <a:pt x="634" y="10513"/>
                    </a:lnTo>
                    <a:cubicBezTo>
                      <a:pt x="634" y="10597"/>
                      <a:pt x="701" y="10638"/>
                      <a:pt x="772" y="10638"/>
                    </a:cubicBezTo>
                    <a:cubicBezTo>
                      <a:pt x="843" y="10638"/>
                      <a:pt x="918" y="10597"/>
                      <a:pt x="934" y="10513"/>
                    </a:cubicBezTo>
                    <a:lnTo>
                      <a:pt x="1001" y="9646"/>
                    </a:lnTo>
                    <a:cubicBezTo>
                      <a:pt x="1135" y="9579"/>
                      <a:pt x="1201" y="9446"/>
                      <a:pt x="1201" y="9312"/>
                    </a:cubicBezTo>
                    <a:lnTo>
                      <a:pt x="1168" y="8378"/>
                    </a:lnTo>
                    <a:lnTo>
                      <a:pt x="4470" y="7478"/>
                    </a:lnTo>
                    <a:lnTo>
                      <a:pt x="4537" y="7511"/>
                    </a:lnTo>
                    <a:cubicBezTo>
                      <a:pt x="4604" y="7544"/>
                      <a:pt x="4670" y="7544"/>
                      <a:pt x="4737" y="7578"/>
                    </a:cubicBezTo>
                    <a:cubicBezTo>
                      <a:pt x="4871" y="7611"/>
                      <a:pt x="5004" y="7611"/>
                      <a:pt x="5171" y="7611"/>
                    </a:cubicBezTo>
                    <a:lnTo>
                      <a:pt x="5304" y="7611"/>
                    </a:lnTo>
                    <a:cubicBezTo>
                      <a:pt x="5553" y="8202"/>
                      <a:pt x="6120" y="8619"/>
                      <a:pt x="6763" y="8619"/>
                    </a:cubicBezTo>
                    <a:cubicBezTo>
                      <a:pt x="6810" y="8619"/>
                      <a:pt x="6858" y="8616"/>
                      <a:pt x="6905" y="8612"/>
                    </a:cubicBezTo>
                    <a:cubicBezTo>
                      <a:pt x="7639" y="8545"/>
                      <a:pt x="8273" y="8078"/>
                      <a:pt x="8507" y="7378"/>
                    </a:cubicBezTo>
                    <a:lnTo>
                      <a:pt x="8673" y="7378"/>
                    </a:lnTo>
                    <a:cubicBezTo>
                      <a:pt x="8873" y="7344"/>
                      <a:pt x="9040" y="7311"/>
                      <a:pt x="9207" y="7244"/>
                    </a:cubicBezTo>
                    <a:cubicBezTo>
                      <a:pt x="9307" y="7211"/>
                      <a:pt x="9374" y="7177"/>
                      <a:pt x="9441" y="7111"/>
                    </a:cubicBezTo>
                    <a:lnTo>
                      <a:pt x="13110" y="7544"/>
                    </a:lnTo>
                    <a:lnTo>
                      <a:pt x="13110" y="8545"/>
                    </a:lnTo>
                    <a:cubicBezTo>
                      <a:pt x="13110" y="8712"/>
                      <a:pt x="13210" y="8845"/>
                      <a:pt x="13343" y="8912"/>
                    </a:cubicBezTo>
                    <a:lnTo>
                      <a:pt x="13477" y="9846"/>
                    </a:lnTo>
                    <a:cubicBezTo>
                      <a:pt x="13510" y="9946"/>
                      <a:pt x="13593" y="9996"/>
                      <a:pt x="13673" y="9996"/>
                    </a:cubicBezTo>
                    <a:cubicBezTo>
                      <a:pt x="13752" y="9996"/>
                      <a:pt x="13827" y="9946"/>
                      <a:pt x="13844" y="9846"/>
                    </a:cubicBezTo>
                    <a:lnTo>
                      <a:pt x="14010" y="8879"/>
                    </a:lnTo>
                    <a:cubicBezTo>
                      <a:pt x="14144" y="8812"/>
                      <a:pt x="14244" y="8679"/>
                      <a:pt x="14244" y="8512"/>
                    </a:cubicBezTo>
                    <a:lnTo>
                      <a:pt x="14244" y="6477"/>
                    </a:lnTo>
                    <a:cubicBezTo>
                      <a:pt x="14244" y="6310"/>
                      <a:pt x="14144" y="6143"/>
                      <a:pt x="13977" y="6077"/>
                    </a:cubicBezTo>
                    <a:cubicBezTo>
                      <a:pt x="13977" y="6077"/>
                      <a:pt x="13977" y="6077"/>
                      <a:pt x="13977" y="6043"/>
                    </a:cubicBezTo>
                    <a:cubicBezTo>
                      <a:pt x="13948" y="5898"/>
                      <a:pt x="13843" y="5803"/>
                      <a:pt x="13728" y="5803"/>
                    </a:cubicBezTo>
                    <a:cubicBezTo>
                      <a:pt x="13711" y="5803"/>
                      <a:pt x="13694" y="5806"/>
                      <a:pt x="13677" y="5810"/>
                    </a:cubicBezTo>
                    <a:cubicBezTo>
                      <a:pt x="13510" y="5810"/>
                      <a:pt x="13377" y="5943"/>
                      <a:pt x="13377" y="6110"/>
                    </a:cubicBezTo>
                    <a:lnTo>
                      <a:pt x="13377" y="6143"/>
                    </a:lnTo>
                    <a:cubicBezTo>
                      <a:pt x="13210" y="6210"/>
                      <a:pt x="13076" y="6377"/>
                      <a:pt x="13076" y="6544"/>
                    </a:cubicBezTo>
                    <a:lnTo>
                      <a:pt x="13076" y="6944"/>
                    </a:lnTo>
                    <a:lnTo>
                      <a:pt x="9974" y="6577"/>
                    </a:lnTo>
                    <a:cubicBezTo>
                      <a:pt x="10041" y="6510"/>
                      <a:pt x="10074" y="6444"/>
                      <a:pt x="10108" y="6344"/>
                    </a:cubicBezTo>
                    <a:lnTo>
                      <a:pt x="10241" y="6043"/>
                    </a:lnTo>
                    <a:lnTo>
                      <a:pt x="10475" y="5576"/>
                    </a:lnTo>
                    <a:cubicBezTo>
                      <a:pt x="10575" y="5343"/>
                      <a:pt x="10575" y="5043"/>
                      <a:pt x="10475" y="4809"/>
                    </a:cubicBezTo>
                    <a:lnTo>
                      <a:pt x="12976" y="3041"/>
                    </a:lnTo>
                    <a:lnTo>
                      <a:pt x="12976" y="3308"/>
                    </a:lnTo>
                    <a:cubicBezTo>
                      <a:pt x="12943" y="3475"/>
                      <a:pt x="13076" y="3642"/>
                      <a:pt x="13243" y="3708"/>
                    </a:cubicBezTo>
                    <a:lnTo>
                      <a:pt x="13443" y="4842"/>
                    </a:lnTo>
                    <a:cubicBezTo>
                      <a:pt x="13459" y="4951"/>
                      <a:pt x="13539" y="5002"/>
                      <a:pt x="13624" y="5002"/>
                    </a:cubicBezTo>
                    <a:cubicBezTo>
                      <a:pt x="13722" y="5002"/>
                      <a:pt x="13826" y="4934"/>
                      <a:pt x="13844" y="4809"/>
                    </a:cubicBezTo>
                    <a:lnTo>
                      <a:pt x="14010" y="3642"/>
                    </a:lnTo>
                    <a:cubicBezTo>
                      <a:pt x="14177" y="3542"/>
                      <a:pt x="14311" y="3375"/>
                      <a:pt x="14311" y="3175"/>
                    </a:cubicBezTo>
                    <a:lnTo>
                      <a:pt x="14311" y="740"/>
                    </a:lnTo>
                    <a:cubicBezTo>
                      <a:pt x="14311" y="539"/>
                      <a:pt x="14177" y="373"/>
                      <a:pt x="13977" y="339"/>
                    </a:cubicBezTo>
                    <a:cubicBezTo>
                      <a:pt x="13977" y="306"/>
                      <a:pt x="13977" y="306"/>
                      <a:pt x="13977" y="273"/>
                    </a:cubicBezTo>
                    <a:cubicBezTo>
                      <a:pt x="13977" y="123"/>
                      <a:pt x="13843" y="1"/>
                      <a:pt x="13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55321" y="937471"/>
                <a:ext cx="88211" cy="17113"/>
              </a:xfrm>
              <a:custGeom>
                <a:avLst/>
                <a:gdLst/>
                <a:ahLst/>
                <a:cxnLst/>
                <a:rect l="l" t="t" r="r" b="b"/>
                <a:pathLst>
                  <a:path w="3103" h="602" extrusionOk="0">
                    <a:moveTo>
                      <a:pt x="2136" y="1"/>
                    </a:moveTo>
                    <a:lnTo>
                      <a:pt x="1" y="601"/>
                    </a:lnTo>
                    <a:lnTo>
                      <a:pt x="3103" y="568"/>
                    </a:lnTo>
                    <a:lnTo>
                      <a:pt x="2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443503" y="952652"/>
                <a:ext cx="92020" cy="18051"/>
              </a:xfrm>
              <a:custGeom>
                <a:avLst/>
                <a:gdLst/>
                <a:ahLst/>
                <a:cxnLst/>
                <a:rect l="l" t="t" r="r" b="b"/>
                <a:pathLst>
                  <a:path w="3237" h="635" extrusionOk="0">
                    <a:moveTo>
                      <a:pt x="3237" y="0"/>
                    </a:moveTo>
                    <a:lnTo>
                      <a:pt x="1" y="34"/>
                    </a:lnTo>
                    <a:lnTo>
                      <a:pt x="968" y="634"/>
                    </a:lnTo>
                    <a:lnTo>
                      <a:pt x="3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36"/>
            <p:cNvGrpSpPr/>
            <p:nvPr/>
          </p:nvGrpSpPr>
          <p:grpSpPr>
            <a:xfrm>
              <a:off x="3096335" y="1844024"/>
              <a:ext cx="1039309" cy="543676"/>
              <a:chOff x="3096335" y="1844024"/>
              <a:chExt cx="1039309" cy="543676"/>
            </a:xfrm>
          </p:grpSpPr>
          <p:sp>
            <p:nvSpPr>
              <p:cNvPr id="684" name="Google Shape;684;p36"/>
              <p:cNvSpPr/>
              <p:nvPr/>
            </p:nvSpPr>
            <p:spPr>
              <a:xfrm>
                <a:off x="3274803" y="2091969"/>
                <a:ext cx="358272" cy="159819"/>
              </a:xfrm>
              <a:custGeom>
                <a:avLst/>
                <a:gdLst/>
                <a:ahLst/>
                <a:cxnLst/>
                <a:rect l="l" t="t" r="r" b="b"/>
                <a:pathLst>
                  <a:path w="12603" h="5622" extrusionOk="0">
                    <a:moveTo>
                      <a:pt x="630" y="1"/>
                    </a:moveTo>
                    <a:cubicBezTo>
                      <a:pt x="187" y="1"/>
                      <a:pt x="0" y="608"/>
                      <a:pt x="427" y="852"/>
                    </a:cubicBezTo>
                    <a:lnTo>
                      <a:pt x="11869" y="5588"/>
                    </a:lnTo>
                    <a:cubicBezTo>
                      <a:pt x="11969" y="5622"/>
                      <a:pt x="12069" y="5622"/>
                      <a:pt x="12136" y="5622"/>
                    </a:cubicBezTo>
                    <a:cubicBezTo>
                      <a:pt x="12302" y="5588"/>
                      <a:pt x="12436" y="5488"/>
                      <a:pt x="12502" y="5355"/>
                    </a:cubicBezTo>
                    <a:cubicBezTo>
                      <a:pt x="12603" y="5088"/>
                      <a:pt x="12502" y="4821"/>
                      <a:pt x="12269" y="4721"/>
                    </a:cubicBezTo>
                    <a:lnTo>
                      <a:pt x="761" y="18"/>
                    </a:lnTo>
                    <a:cubicBezTo>
                      <a:pt x="715" y="6"/>
                      <a:pt x="671" y="1"/>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3311588" y="2205764"/>
                <a:ext cx="319582" cy="124882"/>
              </a:xfrm>
              <a:custGeom>
                <a:avLst/>
                <a:gdLst/>
                <a:ahLst/>
                <a:cxnLst/>
                <a:rect l="l" t="t" r="r" b="b"/>
                <a:pathLst>
                  <a:path w="11242" h="4393" extrusionOk="0">
                    <a:moveTo>
                      <a:pt x="10647" y="0"/>
                    </a:moveTo>
                    <a:cubicBezTo>
                      <a:pt x="10601" y="0"/>
                      <a:pt x="10554" y="6"/>
                      <a:pt x="10508" y="18"/>
                    </a:cubicBezTo>
                    <a:lnTo>
                      <a:pt x="367" y="3553"/>
                    </a:lnTo>
                    <a:cubicBezTo>
                      <a:pt x="134" y="3620"/>
                      <a:pt x="0" y="3887"/>
                      <a:pt x="134" y="4120"/>
                    </a:cubicBezTo>
                    <a:cubicBezTo>
                      <a:pt x="194" y="4270"/>
                      <a:pt x="360" y="4392"/>
                      <a:pt x="538" y="4392"/>
                    </a:cubicBezTo>
                    <a:cubicBezTo>
                      <a:pt x="559" y="4392"/>
                      <a:pt x="580" y="4391"/>
                      <a:pt x="601" y="4387"/>
                    </a:cubicBezTo>
                    <a:lnTo>
                      <a:pt x="701" y="4387"/>
                    </a:lnTo>
                    <a:lnTo>
                      <a:pt x="10842" y="918"/>
                    </a:lnTo>
                    <a:cubicBezTo>
                      <a:pt x="11075" y="851"/>
                      <a:pt x="11242" y="585"/>
                      <a:pt x="11142" y="318"/>
                    </a:cubicBezTo>
                    <a:cubicBezTo>
                      <a:pt x="11059" y="125"/>
                      <a:pt x="10863" y="0"/>
                      <a:pt x="10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3602714" y="1980533"/>
                <a:ext cx="334762" cy="271255"/>
              </a:xfrm>
              <a:custGeom>
                <a:avLst/>
                <a:gdLst/>
                <a:ahLst/>
                <a:cxnLst/>
                <a:rect l="l" t="t" r="r" b="b"/>
                <a:pathLst>
                  <a:path w="11776" h="9542" extrusionOk="0">
                    <a:moveTo>
                      <a:pt x="11170" y="0"/>
                    </a:moveTo>
                    <a:cubicBezTo>
                      <a:pt x="11043" y="0"/>
                      <a:pt x="10915" y="43"/>
                      <a:pt x="10808" y="135"/>
                    </a:cubicBezTo>
                    <a:lnTo>
                      <a:pt x="234" y="8708"/>
                    </a:lnTo>
                    <a:cubicBezTo>
                      <a:pt x="0" y="8875"/>
                      <a:pt x="0" y="9175"/>
                      <a:pt x="167" y="9375"/>
                    </a:cubicBezTo>
                    <a:cubicBezTo>
                      <a:pt x="267" y="9475"/>
                      <a:pt x="434" y="9542"/>
                      <a:pt x="601" y="9542"/>
                    </a:cubicBezTo>
                    <a:cubicBezTo>
                      <a:pt x="701" y="9508"/>
                      <a:pt x="767" y="9475"/>
                      <a:pt x="867" y="9408"/>
                    </a:cubicBezTo>
                    <a:lnTo>
                      <a:pt x="11508" y="902"/>
                    </a:lnTo>
                    <a:cubicBezTo>
                      <a:pt x="11742" y="702"/>
                      <a:pt x="11775" y="368"/>
                      <a:pt x="11575" y="168"/>
                    </a:cubicBezTo>
                    <a:cubicBezTo>
                      <a:pt x="11467" y="60"/>
                      <a:pt x="11319" y="0"/>
                      <a:pt x="11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3600810" y="2205309"/>
                <a:ext cx="366999" cy="40793"/>
              </a:xfrm>
              <a:custGeom>
                <a:avLst/>
                <a:gdLst/>
                <a:ahLst/>
                <a:cxnLst/>
                <a:rect l="l" t="t" r="r" b="b"/>
                <a:pathLst>
                  <a:path w="12910" h="1435" extrusionOk="0">
                    <a:moveTo>
                      <a:pt x="534" y="0"/>
                    </a:moveTo>
                    <a:cubicBezTo>
                      <a:pt x="267" y="0"/>
                      <a:pt x="34" y="200"/>
                      <a:pt x="0" y="467"/>
                    </a:cubicBezTo>
                    <a:cubicBezTo>
                      <a:pt x="0" y="734"/>
                      <a:pt x="201" y="934"/>
                      <a:pt x="467" y="968"/>
                    </a:cubicBezTo>
                    <a:lnTo>
                      <a:pt x="12309" y="1435"/>
                    </a:lnTo>
                    <a:lnTo>
                      <a:pt x="12409" y="1435"/>
                    </a:lnTo>
                    <a:cubicBezTo>
                      <a:pt x="12676" y="1401"/>
                      <a:pt x="12876" y="1201"/>
                      <a:pt x="12910" y="968"/>
                    </a:cubicBezTo>
                    <a:cubicBezTo>
                      <a:pt x="12910" y="687"/>
                      <a:pt x="12705" y="464"/>
                      <a:pt x="12433" y="464"/>
                    </a:cubicBezTo>
                    <a:cubicBezTo>
                      <a:pt x="12414" y="464"/>
                      <a:pt x="12395" y="465"/>
                      <a:pt x="12376" y="467"/>
                    </a:cubicBezTo>
                    <a:lnTo>
                      <a:pt x="5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3252800" y="2022691"/>
                <a:ext cx="73997" cy="145009"/>
              </a:xfrm>
              <a:custGeom>
                <a:avLst/>
                <a:gdLst/>
                <a:ahLst/>
                <a:cxnLst/>
                <a:rect l="l" t="t" r="r" b="b"/>
                <a:pathLst>
                  <a:path w="2603" h="5101" extrusionOk="0">
                    <a:moveTo>
                      <a:pt x="1258" y="0"/>
                    </a:moveTo>
                    <a:cubicBezTo>
                      <a:pt x="1206" y="0"/>
                      <a:pt x="1154" y="6"/>
                      <a:pt x="1101" y="20"/>
                    </a:cubicBezTo>
                    <a:lnTo>
                      <a:pt x="667" y="86"/>
                    </a:lnTo>
                    <a:cubicBezTo>
                      <a:pt x="267" y="153"/>
                      <a:pt x="0" y="553"/>
                      <a:pt x="67" y="954"/>
                    </a:cubicBezTo>
                    <a:lnTo>
                      <a:pt x="667" y="4489"/>
                    </a:lnTo>
                    <a:cubicBezTo>
                      <a:pt x="727" y="4848"/>
                      <a:pt x="1029" y="5100"/>
                      <a:pt x="1379" y="5100"/>
                    </a:cubicBezTo>
                    <a:cubicBezTo>
                      <a:pt x="1419" y="5100"/>
                      <a:pt x="1460" y="5097"/>
                      <a:pt x="1501" y="5090"/>
                    </a:cubicBezTo>
                    <a:lnTo>
                      <a:pt x="1935" y="5023"/>
                    </a:lnTo>
                    <a:cubicBezTo>
                      <a:pt x="2335" y="4956"/>
                      <a:pt x="2602" y="4590"/>
                      <a:pt x="2535" y="4189"/>
                    </a:cubicBezTo>
                    <a:lnTo>
                      <a:pt x="1968" y="620"/>
                    </a:lnTo>
                    <a:cubicBezTo>
                      <a:pt x="1910" y="272"/>
                      <a:pt x="1601" y="0"/>
                      <a:pt x="1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262266" y="2008648"/>
                <a:ext cx="30389" cy="28968"/>
              </a:xfrm>
              <a:custGeom>
                <a:avLst/>
                <a:gdLst/>
                <a:ahLst/>
                <a:cxnLst/>
                <a:rect l="l" t="t" r="r" b="b"/>
                <a:pathLst>
                  <a:path w="1069" h="1019" extrusionOk="0">
                    <a:moveTo>
                      <a:pt x="571" y="0"/>
                    </a:moveTo>
                    <a:cubicBezTo>
                      <a:pt x="538" y="0"/>
                      <a:pt x="503" y="4"/>
                      <a:pt x="468" y="13"/>
                    </a:cubicBezTo>
                    <a:cubicBezTo>
                      <a:pt x="168" y="47"/>
                      <a:pt x="1" y="313"/>
                      <a:pt x="34" y="580"/>
                    </a:cubicBezTo>
                    <a:cubicBezTo>
                      <a:pt x="65" y="855"/>
                      <a:pt x="291" y="1018"/>
                      <a:pt x="534" y="1018"/>
                    </a:cubicBezTo>
                    <a:cubicBezTo>
                      <a:pt x="556" y="1018"/>
                      <a:pt x="579" y="1017"/>
                      <a:pt x="601" y="1014"/>
                    </a:cubicBezTo>
                    <a:cubicBezTo>
                      <a:pt x="868" y="947"/>
                      <a:pt x="1068" y="714"/>
                      <a:pt x="1035" y="414"/>
                    </a:cubicBezTo>
                    <a:cubicBezTo>
                      <a:pt x="977" y="182"/>
                      <a:pt x="793" y="0"/>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096335" y="1992899"/>
                <a:ext cx="177359" cy="32265"/>
              </a:xfrm>
              <a:custGeom>
                <a:avLst/>
                <a:gdLst/>
                <a:ahLst/>
                <a:cxnLst/>
                <a:rect l="l" t="t" r="r" b="b"/>
                <a:pathLst>
                  <a:path w="6239" h="1135" extrusionOk="0">
                    <a:moveTo>
                      <a:pt x="4237" y="0"/>
                    </a:moveTo>
                    <a:lnTo>
                      <a:pt x="0" y="1134"/>
                    </a:lnTo>
                    <a:lnTo>
                      <a:pt x="6238" y="167"/>
                    </a:lnTo>
                    <a:lnTo>
                      <a:pt x="4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3273666" y="1968224"/>
                <a:ext cx="187764" cy="34170"/>
              </a:xfrm>
              <a:custGeom>
                <a:avLst/>
                <a:gdLst/>
                <a:ahLst/>
                <a:cxnLst/>
                <a:rect l="l" t="t" r="r" b="b"/>
                <a:pathLst>
                  <a:path w="6605" h="1202" extrusionOk="0">
                    <a:moveTo>
                      <a:pt x="6605" y="1"/>
                    </a:moveTo>
                    <a:lnTo>
                      <a:pt x="0" y="1035"/>
                    </a:lnTo>
                    <a:lnTo>
                      <a:pt x="2035" y="1202"/>
                    </a:lnTo>
                    <a:lnTo>
                      <a:pt x="66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3878660" y="1903807"/>
                <a:ext cx="82525" cy="162634"/>
              </a:xfrm>
              <a:custGeom>
                <a:avLst/>
                <a:gdLst/>
                <a:ahLst/>
                <a:cxnLst/>
                <a:rect l="l" t="t" r="r" b="b"/>
                <a:pathLst>
                  <a:path w="2903" h="5721" extrusionOk="0">
                    <a:moveTo>
                      <a:pt x="1526" y="0"/>
                    </a:moveTo>
                    <a:cubicBezTo>
                      <a:pt x="1452" y="0"/>
                      <a:pt x="1377" y="10"/>
                      <a:pt x="1301" y="32"/>
                    </a:cubicBezTo>
                    <a:lnTo>
                      <a:pt x="801" y="99"/>
                    </a:lnTo>
                    <a:cubicBezTo>
                      <a:pt x="334" y="199"/>
                      <a:pt x="0" y="632"/>
                      <a:pt x="33" y="1099"/>
                    </a:cubicBezTo>
                    <a:lnTo>
                      <a:pt x="567" y="5036"/>
                    </a:lnTo>
                    <a:cubicBezTo>
                      <a:pt x="655" y="5417"/>
                      <a:pt x="1001" y="5721"/>
                      <a:pt x="1400" y="5721"/>
                    </a:cubicBezTo>
                    <a:cubicBezTo>
                      <a:pt x="1455" y="5721"/>
                      <a:pt x="1511" y="5715"/>
                      <a:pt x="1568" y="5703"/>
                    </a:cubicBezTo>
                    <a:lnTo>
                      <a:pt x="2068" y="5603"/>
                    </a:lnTo>
                    <a:cubicBezTo>
                      <a:pt x="2535" y="5536"/>
                      <a:pt x="2902" y="5136"/>
                      <a:pt x="2869" y="4635"/>
                    </a:cubicBezTo>
                    <a:lnTo>
                      <a:pt x="2335" y="666"/>
                    </a:lnTo>
                    <a:cubicBezTo>
                      <a:pt x="2251" y="274"/>
                      <a:pt x="1910" y="0"/>
                      <a:pt x="1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3890969" y="1889167"/>
                <a:ext cx="35108" cy="32038"/>
              </a:xfrm>
              <a:custGeom>
                <a:avLst/>
                <a:gdLst/>
                <a:ahLst/>
                <a:cxnLst/>
                <a:rect l="l" t="t" r="r" b="b"/>
                <a:pathLst>
                  <a:path w="1235" h="1127" extrusionOk="0">
                    <a:moveTo>
                      <a:pt x="653" y="0"/>
                    </a:moveTo>
                    <a:cubicBezTo>
                      <a:pt x="613" y="0"/>
                      <a:pt x="574" y="5"/>
                      <a:pt x="534" y="13"/>
                    </a:cubicBezTo>
                    <a:cubicBezTo>
                      <a:pt x="234" y="80"/>
                      <a:pt x="1" y="347"/>
                      <a:pt x="34" y="680"/>
                    </a:cubicBezTo>
                    <a:cubicBezTo>
                      <a:pt x="92" y="941"/>
                      <a:pt x="327" y="1127"/>
                      <a:pt x="584" y="1127"/>
                    </a:cubicBezTo>
                    <a:cubicBezTo>
                      <a:pt x="623" y="1127"/>
                      <a:pt x="662" y="1123"/>
                      <a:pt x="701" y="1114"/>
                    </a:cubicBezTo>
                    <a:cubicBezTo>
                      <a:pt x="1001" y="1047"/>
                      <a:pt x="1235" y="747"/>
                      <a:pt x="1202" y="447"/>
                    </a:cubicBezTo>
                    <a:cubicBezTo>
                      <a:pt x="1173" y="186"/>
                      <a:pt x="916"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3689930" y="1876261"/>
                <a:ext cx="215310" cy="38889"/>
              </a:xfrm>
              <a:custGeom>
                <a:avLst/>
                <a:gdLst/>
                <a:ahLst/>
                <a:cxnLst/>
                <a:rect l="l" t="t" r="r" b="b"/>
                <a:pathLst>
                  <a:path w="7574" h="1368" extrusionOk="0">
                    <a:moveTo>
                      <a:pt x="5205" y="0"/>
                    </a:moveTo>
                    <a:lnTo>
                      <a:pt x="1" y="1368"/>
                    </a:lnTo>
                    <a:lnTo>
                      <a:pt x="7573" y="167"/>
                    </a:lnTo>
                    <a:lnTo>
                      <a:pt x="5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3905211" y="1844024"/>
                <a:ext cx="230433" cy="40793"/>
              </a:xfrm>
              <a:custGeom>
                <a:avLst/>
                <a:gdLst/>
                <a:ahLst/>
                <a:cxnLst/>
                <a:rect l="l" t="t" r="r" b="b"/>
                <a:pathLst>
                  <a:path w="8106" h="1435" extrusionOk="0">
                    <a:moveTo>
                      <a:pt x="8106" y="0"/>
                    </a:moveTo>
                    <a:lnTo>
                      <a:pt x="0" y="1301"/>
                    </a:lnTo>
                    <a:lnTo>
                      <a:pt x="2435" y="1434"/>
                    </a:lnTo>
                    <a:lnTo>
                      <a:pt x="81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3297374" y="2265888"/>
                <a:ext cx="62597" cy="121812"/>
              </a:xfrm>
              <a:custGeom>
                <a:avLst/>
                <a:gdLst/>
                <a:ahLst/>
                <a:cxnLst/>
                <a:rect l="l" t="t" r="r" b="b"/>
                <a:pathLst>
                  <a:path w="2202" h="4285" extrusionOk="0">
                    <a:moveTo>
                      <a:pt x="970" y="1"/>
                    </a:moveTo>
                    <a:cubicBezTo>
                      <a:pt x="947" y="1"/>
                      <a:pt x="924" y="2"/>
                      <a:pt x="901" y="4"/>
                    </a:cubicBezTo>
                    <a:lnTo>
                      <a:pt x="567" y="71"/>
                    </a:lnTo>
                    <a:cubicBezTo>
                      <a:pt x="234" y="104"/>
                      <a:pt x="0" y="438"/>
                      <a:pt x="33" y="771"/>
                    </a:cubicBezTo>
                    <a:lnTo>
                      <a:pt x="534" y="3740"/>
                    </a:lnTo>
                    <a:cubicBezTo>
                      <a:pt x="594" y="4039"/>
                      <a:pt x="841" y="4284"/>
                      <a:pt x="1155" y="4284"/>
                    </a:cubicBezTo>
                    <a:cubicBezTo>
                      <a:pt x="1192" y="4284"/>
                      <a:pt x="1229" y="4281"/>
                      <a:pt x="1268" y="4274"/>
                    </a:cubicBezTo>
                    <a:lnTo>
                      <a:pt x="1601" y="4240"/>
                    </a:lnTo>
                    <a:cubicBezTo>
                      <a:pt x="1968" y="4207"/>
                      <a:pt x="2202" y="3873"/>
                      <a:pt x="2135" y="3540"/>
                    </a:cubicBezTo>
                    <a:lnTo>
                      <a:pt x="1635" y="538"/>
                    </a:lnTo>
                    <a:cubicBezTo>
                      <a:pt x="1603" y="225"/>
                      <a:pt x="1309" y="1"/>
                      <a:pt x="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3305903" y="2254489"/>
                <a:ext cx="24675" cy="23964"/>
              </a:xfrm>
              <a:custGeom>
                <a:avLst/>
                <a:gdLst/>
                <a:ahLst/>
                <a:cxnLst/>
                <a:rect l="l" t="t" r="r" b="b"/>
                <a:pathLst>
                  <a:path w="868" h="843" extrusionOk="0">
                    <a:moveTo>
                      <a:pt x="427" y="1"/>
                    </a:moveTo>
                    <a:cubicBezTo>
                      <a:pt x="407" y="1"/>
                      <a:pt x="387" y="2"/>
                      <a:pt x="367" y="5"/>
                    </a:cubicBezTo>
                    <a:cubicBezTo>
                      <a:pt x="134" y="38"/>
                      <a:pt x="0" y="238"/>
                      <a:pt x="34" y="472"/>
                    </a:cubicBezTo>
                    <a:cubicBezTo>
                      <a:pt x="64" y="685"/>
                      <a:pt x="234" y="843"/>
                      <a:pt x="441" y="843"/>
                    </a:cubicBezTo>
                    <a:cubicBezTo>
                      <a:pt x="461" y="843"/>
                      <a:pt x="481" y="842"/>
                      <a:pt x="501" y="839"/>
                    </a:cubicBezTo>
                    <a:cubicBezTo>
                      <a:pt x="734" y="805"/>
                      <a:pt x="868" y="572"/>
                      <a:pt x="834" y="372"/>
                    </a:cubicBezTo>
                    <a:cubicBezTo>
                      <a:pt x="804" y="158"/>
                      <a:pt x="63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3193046" y="2248917"/>
                <a:ext cx="123318" cy="21832"/>
              </a:xfrm>
              <a:custGeom>
                <a:avLst/>
                <a:gdLst/>
                <a:ahLst/>
                <a:cxnLst/>
                <a:rect l="l" t="t" r="r" b="b"/>
                <a:pathLst>
                  <a:path w="4338" h="768" extrusionOk="0">
                    <a:moveTo>
                      <a:pt x="2936" y="1"/>
                    </a:moveTo>
                    <a:lnTo>
                      <a:pt x="1" y="768"/>
                    </a:lnTo>
                    <a:lnTo>
                      <a:pt x="1" y="768"/>
                    </a:lnTo>
                    <a:lnTo>
                      <a:pt x="4337" y="167"/>
                    </a:lnTo>
                    <a:lnTo>
                      <a:pt x="29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3316336" y="2236580"/>
                <a:ext cx="128976" cy="22799"/>
              </a:xfrm>
              <a:custGeom>
                <a:avLst/>
                <a:gdLst/>
                <a:ahLst/>
                <a:cxnLst/>
                <a:rect l="l" t="t" r="r" b="b"/>
                <a:pathLst>
                  <a:path w="4537" h="802" extrusionOk="0">
                    <a:moveTo>
                      <a:pt x="4537" y="1"/>
                    </a:moveTo>
                    <a:lnTo>
                      <a:pt x="0" y="601"/>
                    </a:lnTo>
                    <a:lnTo>
                      <a:pt x="1401" y="802"/>
                    </a:lnTo>
                    <a:lnTo>
                      <a:pt x="4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3919425" y="2174636"/>
                <a:ext cx="69249" cy="135286"/>
              </a:xfrm>
              <a:custGeom>
                <a:avLst/>
                <a:gdLst/>
                <a:ahLst/>
                <a:cxnLst/>
                <a:rect l="l" t="t" r="r" b="b"/>
                <a:pathLst>
                  <a:path w="2436" h="4759" extrusionOk="0">
                    <a:moveTo>
                      <a:pt x="1270" y="0"/>
                    </a:moveTo>
                    <a:cubicBezTo>
                      <a:pt x="1225" y="0"/>
                      <a:pt x="1180" y="4"/>
                      <a:pt x="1135" y="12"/>
                    </a:cubicBezTo>
                    <a:lnTo>
                      <a:pt x="701" y="78"/>
                    </a:lnTo>
                    <a:cubicBezTo>
                      <a:pt x="301" y="112"/>
                      <a:pt x="0" y="445"/>
                      <a:pt x="34" y="879"/>
                    </a:cubicBezTo>
                    <a:lnTo>
                      <a:pt x="501" y="4148"/>
                    </a:lnTo>
                    <a:cubicBezTo>
                      <a:pt x="561" y="4507"/>
                      <a:pt x="862" y="4759"/>
                      <a:pt x="1212" y="4759"/>
                    </a:cubicBezTo>
                    <a:cubicBezTo>
                      <a:pt x="1252" y="4759"/>
                      <a:pt x="1293" y="4755"/>
                      <a:pt x="1335" y="4748"/>
                    </a:cubicBezTo>
                    <a:lnTo>
                      <a:pt x="1768" y="4682"/>
                    </a:lnTo>
                    <a:cubicBezTo>
                      <a:pt x="2169" y="4648"/>
                      <a:pt x="2435" y="4315"/>
                      <a:pt x="2435" y="3915"/>
                    </a:cubicBezTo>
                    <a:lnTo>
                      <a:pt x="1968" y="579"/>
                    </a:lnTo>
                    <a:cubicBezTo>
                      <a:pt x="1909" y="224"/>
                      <a:pt x="1615" y="0"/>
                      <a:pt x="1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3930796" y="2161304"/>
                <a:ext cx="29422" cy="27063"/>
              </a:xfrm>
              <a:custGeom>
                <a:avLst/>
                <a:gdLst/>
                <a:ahLst/>
                <a:cxnLst/>
                <a:rect l="l" t="t" r="r" b="b"/>
                <a:pathLst>
                  <a:path w="1035" h="952" extrusionOk="0">
                    <a:moveTo>
                      <a:pt x="539" y="1"/>
                    </a:moveTo>
                    <a:cubicBezTo>
                      <a:pt x="505" y="1"/>
                      <a:pt x="469" y="5"/>
                      <a:pt x="434" y="14"/>
                    </a:cubicBezTo>
                    <a:cubicBezTo>
                      <a:pt x="167" y="47"/>
                      <a:pt x="1" y="281"/>
                      <a:pt x="1" y="547"/>
                    </a:cubicBezTo>
                    <a:cubicBezTo>
                      <a:pt x="62" y="792"/>
                      <a:pt x="262" y="952"/>
                      <a:pt x="500" y="952"/>
                    </a:cubicBezTo>
                    <a:cubicBezTo>
                      <a:pt x="523" y="952"/>
                      <a:pt x="545" y="951"/>
                      <a:pt x="568" y="948"/>
                    </a:cubicBezTo>
                    <a:cubicBezTo>
                      <a:pt x="835" y="914"/>
                      <a:pt x="1035" y="681"/>
                      <a:pt x="1001" y="414"/>
                    </a:cubicBezTo>
                    <a:cubicBezTo>
                      <a:pt x="972" y="182"/>
                      <a:pt x="767" y="1"/>
                      <a:pt x="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3791416" y="2144617"/>
                <a:ext cx="149841" cy="25613"/>
              </a:xfrm>
              <a:custGeom>
                <a:avLst/>
                <a:gdLst/>
                <a:ahLst/>
                <a:cxnLst/>
                <a:rect l="l" t="t" r="r" b="b"/>
                <a:pathLst>
                  <a:path w="5271" h="901" extrusionOk="0">
                    <a:moveTo>
                      <a:pt x="3636" y="0"/>
                    </a:moveTo>
                    <a:lnTo>
                      <a:pt x="0" y="901"/>
                    </a:lnTo>
                    <a:lnTo>
                      <a:pt x="5271" y="167"/>
                    </a:lnTo>
                    <a:lnTo>
                      <a:pt x="3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941229" y="2127532"/>
                <a:ext cx="157431" cy="26580"/>
              </a:xfrm>
              <a:custGeom>
                <a:avLst/>
                <a:gdLst/>
                <a:ahLst/>
                <a:cxnLst/>
                <a:rect l="l" t="t" r="r" b="b"/>
                <a:pathLst>
                  <a:path w="5538" h="935" extrusionOk="0">
                    <a:moveTo>
                      <a:pt x="5538" y="1"/>
                    </a:moveTo>
                    <a:lnTo>
                      <a:pt x="1" y="768"/>
                    </a:lnTo>
                    <a:lnTo>
                      <a:pt x="1702" y="935"/>
                    </a:lnTo>
                    <a:lnTo>
                      <a:pt x="55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427288" y="2106694"/>
                <a:ext cx="367027" cy="169485"/>
              </a:xfrm>
              <a:custGeom>
                <a:avLst/>
                <a:gdLst/>
                <a:ahLst/>
                <a:cxnLst/>
                <a:rect l="l" t="t" r="r" b="b"/>
                <a:pathLst>
                  <a:path w="12911" h="5962" extrusionOk="0">
                    <a:moveTo>
                      <a:pt x="11221" y="0"/>
                    </a:moveTo>
                    <a:cubicBezTo>
                      <a:pt x="11119" y="0"/>
                      <a:pt x="11014" y="11"/>
                      <a:pt x="10908" y="33"/>
                    </a:cubicBezTo>
                    <a:lnTo>
                      <a:pt x="1568" y="1534"/>
                    </a:lnTo>
                    <a:cubicBezTo>
                      <a:pt x="534" y="1701"/>
                      <a:pt x="0" y="2869"/>
                      <a:pt x="600" y="3736"/>
                    </a:cubicBezTo>
                    <a:lnTo>
                      <a:pt x="1334" y="4837"/>
                    </a:lnTo>
                    <a:cubicBezTo>
                      <a:pt x="1833" y="5541"/>
                      <a:pt x="2668" y="5962"/>
                      <a:pt x="3520" y="5962"/>
                    </a:cubicBezTo>
                    <a:cubicBezTo>
                      <a:pt x="3636" y="5962"/>
                      <a:pt x="3753" y="5954"/>
                      <a:pt x="3869" y="5938"/>
                    </a:cubicBezTo>
                    <a:lnTo>
                      <a:pt x="9907" y="5104"/>
                    </a:lnTo>
                    <a:cubicBezTo>
                      <a:pt x="10941" y="4937"/>
                      <a:pt x="11808" y="4236"/>
                      <a:pt x="12175" y="3236"/>
                    </a:cubicBezTo>
                    <a:lnTo>
                      <a:pt x="12609" y="1901"/>
                    </a:lnTo>
                    <a:cubicBezTo>
                      <a:pt x="12910" y="937"/>
                      <a:pt x="12177" y="0"/>
                      <a:pt x="11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652434" y="2208891"/>
                <a:ext cx="77351" cy="151945"/>
              </a:xfrm>
              <a:custGeom>
                <a:avLst/>
                <a:gdLst/>
                <a:ahLst/>
                <a:cxnLst/>
                <a:rect l="l" t="t" r="r" b="b"/>
                <a:pathLst>
                  <a:path w="2721" h="5345" extrusionOk="0">
                    <a:moveTo>
                      <a:pt x="451" y="1"/>
                    </a:moveTo>
                    <a:cubicBezTo>
                      <a:pt x="224" y="1"/>
                      <a:pt x="1" y="290"/>
                      <a:pt x="219" y="508"/>
                    </a:cubicBezTo>
                    <a:lnTo>
                      <a:pt x="2121" y="2776"/>
                    </a:lnTo>
                    <a:lnTo>
                      <a:pt x="1954" y="5045"/>
                    </a:lnTo>
                    <a:cubicBezTo>
                      <a:pt x="1920" y="5211"/>
                      <a:pt x="2054" y="5345"/>
                      <a:pt x="2221" y="5345"/>
                    </a:cubicBezTo>
                    <a:lnTo>
                      <a:pt x="2287" y="5345"/>
                    </a:lnTo>
                    <a:cubicBezTo>
                      <a:pt x="2421" y="5345"/>
                      <a:pt x="2521" y="5211"/>
                      <a:pt x="2554" y="5078"/>
                    </a:cubicBezTo>
                    <a:lnTo>
                      <a:pt x="2721" y="2710"/>
                    </a:lnTo>
                    <a:cubicBezTo>
                      <a:pt x="2721" y="2643"/>
                      <a:pt x="2721" y="2543"/>
                      <a:pt x="2654" y="2509"/>
                    </a:cubicBezTo>
                    <a:lnTo>
                      <a:pt x="686" y="141"/>
                    </a:lnTo>
                    <a:cubicBezTo>
                      <a:pt x="623" y="41"/>
                      <a:pt x="537" y="1"/>
                      <a:pt x="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533493" y="2226374"/>
                <a:ext cx="53131" cy="159137"/>
              </a:xfrm>
              <a:custGeom>
                <a:avLst/>
                <a:gdLst/>
                <a:ahLst/>
                <a:cxnLst/>
                <a:rect l="l" t="t" r="r" b="b"/>
                <a:pathLst>
                  <a:path w="1869" h="5598" extrusionOk="0">
                    <a:moveTo>
                      <a:pt x="1502" y="0"/>
                    </a:moveTo>
                    <a:cubicBezTo>
                      <a:pt x="1386" y="0"/>
                      <a:pt x="1283" y="62"/>
                      <a:pt x="1234" y="160"/>
                    </a:cubicBezTo>
                    <a:lnTo>
                      <a:pt x="33" y="2962"/>
                    </a:lnTo>
                    <a:cubicBezTo>
                      <a:pt x="0" y="3029"/>
                      <a:pt x="0" y="3095"/>
                      <a:pt x="33" y="3162"/>
                    </a:cubicBezTo>
                    <a:lnTo>
                      <a:pt x="734" y="5397"/>
                    </a:lnTo>
                    <a:cubicBezTo>
                      <a:pt x="801" y="5530"/>
                      <a:pt x="901" y="5597"/>
                      <a:pt x="1034" y="5597"/>
                    </a:cubicBezTo>
                    <a:lnTo>
                      <a:pt x="1101" y="5597"/>
                    </a:lnTo>
                    <a:cubicBezTo>
                      <a:pt x="1268" y="5564"/>
                      <a:pt x="1368" y="5397"/>
                      <a:pt x="1301" y="5230"/>
                    </a:cubicBezTo>
                    <a:lnTo>
                      <a:pt x="634" y="3095"/>
                    </a:lnTo>
                    <a:lnTo>
                      <a:pt x="1801" y="427"/>
                    </a:lnTo>
                    <a:cubicBezTo>
                      <a:pt x="1868" y="260"/>
                      <a:pt x="1801" y="93"/>
                      <a:pt x="1635" y="26"/>
                    </a:cubicBezTo>
                    <a:cubicBezTo>
                      <a:pt x="1590" y="9"/>
                      <a:pt x="1545" y="0"/>
                      <a:pt x="1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515470" y="2085431"/>
                <a:ext cx="189668" cy="118372"/>
              </a:xfrm>
              <a:custGeom>
                <a:avLst/>
                <a:gdLst/>
                <a:ahLst/>
                <a:cxnLst/>
                <a:rect l="l" t="t" r="r" b="b"/>
                <a:pathLst>
                  <a:path w="6672" h="4164" extrusionOk="0">
                    <a:moveTo>
                      <a:pt x="3644" y="1"/>
                    </a:moveTo>
                    <a:cubicBezTo>
                      <a:pt x="3446" y="1"/>
                      <a:pt x="3242" y="16"/>
                      <a:pt x="3036" y="48"/>
                    </a:cubicBezTo>
                    <a:cubicBezTo>
                      <a:pt x="1268" y="314"/>
                      <a:pt x="0" y="1615"/>
                      <a:pt x="167" y="2950"/>
                    </a:cubicBezTo>
                    <a:cubicBezTo>
                      <a:pt x="303" y="3882"/>
                      <a:pt x="1045" y="4163"/>
                      <a:pt x="2052" y="4163"/>
                    </a:cubicBezTo>
                    <a:cubicBezTo>
                      <a:pt x="2522" y="4163"/>
                      <a:pt x="3051" y="4102"/>
                      <a:pt x="3603" y="4017"/>
                    </a:cubicBezTo>
                    <a:cubicBezTo>
                      <a:pt x="5337" y="3750"/>
                      <a:pt x="6672" y="3317"/>
                      <a:pt x="6472" y="1982"/>
                    </a:cubicBezTo>
                    <a:cubicBezTo>
                      <a:pt x="6325" y="836"/>
                      <a:pt x="5116" y="1"/>
                      <a:pt x="3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595124" y="2140722"/>
                <a:ext cx="34170" cy="31782"/>
              </a:xfrm>
              <a:custGeom>
                <a:avLst/>
                <a:gdLst/>
                <a:ahLst/>
                <a:cxnLst/>
                <a:rect l="l" t="t" r="r" b="b"/>
                <a:pathLst>
                  <a:path w="1202" h="1118" extrusionOk="0">
                    <a:moveTo>
                      <a:pt x="600" y="0"/>
                    </a:moveTo>
                    <a:cubicBezTo>
                      <a:pt x="578" y="0"/>
                      <a:pt x="556" y="1"/>
                      <a:pt x="534" y="4"/>
                    </a:cubicBezTo>
                    <a:cubicBezTo>
                      <a:pt x="234" y="71"/>
                      <a:pt x="0" y="337"/>
                      <a:pt x="34" y="638"/>
                    </a:cubicBezTo>
                    <a:cubicBezTo>
                      <a:pt x="92" y="928"/>
                      <a:pt x="302" y="1117"/>
                      <a:pt x="575" y="1117"/>
                    </a:cubicBezTo>
                    <a:cubicBezTo>
                      <a:pt x="616" y="1117"/>
                      <a:pt x="658" y="1113"/>
                      <a:pt x="701" y="1105"/>
                    </a:cubicBezTo>
                    <a:cubicBezTo>
                      <a:pt x="1001" y="1071"/>
                      <a:pt x="1201" y="771"/>
                      <a:pt x="1168" y="471"/>
                    </a:cubicBezTo>
                    <a:cubicBezTo>
                      <a:pt x="1137" y="193"/>
                      <a:pt x="877"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3655817" y="2130972"/>
                <a:ext cx="34141" cy="31782"/>
              </a:xfrm>
              <a:custGeom>
                <a:avLst/>
                <a:gdLst/>
                <a:ahLst/>
                <a:cxnLst/>
                <a:rect l="l" t="t" r="r" b="b"/>
                <a:pathLst>
                  <a:path w="1201" h="1118" extrusionOk="0">
                    <a:moveTo>
                      <a:pt x="651" y="0"/>
                    </a:moveTo>
                    <a:cubicBezTo>
                      <a:pt x="612" y="0"/>
                      <a:pt x="573" y="5"/>
                      <a:pt x="534" y="13"/>
                    </a:cubicBezTo>
                    <a:cubicBezTo>
                      <a:pt x="200" y="47"/>
                      <a:pt x="0" y="347"/>
                      <a:pt x="33" y="647"/>
                    </a:cubicBezTo>
                    <a:cubicBezTo>
                      <a:pt x="95" y="925"/>
                      <a:pt x="329" y="1118"/>
                      <a:pt x="629" y="1118"/>
                    </a:cubicBezTo>
                    <a:cubicBezTo>
                      <a:pt x="652" y="1118"/>
                      <a:pt x="676" y="1117"/>
                      <a:pt x="701" y="1114"/>
                    </a:cubicBezTo>
                    <a:cubicBezTo>
                      <a:pt x="1001" y="1047"/>
                      <a:pt x="1201" y="781"/>
                      <a:pt x="1168" y="447"/>
                    </a:cubicBezTo>
                    <a:cubicBezTo>
                      <a:pt x="1139" y="186"/>
                      <a:pt x="908"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3534431" y="2150871"/>
                <a:ext cx="34170" cy="31810"/>
              </a:xfrm>
              <a:custGeom>
                <a:avLst/>
                <a:gdLst/>
                <a:ahLst/>
                <a:cxnLst/>
                <a:rect l="l" t="t" r="r" b="b"/>
                <a:pathLst>
                  <a:path w="1202" h="1119" extrusionOk="0">
                    <a:moveTo>
                      <a:pt x="651" y="1"/>
                    </a:moveTo>
                    <a:cubicBezTo>
                      <a:pt x="612" y="1"/>
                      <a:pt x="573" y="5"/>
                      <a:pt x="534" y="14"/>
                    </a:cubicBezTo>
                    <a:cubicBezTo>
                      <a:pt x="234" y="47"/>
                      <a:pt x="0" y="347"/>
                      <a:pt x="34" y="648"/>
                    </a:cubicBezTo>
                    <a:cubicBezTo>
                      <a:pt x="96" y="926"/>
                      <a:pt x="358" y="1118"/>
                      <a:pt x="635" y="1118"/>
                    </a:cubicBezTo>
                    <a:cubicBezTo>
                      <a:pt x="657" y="1118"/>
                      <a:pt x="679" y="1117"/>
                      <a:pt x="701" y="1115"/>
                    </a:cubicBezTo>
                    <a:cubicBezTo>
                      <a:pt x="1001" y="1048"/>
                      <a:pt x="1201" y="781"/>
                      <a:pt x="1168" y="447"/>
                    </a:cubicBezTo>
                    <a:cubicBezTo>
                      <a:pt x="1139" y="186"/>
                      <a:pt x="908"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36"/>
            <p:cNvSpPr/>
            <p:nvPr/>
          </p:nvSpPr>
          <p:spPr>
            <a:xfrm>
              <a:off x="4421057" y="943612"/>
              <a:ext cx="579409" cy="327115"/>
            </a:xfrm>
            <a:custGeom>
              <a:avLst/>
              <a:gdLst/>
              <a:ahLst/>
              <a:cxnLst/>
              <a:rect l="l" t="t" r="r" b="b"/>
              <a:pathLst>
                <a:path w="20382" h="11507" extrusionOk="0">
                  <a:moveTo>
                    <a:pt x="19468" y="0"/>
                  </a:moveTo>
                  <a:cubicBezTo>
                    <a:pt x="19350" y="0"/>
                    <a:pt x="19229" y="27"/>
                    <a:pt x="19114" y="85"/>
                  </a:cubicBezTo>
                  <a:lnTo>
                    <a:pt x="534" y="9925"/>
                  </a:lnTo>
                  <a:cubicBezTo>
                    <a:pt x="134" y="10125"/>
                    <a:pt x="0" y="10659"/>
                    <a:pt x="234" y="11059"/>
                  </a:cubicBezTo>
                  <a:cubicBezTo>
                    <a:pt x="401" y="11326"/>
                    <a:pt x="667" y="11493"/>
                    <a:pt x="968" y="11493"/>
                  </a:cubicBezTo>
                  <a:cubicBezTo>
                    <a:pt x="1012" y="11502"/>
                    <a:pt x="1055" y="11506"/>
                    <a:pt x="1095" y="11506"/>
                  </a:cubicBezTo>
                  <a:cubicBezTo>
                    <a:pt x="1206" y="11506"/>
                    <a:pt x="1304" y="11475"/>
                    <a:pt x="1401" y="11426"/>
                  </a:cubicBezTo>
                  <a:lnTo>
                    <a:pt x="19881" y="1553"/>
                  </a:lnTo>
                  <a:cubicBezTo>
                    <a:pt x="20248" y="1319"/>
                    <a:pt x="20382" y="819"/>
                    <a:pt x="20181" y="452"/>
                  </a:cubicBezTo>
                  <a:cubicBezTo>
                    <a:pt x="20039" y="167"/>
                    <a:pt x="19761" y="0"/>
                    <a:pt x="19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22961" y="1187776"/>
              <a:ext cx="565167" cy="188759"/>
            </a:xfrm>
            <a:custGeom>
              <a:avLst/>
              <a:gdLst/>
              <a:ahLst/>
              <a:cxnLst/>
              <a:rect l="l" t="t" r="r" b="b"/>
              <a:pathLst>
                <a:path w="19881" h="6640" extrusionOk="0">
                  <a:moveTo>
                    <a:pt x="871" y="1"/>
                  </a:moveTo>
                  <a:cubicBezTo>
                    <a:pt x="514" y="1"/>
                    <a:pt x="183" y="245"/>
                    <a:pt x="100" y="602"/>
                  </a:cubicBezTo>
                  <a:cubicBezTo>
                    <a:pt x="0" y="1069"/>
                    <a:pt x="300" y="1536"/>
                    <a:pt x="767" y="1670"/>
                  </a:cubicBezTo>
                  <a:lnTo>
                    <a:pt x="18847" y="6607"/>
                  </a:lnTo>
                  <a:lnTo>
                    <a:pt x="19014" y="6640"/>
                  </a:lnTo>
                  <a:cubicBezTo>
                    <a:pt x="19381" y="6640"/>
                    <a:pt x="19714" y="6406"/>
                    <a:pt x="19781" y="6040"/>
                  </a:cubicBezTo>
                  <a:cubicBezTo>
                    <a:pt x="19881" y="5606"/>
                    <a:pt x="19614" y="5172"/>
                    <a:pt x="19214" y="5072"/>
                  </a:cubicBezTo>
                  <a:lnTo>
                    <a:pt x="1101" y="35"/>
                  </a:lnTo>
                  <a:cubicBezTo>
                    <a:pt x="1025" y="12"/>
                    <a:pt x="94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3838492" y="820890"/>
              <a:ext cx="637600" cy="449609"/>
            </a:xfrm>
            <a:custGeom>
              <a:avLst/>
              <a:gdLst/>
              <a:ahLst/>
              <a:cxnLst/>
              <a:rect l="l" t="t" r="r" b="b"/>
              <a:pathLst>
                <a:path w="22429" h="15816" extrusionOk="0">
                  <a:moveTo>
                    <a:pt x="1341" y="0"/>
                  </a:moveTo>
                  <a:cubicBezTo>
                    <a:pt x="577" y="0"/>
                    <a:pt x="1" y="1157"/>
                    <a:pt x="913" y="1667"/>
                  </a:cubicBezTo>
                  <a:lnTo>
                    <a:pt x="21027" y="15677"/>
                  </a:lnTo>
                  <a:cubicBezTo>
                    <a:pt x="21160" y="15743"/>
                    <a:pt x="21294" y="15810"/>
                    <a:pt x="21461" y="15810"/>
                  </a:cubicBezTo>
                  <a:cubicBezTo>
                    <a:pt x="21488" y="15813"/>
                    <a:pt x="21516" y="15815"/>
                    <a:pt x="21543" y="15815"/>
                  </a:cubicBezTo>
                  <a:cubicBezTo>
                    <a:pt x="21787" y="15815"/>
                    <a:pt x="22045" y="15686"/>
                    <a:pt x="22195" y="15476"/>
                  </a:cubicBezTo>
                  <a:cubicBezTo>
                    <a:pt x="22428" y="15076"/>
                    <a:pt x="22328" y="14542"/>
                    <a:pt x="21928" y="14309"/>
                  </a:cubicBezTo>
                  <a:lnTo>
                    <a:pt x="1913" y="232"/>
                  </a:lnTo>
                  <a:cubicBezTo>
                    <a:pt x="1724" y="69"/>
                    <a:pt x="1527" y="0"/>
                    <a:pt x="13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3848299" y="1187747"/>
              <a:ext cx="627793" cy="113881"/>
            </a:xfrm>
            <a:custGeom>
              <a:avLst/>
              <a:gdLst/>
              <a:ahLst/>
              <a:cxnLst/>
              <a:rect l="l" t="t" r="r" b="b"/>
              <a:pathLst>
                <a:path w="22084" h="4006" extrusionOk="0">
                  <a:moveTo>
                    <a:pt x="21057" y="0"/>
                  </a:moveTo>
                  <a:cubicBezTo>
                    <a:pt x="21033" y="0"/>
                    <a:pt x="21008" y="1"/>
                    <a:pt x="20982" y="3"/>
                  </a:cubicBezTo>
                  <a:lnTo>
                    <a:pt x="868" y="2238"/>
                  </a:lnTo>
                  <a:cubicBezTo>
                    <a:pt x="368" y="2305"/>
                    <a:pt x="1" y="2738"/>
                    <a:pt x="101" y="3239"/>
                  </a:cubicBezTo>
                  <a:cubicBezTo>
                    <a:pt x="201" y="3672"/>
                    <a:pt x="601" y="3972"/>
                    <a:pt x="1035" y="4006"/>
                  </a:cubicBezTo>
                  <a:lnTo>
                    <a:pt x="1201" y="4006"/>
                  </a:lnTo>
                  <a:lnTo>
                    <a:pt x="21282" y="1671"/>
                  </a:lnTo>
                  <a:cubicBezTo>
                    <a:pt x="21749" y="1637"/>
                    <a:pt x="22083" y="1204"/>
                    <a:pt x="21983" y="737"/>
                  </a:cubicBezTo>
                  <a:cubicBezTo>
                    <a:pt x="21888" y="293"/>
                    <a:pt x="21522" y="0"/>
                    <a:pt x="21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653366" y="758264"/>
              <a:ext cx="328139" cy="69249"/>
            </a:xfrm>
            <a:custGeom>
              <a:avLst/>
              <a:gdLst/>
              <a:ahLst/>
              <a:cxnLst/>
              <a:rect l="l" t="t" r="r" b="b"/>
              <a:pathLst>
                <a:path w="11543" h="2436" extrusionOk="0">
                  <a:moveTo>
                    <a:pt x="1" y="0"/>
                  </a:moveTo>
                  <a:lnTo>
                    <a:pt x="8073" y="2435"/>
                  </a:lnTo>
                  <a:lnTo>
                    <a:pt x="11542" y="70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3818905" y="684467"/>
              <a:ext cx="114762" cy="290330"/>
            </a:xfrm>
            <a:custGeom>
              <a:avLst/>
              <a:gdLst/>
              <a:ahLst/>
              <a:cxnLst/>
              <a:rect l="l" t="t" r="r" b="b"/>
              <a:pathLst>
                <a:path w="4037" h="10213" extrusionOk="0">
                  <a:moveTo>
                    <a:pt x="1311" y="1"/>
                  </a:moveTo>
                  <a:cubicBezTo>
                    <a:pt x="617" y="1"/>
                    <a:pt x="30" y="585"/>
                    <a:pt x="1" y="1329"/>
                  </a:cubicBezTo>
                  <a:lnTo>
                    <a:pt x="1" y="8500"/>
                  </a:lnTo>
                  <a:cubicBezTo>
                    <a:pt x="67" y="9334"/>
                    <a:pt x="734" y="10035"/>
                    <a:pt x="1568" y="10101"/>
                  </a:cubicBezTo>
                  <a:lnTo>
                    <a:pt x="2469" y="10202"/>
                  </a:lnTo>
                  <a:cubicBezTo>
                    <a:pt x="2528" y="10209"/>
                    <a:pt x="2586" y="10212"/>
                    <a:pt x="2643" y="10212"/>
                  </a:cubicBezTo>
                  <a:cubicBezTo>
                    <a:pt x="3373" y="10212"/>
                    <a:pt x="4003" y="9640"/>
                    <a:pt x="4003" y="8867"/>
                  </a:cubicBezTo>
                  <a:lnTo>
                    <a:pt x="4037" y="1796"/>
                  </a:lnTo>
                  <a:cubicBezTo>
                    <a:pt x="4003" y="928"/>
                    <a:pt x="3336" y="228"/>
                    <a:pt x="2469" y="128"/>
                  </a:cubicBezTo>
                  <a:lnTo>
                    <a:pt x="1568" y="28"/>
                  </a:lnTo>
                  <a:cubicBezTo>
                    <a:pt x="1481" y="9"/>
                    <a:pt x="1395" y="1"/>
                    <a:pt x="1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836132" y="906883"/>
              <a:ext cx="79512" cy="172384"/>
            </a:xfrm>
            <a:custGeom>
              <a:avLst/>
              <a:gdLst/>
              <a:ahLst/>
              <a:cxnLst/>
              <a:rect l="l" t="t" r="r" b="b"/>
              <a:pathLst>
                <a:path w="2797" h="6064" extrusionOk="0">
                  <a:moveTo>
                    <a:pt x="601" y="1"/>
                  </a:moveTo>
                  <a:cubicBezTo>
                    <a:pt x="274" y="1"/>
                    <a:pt x="1" y="308"/>
                    <a:pt x="62" y="643"/>
                  </a:cubicBezTo>
                  <a:lnTo>
                    <a:pt x="762" y="5480"/>
                  </a:lnTo>
                  <a:cubicBezTo>
                    <a:pt x="835" y="5860"/>
                    <a:pt x="1172" y="6063"/>
                    <a:pt x="1482" y="6063"/>
                  </a:cubicBezTo>
                  <a:cubicBezTo>
                    <a:pt x="1743" y="6063"/>
                    <a:pt x="1984" y="5918"/>
                    <a:pt x="2030" y="5613"/>
                  </a:cubicBezTo>
                  <a:lnTo>
                    <a:pt x="2764" y="910"/>
                  </a:lnTo>
                  <a:cubicBezTo>
                    <a:pt x="2797" y="543"/>
                    <a:pt x="2497" y="209"/>
                    <a:pt x="2130" y="176"/>
                  </a:cubicBezTo>
                  <a:lnTo>
                    <a:pt x="695" y="9"/>
                  </a:lnTo>
                  <a:cubicBezTo>
                    <a:pt x="664" y="3"/>
                    <a:pt x="632" y="1"/>
                    <a:pt x="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3847361" y="656352"/>
              <a:ext cx="58816" cy="56827"/>
            </a:xfrm>
            <a:custGeom>
              <a:avLst/>
              <a:gdLst/>
              <a:ahLst/>
              <a:cxnLst/>
              <a:rect l="l" t="t" r="r" b="b"/>
              <a:pathLst>
                <a:path w="2069" h="1999" extrusionOk="0">
                  <a:moveTo>
                    <a:pt x="870" y="1"/>
                  </a:moveTo>
                  <a:cubicBezTo>
                    <a:pt x="402" y="1"/>
                    <a:pt x="0" y="375"/>
                    <a:pt x="0" y="883"/>
                  </a:cubicBezTo>
                  <a:cubicBezTo>
                    <a:pt x="34" y="1450"/>
                    <a:pt x="467" y="1917"/>
                    <a:pt x="1034" y="1984"/>
                  </a:cubicBezTo>
                  <a:cubicBezTo>
                    <a:pt x="1086" y="1994"/>
                    <a:pt x="1138" y="1998"/>
                    <a:pt x="1189" y="1998"/>
                  </a:cubicBezTo>
                  <a:cubicBezTo>
                    <a:pt x="1661" y="1998"/>
                    <a:pt x="2068" y="1598"/>
                    <a:pt x="2068" y="1117"/>
                  </a:cubicBezTo>
                  <a:cubicBezTo>
                    <a:pt x="2035" y="550"/>
                    <a:pt x="1601" y="83"/>
                    <a:pt x="1034" y="16"/>
                  </a:cubicBezTo>
                  <a:cubicBezTo>
                    <a:pt x="979" y="6"/>
                    <a:pt x="924"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876755" y="585681"/>
              <a:ext cx="375527" cy="77778"/>
            </a:xfrm>
            <a:custGeom>
              <a:avLst/>
              <a:gdLst/>
              <a:ahLst/>
              <a:cxnLst/>
              <a:rect l="l" t="t" r="r" b="b"/>
              <a:pathLst>
                <a:path w="13210" h="2736" extrusionOk="0">
                  <a:moveTo>
                    <a:pt x="4103" y="0"/>
                  </a:moveTo>
                  <a:lnTo>
                    <a:pt x="0" y="1868"/>
                  </a:lnTo>
                  <a:lnTo>
                    <a:pt x="13210" y="2735"/>
                  </a:lnTo>
                  <a:lnTo>
                    <a:pt x="4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75643" y="611266"/>
              <a:ext cx="401140" cy="80649"/>
            </a:xfrm>
            <a:custGeom>
              <a:avLst/>
              <a:gdLst/>
              <a:ahLst/>
              <a:cxnLst/>
              <a:rect l="l" t="t" r="r" b="b"/>
              <a:pathLst>
                <a:path w="14111" h="2837" extrusionOk="0">
                  <a:moveTo>
                    <a:pt x="0" y="1"/>
                  </a:moveTo>
                  <a:lnTo>
                    <a:pt x="9941" y="2836"/>
                  </a:lnTo>
                  <a:lnTo>
                    <a:pt x="14110" y="9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4743453" y="1224788"/>
              <a:ext cx="224776" cy="46507"/>
            </a:xfrm>
            <a:custGeom>
              <a:avLst/>
              <a:gdLst/>
              <a:ahLst/>
              <a:cxnLst/>
              <a:rect l="l" t="t" r="r" b="b"/>
              <a:pathLst>
                <a:path w="7907" h="1636" extrusionOk="0">
                  <a:moveTo>
                    <a:pt x="1" y="1"/>
                  </a:moveTo>
                  <a:lnTo>
                    <a:pt x="5505" y="1635"/>
                  </a:lnTo>
                  <a:lnTo>
                    <a:pt x="79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26495" y="1173249"/>
              <a:ext cx="96739" cy="242344"/>
            </a:xfrm>
            <a:custGeom>
              <a:avLst/>
              <a:gdLst/>
              <a:ahLst/>
              <a:cxnLst/>
              <a:rect l="l" t="t" r="r" b="b"/>
              <a:pathLst>
                <a:path w="3403" h="8525" extrusionOk="0">
                  <a:moveTo>
                    <a:pt x="1166" y="0"/>
                  </a:moveTo>
                  <a:cubicBezTo>
                    <a:pt x="540" y="0"/>
                    <a:pt x="31" y="503"/>
                    <a:pt x="0" y="1147"/>
                  </a:cubicBezTo>
                  <a:lnTo>
                    <a:pt x="0" y="7151"/>
                  </a:lnTo>
                  <a:cubicBezTo>
                    <a:pt x="34" y="7885"/>
                    <a:pt x="634" y="8452"/>
                    <a:pt x="1335" y="8485"/>
                  </a:cubicBezTo>
                  <a:lnTo>
                    <a:pt x="2102" y="8519"/>
                  </a:lnTo>
                  <a:cubicBezTo>
                    <a:pt x="2142" y="8522"/>
                    <a:pt x="2181" y="8524"/>
                    <a:pt x="2220" y="8524"/>
                  </a:cubicBezTo>
                  <a:cubicBezTo>
                    <a:pt x="2869" y="8524"/>
                    <a:pt x="3403" y="8014"/>
                    <a:pt x="3403" y="7384"/>
                  </a:cubicBezTo>
                  <a:lnTo>
                    <a:pt x="3403" y="1414"/>
                  </a:lnTo>
                  <a:cubicBezTo>
                    <a:pt x="3369" y="680"/>
                    <a:pt x="2802" y="113"/>
                    <a:pt x="2102" y="79"/>
                  </a:cubicBezTo>
                  <a:lnTo>
                    <a:pt x="1335" y="13"/>
                  </a:lnTo>
                  <a:cubicBezTo>
                    <a:pt x="1278" y="4"/>
                    <a:pt x="1221" y="0"/>
                    <a:pt x="1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841761" y="1360330"/>
              <a:ext cx="67259" cy="143246"/>
            </a:xfrm>
            <a:custGeom>
              <a:avLst/>
              <a:gdLst/>
              <a:ahLst/>
              <a:cxnLst/>
              <a:rect l="l" t="t" r="r" b="b"/>
              <a:pathLst>
                <a:path w="2366" h="5039" extrusionOk="0">
                  <a:moveTo>
                    <a:pt x="541" y="0"/>
                  </a:moveTo>
                  <a:cubicBezTo>
                    <a:pt x="235" y="0"/>
                    <a:pt x="1" y="255"/>
                    <a:pt x="64" y="570"/>
                  </a:cubicBezTo>
                  <a:lnTo>
                    <a:pt x="664" y="4573"/>
                  </a:lnTo>
                  <a:cubicBezTo>
                    <a:pt x="700" y="4878"/>
                    <a:pt x="948" y="5038"/>
                    <a:pt x="1201" y="5038"/>
                  </a:cubicBezTo>
                  <a:cubicBezTo>
                    <a:pt x="1418" y="5038"/>
                    <a:pt x="1639" y="4920"/>
                    <a:pt x="1732" y="4673"/>
                  </a:cubicBezTo>
                  <a:lnTo>
                    <a:pt x="2332" y="703"/>
                  </a:lnTo>
                  <a:cubicBezTo>
                    <a:pt x="2365" y="370"/>
                    <a:pt x="2132" y="103"/>
                    <a:pt x="1798" y="70"/>
                  </a:cubicBezTo>
                  <a:lnTo>
                    <a:pt x="598" y="3"/>
                  </a:lnTo>
                  <a:cubicBezTo>
                    <a:pt x="579" y="1"/>
                    <a:pt x="56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51142" y="1149654"/>
              <a:ext cx="49350" cy="46934"/>
            </a:xfrm>
            <a:custGeom>
              <a:avLst/>
              <a:gdLst/>
              <a:ahLst/>
              <a:cxnLst/>
              <a:rect l="l" t="t" r="r" b="b"/>
              <a:pathLst>
                <a:path w="1736" h="1651" extrusionOk="0">
                  <a:moveTo>
                    <a:pt x="749" y="0"/>
                  </a:moveTo>
                  <a:cubicBezTo>
                    <a:pt x="335" y="0"/>
                    <a:pt x="1" y="316"/>
                    <a:pt x="1" y="742"/>
                  </a:cubicBezTo>
                  <a:cubicBezTo>
                    <a:pt x="1" y="1243"/>
                    <a:pt x="401" y="1610"/>
                    <a:pt x="868" y="1643"/>
                  </a:cubicBezTo>
                  <a:cubicBezTo>
                    <a:pt x="905" y="1648"/>
                    <a:pt x="942" y="1651"/>
                    <a:pt x="978" y="1651"/>
                  </a:cubicBezTo>
                  <a:cubicBezTo>
                    <a:pt x="1396" y="1651"/>
                    <a:pt x="1735" y="1308"/>
                    <a:pt x="1735" y="909"/>
                  </a:cubicBezTo>
                  <a:cubicBezTo>
                    <a:pt x="1735" y="409"/>
                    <a:pt x="1335" y="42"/>
                    <a:pt x="868" y="9"/>
                  </a:cubicBezTo>
                  <a:cubicBezTo>
                    <a:pt x="828" y="3"/>
                    <a:pt x="788" y="0"/>
                    <a:pt x="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875789" y="1084442"/>
              <a:ext cx="261760" cy="53131"/>
            </a:xfrm>
            <a:custGeom>
              <a:avLst/>
              <a:gdLst/>
              <a:ahLst/>
              <a:cxnLst/>
              <a:rect l="l" t="t" r="r" b="b"/>
              <a:pathLst>
                <a:path w="9208" h="1869" extrusionOk="0">
                  <a:moveTo>
                    <a:pt x="2836" y="1"/>
                  </a:moveTo>
                  <a:lnTo>
                    <a:pt x="1" y="1769"/>
                  </a:lnTo>
                  <a:lnTo>
                    <a:pt x="9208" y="1869"/>
                  </a:lnTo>
                  <a:lnTo>
                    <a:pt x="2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602714" y="1131859"/>
              <a:ext cx="273103" cy="53131"/>
            </a:xfrm>
            <a:custGeom>
              <a:avLst/>
              <a:gdLst/>
              <a:ahLst/>
              <a:cxnLst/>
              <a:rect l="l" t="t" r="r" b="b"/>
              <a:pathLst>
                <a:path w="9607" h="1869" extrusionOk="0">
                  <a:moveTo>
                    <a:pt x="0" y="1"/>
                  </a:moveTo>
                  <a:lnTo>
                    <a:pt x="6738" y="1869"/>
                  </a:lnTo>
                  <a:lnTo>
                    <a:pt x="9607" y="1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120862" y="1027046"/>
              <a:ext cx="640642" cy="276855"/>
            </a:xfrm>
            <a:custGeom>
              <a:avLst/>
              <a:gdLst/>
              <a:ahLst/>
              <a:cxnLst/>
              <a:rect l="l" t="t" r="r" b="b"/>
              <a:pathLst>
                <a:path w="22536" h="9739" extrusionOk="0">
                  <a:moveTo>
                    <a:pt x="3047" y="0"/>
                  </a:moveTo>
                  <a:cubicBezTo>
                    <a:pt x="1242" y="0"/>
                    <a:pt x="1" y="1914"/>
                    <a:pt x="853" y="3588"/>
                  </a:cubicBezTo>
                  <a:lnTo>
                    <a:pt x="1921" y="5923"/>
                  </a:lnTo>
                  <a:cubicBezTo>
                    <a:pt x="2688" y="7624"/>
                    <a:pt x="4323" y="8791"/>
                    <a:pt x="6191" y="8958"/>
                  </a:cubicBezTo>
                  <a:lnTo>
                    <a:pt x="16698" y="9725"/>
                  </a:lnTo>
                  <a:cubicBezTo>
                    <a:pt x="16807" y="9734"/>
                    <a:pt x="16916" y="9739"/>
                    <a:pt x="17024" y="9739"/>
                  </a:cubicBezTo>
                  <a:cubicBezTo>
                    <a:pt x="18572" y="9739"/>
                    <a:pt x="20017" y="8860"/>
                    <a:pt x="20734" y="7457"/>
                  </a:cubicBezTo>
                  <a:lnTo>
                    <a:pt x="21768" y="5389"/>
                  </a:lnTo>
                  <a:cubicBezTo>
                    <a:pt x="22536" y="3721"/>
                    <a:pt x="21435" y="1753"/>
                    <a:pt x="19633" y="1586"/>
                  </a:cubicBezTo>
                  <a:lnTo>
                    <a:pt x="3355" y="19"/>
                  </a:lnTo>
                  <a:cubicBezTo>
                    <a:pt x="3251" y="6"/>
                    <a:pt x="3148" y="0"/>
                    <a:pt x="3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47016" y="1098911"/>
              <a:ext cx="588876" cy="204991"/>
            </a:xfrm>
            <a:custGeom>
              <a:avLst/>
              <a:gdLst/>
              <a:ahLst/>
              <a:cxnLst/>
              <a:rect l="l" t="t" r="r" b="b"/>
              <a:pathLst>
                <a:path w="20715" h="7211" extrusionOk="0">
                  <a:moveTo>
                    <a:pt x="2089" y="1"/>
                  </a:moveTo>
                  <a:cubicBezTo>
                    <a:pt x="1977" y="1"/>
                    <a:pt x="1868" y="9"/>
                    <a:pt x="1768" y="26"/>
                  </a:cubicBezTo>
                  <a:cubicBezTo>
                    <a:pt x="634" y="192"/>
                    <a:pt x="0" y="1460"/>
                    <a:pt x="567" y="2461"/>
                  </a:cubicBezTo>
                  <a:lnTo>
                    <a:pt x="1001" y="3428"/>
                  </a:lnTo>
                  <a:cubicBezTo>
                    <a:pt x="1768" y="5129"/>
                    <a:pt x="3403" y="6263"/>
                    <a:pt x="5271" y="6430"/>
                  </a:cubicBezTo>
                  <a:lnTo>
                    <a:pt x="15778" y="7197"/>
                  </a:lnTo>
                  <a:cubicBezTo>
                    <a:pt x="15887" y="7206"/>
                    <a:pt x="15996" y="7211"/>
                    <a:pt x="16104" y="7211"/>
                  </a:cubicBezTo>
                  <a:cubicBezTo>
                    <a:pt x="17656" y="7211"/>
                    <a:pt x="19131" y="6330"/>
                    <a:pt x="19848" y="4896"/>
                  </a:cubicBezTo>
                  <a:lnTo>
                    <a:pt x="20248" y="4062"/>
                  </a:lnTo>
                  <a:cubicBezTo>
                    <a:pt x="20715" y="3095"/>
                    <a:pt x="20248" y="1960"/>
                    <a:pt x="19247" y="1560"/>
                  </a:cubicBezTo>
                  <a:cubicBezTo>
                    <a:pt x="19047" y="1493"/>
                    <a:pt x="18847" y="1460"/>
                    <a:pt x="18647" y="1460"/>
                  </a:cubicBezTo>
                  <a:lnTo>
                    <a:pt x="2435" y="26"/>
                  </a:lnTo>
                  <a:cubicBezTo>
                    <a:pt x="2318" y="9"/>
                    <a:pt x="2202" y="1"/>
                    <a:pt x="20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4304419" y="1153634"/>
              <a:ext cx="286407" cy="234783"/>
            </a:xfrm>
            <a:custGeom>
              <a:avLst/>
              <a:gdLst/>
              <a:ahLst/>
              <a:cxnLst/>
              <a:rect l="l" t="t" r="r" b="b"/>
              <a:pathLst>
                <a:path w="10075" h="8259" extrusionOk="0">
                  <a:moveTo>
                    <a:pt x="3708" y="0"/>
                  </a:moveTo>
                  <a:cubicBezTo>
                    <a:pt x="1609" y="0"/>
                    <a:pt x="28" y="569"/>
                    <a:pt x="0" y="2871"/>
                  </a:cubicBezTo>
                  <a:cubicBezTo>
                    <a:pt x="0" y="5706"/>
                    <a:pt x="2169" y="8041"/>
                    <a:pt x="5004" y="8241"/>
                  </a:cubicBezTo>
                  <a:cubicBezTo>
                    <a:pt x="5138" y="8253"/>
                    <a:pt x="5271" y="8259"/>
                    <a:pt x="5404" y="8259"/>
                  </a:cubicBezTo>
                  <a:cubicBezTo>
                    <a:pt x="7902" y="8259"/>
                    <a:pt x="10009" y="6206"/>
                    <a:pt x="10041" y="3671"/>
                  </a:cubicBezTo>
                  <a:cubicBezTo>
                    <a:pt x="10074" y="936"/>
                    <a:pt x="7906" y="302"/>
                    <a:pt x="5137" y="69"/>
                  </a:cubicBezTo>
                  <a:cubicBezTo>
                    <a:pt x="4644" y="27"/>
                    <a:pt x="4163"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4371735" y="1208385"/>
              <a:ext cx="146032" cy="146544"/>
            </a:xfrm>
            <a:custGeom>
              <a:avLst/>
              <a:gdLst/>
              <a:ahLst/>
              <a:cxnLst/>
              <a:rect l="l" t="t" r="r" b="b"/>
              <a:pathLst>
                <a:path w="5137" h="5155" extrusionOk="0">
                  <a:moveTo>
                    <a:pt x="2345" y="0"/>
                  </a:moveTo>
                  <a:cubicBezTo>
                    <a:pt x="1046" y="0"/>
                    <a:pt x="1" y="1087"/>
                    <a:pt x="1" y="2412"/>
                  </a:cubicBezTo>
                  <a:cubicBezTo>
                    <a:pt x="34" y="3847"/>
                    <a:pt x="1135" y="5014"/>
                    <a:pt x="2569" y="5148"/>
                  </a:cubicBezTo>
                  <a:cubicBezTo>
                    <a:pt x="2629" y="5152"/>
                    <a:pt x="2687" y="5154"/>
                    <a:pt x="2746" y="5154"/>
                  </a:cubicBezTo>
                  <a:cubicBezTo>
                    <a:pt x="4067" y="5154"/>
                    <a:pt x="5136" y="4088"/>
                    <a:pt x="5104" y="2746"/>
                  </a:cubicBezTo>
                  <a:cubicBezTo>
                    <a:pt x="5104" y="1312"/>
                    <a:pt x="4004" y="111"/>
                    <a:pt x="2569" y="11"/>
                  </a:cubicBezTo>
                  <a:cubicBezTo>
                    <a:pt x="2494" y="4"/>
                    <a:pt x="2419" y="0"/>
                    <a:pt x="2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399253" y="1235079"/>
              <a:ext cx="90115" cy="92304"/>
            </a:xfrm>
            <a:custGeom>
              <a:avLst/>
              <a:gdLst/>
              <a:ahLst/>
              <a:cxnLst/>
              <a:rect l="l" t="t" r="r" b="b"/>
              <a:pathLst>
                <a:path w="3170" h="3247" extrusionOk="0">
                  <a:moveTo>
                    <a:pt x="1413" y="1"/>
                  </a:moveTo>
                  <a:cubicBezTo>
                    <a:pt x="1055" y="1"/>
                    <a:pt x="707" y="133"/>
                    <a:pt x="467" y="373"/>
                  </a:cubicBezTo>
                  <a:cubicBezTo>
                    <a:pt x="167" y="673"/>
                    <a:pt x="0" y="1040"/>
                    <a:pt x="0" y="1473"/>
                  </a:cubicBezTo>
                  <a:cubicBezTo>
                    <a:pt x="33" y="2374"/>
                    <a:pt x="734" y="3141"/>
                    <a:pt x="1668" y="3241"/>
                  </a:cubicBezTo>
                  <a:cubicBezTo>
                    <a:pt x="1705" y="3245"/>
                    <a:pt x="1742" y="3246"/>
                    <a:pt x="1780" y="3246"/>
                  </a:cubicBezTo>
                  <a:cubicBezTo>
                    <a:pt x="2115" y="3246"/>
                    <a:pt x="2466" y="3114"/>
                    <a:pt x="2735" y="2874"/>
                  </a:cubicBezTo>
                  <a:cubicBezTo>
                    <a:pt x="3036" y="2608"/>
                    <a:pt x="3169" y="2207"/>
                    <a:pt x="3169" y="1807"/>
                  </a:cubicBezTo>
                  <a:cubicBezTo>
                    <a:pt x="3169" y="873"/>
                    <a:pt x="2435" y="106"/>
                    <a:pt x="1535" y="6"/>
                  </a:cubicBezTo>
                  <a:cubicBezTo>
                    <a:pt x="1494" y="2"/>
                    <a:pt x="1454" y="1"/>
                    <a:pt x="1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p:nvPr/>
        </p:nvSpPr>
        <p:spPr>
          <a:xfrm>
            <a:off x="1508700" y="209763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39180" y="1287335"/>
            <a:ext cx="386610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sz="4000" dirty="0"/>
          </a:p>
        </p:txBody>
      </p:sp>
      <p:sp>
        <p:nvSpPr>
          <p:cNvPr id="258" name="Google Shape;258;p29"/>
          <p:cNvSpPr txBox="1">
            <a:spLocks noGrp="1"/>
          </p:cNvSpPr>
          <p:nvPr>
            <p:ph type="subTitle" idx="1"/>
          </p:nvPr>
        </p:nvSpPr>
        <p:spPr>
          <a:xfrm>
            <a:off x="1508699" y="2100668"/>
            <a:ext cx="3866100" cy="1028400"/>
          </a:xfrm>
          <a:prstGeom prst="rect">
            <a:avLst/>
          </a:prstGeom>
        </p:spPr>
        <p:txBody>
          <a:bodyPr spcFirstLastPara="1" wrap="square" lIns="91425" tIns="91425" rIns="91425" bIns="91425" anchor="t" anchorCtr="0">
            <a:noAutofit/>
          </a:bodyPr>
          <a:lstStyle/>
          <a:p>
            <a:pPr marL="0" indent="0">
              <a:spcAft>
                <a:spcPts val="1600"/>
              </a:spcAft>
            </a:pPr>
            <a:r>
              <a:rPr lang="en" dirty="0">
                <a:solidFill>
                  <a:srgbClr val="263238"/>
                </a:solidFill>
              </a:rPr>
              <a:t>Stool, </a:t>
            </a:r>
            <a:r>
              <a:rPr lang="en" dirty="0" err="1">
                <a:solidFill>
                  <a:srgbClr val="263238"/>
                </a:solidFill>
              </a:rPr>
              <a:t>singkatan</a:t>
            </a:r>
            <a:r>
              <a:rPr lang="en" dirty="0">
                <a:solidFill>
                  <a:srgbClr val="263238"/>
                </a:solidFill>
              </a:rPr>
              <a:t> </a:t>
            </a:r>
            <a:r>
              <a:rPr lang="en" dirty="0" err="1">
                <a:solidFill>
                  <a:srgbClr val="263238"/>
                </a:solidFill>
              </a:rPr>
              <a:t>dari</a:t>
            </a:r>
            <a:r>
              <a:rPr lang="en" dirty="0">
                <a:solidFill>
                  <a:srgbClr val="263238"/>
                </a:solidFill>
              </a:rPr>
              <a:t> Semesta School, adalah aplikasi web yang membantu siswa dan guru dalam memberikan, mengevaluasi, dan memeriksa tugas secara online. Selain itu, Stool menyediakan fitur untuk catatan, daftar tugas, jadwal rutin, dan chat AI </a:t>
            </a:r>
            <a:r>
              <a:rPr lang="en" dirty="0" err="1">
                <a:solidFill>
                  <a:srgbClr val="263238"/>
                </a:solidFill>
              </a:rPr>
              <a:t>untuk</a:t>
            </a:r>
            <a:r>
              <a:rPr lang="en" dirty="0">
                <a:solidFill>
                  <a:srgbClr val="263238"/>
                </a:solidFill>
              </a:rPr>
              <a:t> </a:t>
            </a:r>
            <a:r>
              <a:rPr lang="en" dirty="0" err="1">
                <a:solidFill>
                  <a:srgbClr val="263238"/>
                </a:solidFill>
              </a:rPr>
              <a:t>meningkatkan</a:t>
            </a:r>
            <a:r>
              <a:rPr lang="en" dirty="0">
                <a:solidFill>
                  <a:srgbClr val="263238"/>
                </a:solidFill>
              </a:rPr>
              <a:t> </a:t>
            </a:r>
            <a:r>
              <a:rPr lang="en" dirty="0" err="1">
                <a:solidFill>
                  <a:srgbClr val="263238"/>
                </a:solidFill>
              </a:rPr>
              <a:t>produktivitas</a:t>
            </a:r>
            <a:r>
              <a:rPr lang="en" dirty="0">
                <a:solidFill>
                  <a:srgbClr val="263238"/>
                </a:solidFill>
              </a:rPr>
              <a:t>.</a:t>
            </a:r>
            <a:endParaRPr lang="en-US" dirty="0">
              <a:solidFill>
                <a:srgbClr val="263238"/>
              </a:solidFill>
            </a:endParaRPr>
          </a:p>
        </p:txBody>
      </p:sp>
      <p:grpSp>
        <p:nvGrpSpPr>
          <p:cNvPr id="259" name="Google Shape;259;p29"/>
          <p:cNvGrpSpPr/>
          <p:nvPr/>
        </p:nvGrpSpPr>
        <p:grpSpPr>
          <a:xfrm>
            <a:off x="5500926" y="433888"/>
            <a:ext cx="3204999" cy="3143100"/>
            <a:chOff x="5500926" y="433888"/>
            <a:chExt cx="3204999" cy="3143100"/>
          </a:xfrm>
        </p:grpSpPr>
        <p:sp>
          <p:nvSpPr>
            <p:cNvPr id="260" name="Google Shape;260;p29"/>
            <p:cNvSpPr/>
            <p:nvPr/>
          </p:nvSpPr>
          <p:spPr>
            <a:xfrm>
              <a:off x="5562825" y="433888"/>
              <a:ext cx="3143100" cy="3143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29"/>
            <p:cNvGrpSpPr/>
            <p:nvPr/>
          </p:nvGrpSpPr>
          <p:grpSpPr>
            <a:xfrm>
              <a:off x="5500926" y="539973"/>
              <a:ext cx="2923065" cy="2854728"/>
              <a:chOff x="2215075" y="1064425"/>
              <a:chExt cx="1564475" cy="1527900"/>
            </a:xfrm>
          </p:grpSpPr>
          <p:sp>
            <p:nvSpPr>
              <p:cNvPr id="262" name="Google Shape;262;p29"/>
              <p:cNvSpPr/>
              <p:nvPr/>
            </p:nvSpPr>
            <p:spPr>
              <a:xfrm>
                <a:off x="3027325" y="2502225"/>
                <a:ext cx="151800" cy="55075"/>
              </a:xfrm>
              <a:custGeom>
                <a:avLst/>
                <a:gdLst/>
                <a:ahLst/>
                <a:cxnLst/>
                <a:rect l="l" t="t" r="r" b="b"/>
                <a:pathLst>
                  <a:path w="6072" h="2203" extrusionOk="0">
                    <a:moveTo>
                      <a:pt x="5938" y="1"/>
                    </a:moveTo>
                    <a:lnTo>
                      <a:pt x="1" y="1802"/>
                    </a:lnTo>
                    <a:lnTo>
                      <a:pt x="134" y="2202"/>
                    </a:lnTo>
                    <a:lnTo>
                      <a:pt x="6072" y="401"/>
                    </a:lnTo>
                    <a:lnTo>
                      <a:pt x="5938"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3219125" y="2465550"/>
                <a:ext cx="81750" cy="34200"/>
              </a:xfrm>
              <a:custGeom>
                <a:avLst/>
                <a:gdLst/>
                <a:ahLst/>
                <a:cxnLst/>
                <a:rect l="l" t="t" r="r" b="b"/>
                <a:pathLst>
                  <a:path w="3270" h="1368" extrusionOk="0">
                    <a:moveTo>
                      <a:pt x="3170" y="0"/>
                    </a:moveTo>
                    <a:lnTo>
                      <a:pt x="1" y="967"/>
                    </a:lnTo>
                    <a:lnTo>
                      <a:pt x="101" y="1368"/>
                    </a:lnTo>
                    <a:lnTo>
                      <a:pt x="3270" y="400"/>
                    </a:lnTo>
                    <a:lnTo>
                      <a:pt x="3170" y="0"/>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563675" y="1747525"/>
                <a:ext cx="935675" cy="844800"/>
              </a:xfrm>
              <a:custGeom>
                <a:avLst/>
                <a:gdLst/>
                <a:ahLst/>
                <a:cxnLst/>
                <a:rect l="l" t="t" r="r" b="b"/>
                <a:pathLst>
                  <a:path w="37427" h="33792" extrusionOk="0">
                    <a:moveTo>
                      <a:pt x="29922" y="1"/>
                    </a:moveTo>
                    <a:lnTo>
                      <a:pt x="0" y="9107"/>
                    </a:lnTo>
                    <a:lnTo>
                      <a:pt x="7506" y="33791"/>
                    </a:lnTo>
                    <a:lnTo>
                      <a:pt x="37427" y="24652"/>
                    </a:lnTo>
                    <a:lnTo>
                      <a:pt x="29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229150" y="1995200"/>
                <a:ext cx="403650" cy="298575"/>
              </a:xfrm>
              <a:custGeom>
                <a:avLst/>
                <a:gdLst/>
                <a:ahLst/>
                <a:cxnLst/>
                <a:rect l="l" t="t" r="r" b="b"/>
                <a:pathLst>
                  <a:path w="16146" h="11943" extrusionOk="0">
                    <a:moveTo>
                      <a:pt x="13810" y="1"/>
                    </a:moveTo>
                    <a:lnTo>
                      <a:pt x="0" y="4170"/>
                    </a:lnTo>
                    <a:lnTo>
                      <a:pt x="2335" y="11943"/>
                    </a:lnTo>
                    <a:lnTo>
                      <a:pt x="16145" y="7773"/>
                    </a:lnTo>
                    <a:lnTo>
                      <a:pt x="13810"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672075" y="1993525"/>
                <a:ext cx="169325" cy="169325"/>
              </a:xfrm>
              <a:custGeom>
                <a:avLst/>
                <a:gdLst/>
                <a:ahLst/>
                <a:cxnLst/>
                <a:rect l="l" t="t" r="r" b="b"/>
                <a:pathLst>
                  <a:path w="6773" h="6773" extrusionOk="0">
                    <a:moveTo>
                      <a:pt x="5204" y="1"/>
                    </a:moveTo>
                    <a:lnTo>
                      <a:pt x="1" y="1602"/>
                    </a:lnTo>
                    <a:lnTo>
                      <a:pt x="1602" y="6772"/>
                    </a:lnTo>
                    <a:lnTo>
                      <a:pt x="6772" y="5205"/>
                    </a:lnTo>
                    <a:lnTo>
                      <a:pt x="5204"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831350" y="1945175"/>
                <a:ext cx="168500" cy="169300"/>
              </a:xfrm>
              <a:custGeom>
                <a:avLst/>
                <a:gdLst/>
                <a:ahLst/>
                <a:cxnLst/>
                <a:rect l="l" t="t" r="r" b="b"/>
                <a:pathLst>
                  <a:path w="6740" h="6772" extrusionOk="0">
                    <a:moveTo>
                      <a:pt x="5171" y="0"/>
                    </a:moveTo>
                    <a:lnTo>
                      <a:pt x="1" y="1601"/>
                    </a:lnTo>
                    <a:lnTo>
                      <a:pt x="1569" y="6772"/>
                    </a:lnTo>
                    <a:lnTo>
                      <a:pt x="6739" y="5204"/>
                    </a:lnTo>
                    <a:lnTo>
                      <a:pt x="5171"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2827200" y="1103350"/>
                <a:ext cx="231025" cy="339150"/>
              </a:xfrm>
              <a:custGeom>
                <a:avLst/>
                <a:gdLst/>
                <a:ahLst/>
                <a:cxnLst/>
                <a:rect l="l" t="t" r="r" b="b"/>
                <a:pathLst>
                  <a:path w="9241" h="13566" extrusionOk="0">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2875550" y="1207050"/>
                <a:ext cx="147100" cy="123650"/>
              </a:xfrm>
              <a:custGeom>
                <a:avLst/>
                <a:gdLst/>
                <a:ahLst/>
                <a:cxnLst/>
                <a:rect l="l" t="t" r="r" b="b"/>
                <a:pathLst>
                  <a:path w="5884" h="4946" extrusionOk="0">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2898900" y="1229075"/>
                <a:ext cx="95375" cy="80750"/>
              </a:xfrm>
              <a:custGeom>
                <a:avLst/>
                <a:gdLst/>
                <a:ahLst/>
                <a:cxnLst/>
                <a:rect l="l" t="t" r="r" b="b"/>
                <a:pathLst>
                  <a:path w="3815" h="3230" extrusionOk="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2940050" y="1241475"/>
                <a:ext cx="27000" cy="24750"/>
              </a:xfrm>
              <a:custGeom>
                <a:avLst/>
                <a:gdLst/>
                <a:ahLst/>
                <a:cxnLst/>
                <a:rect l="l" t="t" r="r" b="b"/>
                <a:pathLst>
                  <a:path w="1080" h="990" extrusionOk="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2920975" y="1282550"/>
                <a:ext cx="13825" cy="12350"/>
              </a:xfrm>
              <a:custGeom>
                <a:avLst/>
                <a:gdLst/>
                <a:ahLst/>
                <a:cxnLst/>
                <a:rect l="l" t="t" r="r" b="b"/>
                <a:pathLst>
                  <a:path w="553" h="494" extrusionOk="0">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205800" y="1195475"/>
                <a:ext cx="270200" cy="64225"/>
              </a:xfrm>
              <a:custGeom>
                <a:avLst/>
                <a:gdLst/>
                <a:ahLst/>
                <a:cxnLst/>
                <a:rect l="l" t="t" r="r" b="b"/>
                <a:pathLst>
                  <a:path w="10808" h="2569" extrusionOk="0">
                    <a:moveTo>
                      <a:pt x="10574" y="0"/>
                    </a:moveTo>
                    <a:lnTo>
                      <a:pt x="0" y="1034"/>
                    </a:lnTo>
                    <a:lnTo>
                      <a:pt x="267" y="2569"/>
                    </a:lnTo>
                    <a:lnTo>
                      <a:pt x="10808" y="1401"/>
                    </a:lnTo>
                    <a:lnTo>
                      <a:pt x="10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420950" y="1134975"/>
                <a:ext cx="105925" cy="154550"/>
              </a:xfrm>
              <a:custGeom>
                <a:avLst/>
                <a:gdLst/>
                <a:ahLst/>
                <a:cxnLst/>
                <a:rect l="l" t="t" r="r" b="b"/>
                <a:pathLst>
                  <a:path w="4237" h="6182" extrusionOk="0">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3026500" y="1186300"/>
                <a:ext cx="209350" cy="129275"/>
              </a:xfrm>
              <a:custGeom>
                <a:avLst/>
                <a:gdLst/>
                <a:ahLst/>
                <a:cxnLst/>
                <a:rect l="l" t="t" r="r" b="b"/>
                <a:pathLst>
                  <a:path w="8374" h="5171" extrusionOk="0">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3439300" y="1088450"/>
                <a:ext cx="38625" cy="32875"/>
              </a:xfrm>
              <a:custGeom>
                <a:avLst/>
                <a:gdLst/>
                <a:ahLst/>
                <a:cxnLst/>
                <a:rect l="l" t="t" r="r" b="b"/>
                <a:pathLst>
                  <a:path w="1545" h="1315" extrusionOk="0">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3485150" y="1064425"/>
                <a:ext cx="158475" cy="46100"/>
              </a:xfrm>
              <a:custGeom>
                <a:avLst/>
                <a:gdLst/>
                <a:ahLst/>
                <a:cxnLst/>
                <a:rect l="l" t="t" r="r" b="b"/>
                <a:pathLst>
                  <a:path w="6339" h="1844" extrusionOk="0">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3270000" y="1099250"/>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2416900" y="1305550"/>
                <a:ext cx="265200" cy="92575"/>
              </a:xfrm>
              <a:custGeom>
                <a:avLst/>
                <a:gdLst/>
                <a:ahLst/>
                <a:cxnLst/>
                <a:rect l="l" t="t" r="r" b="b"/>
                <a:pathLst>
                  <a:path w="10608" h="3703" extrusionOk="0">
                    <a:moveTo>
                      <a:pt x="10374" y="0"/>
                    </a:moveTo>
                    <a:lnTo>
                      <a:pt x="0" y="2302"/>
                    </a:lnTo>
                    <a:lnTo>
                      <a:pt x="234" y="3703"/>
                    </a:lnTo>
                    <a:lnTo>
                      <a:pt x="10608" y="1568"/>
                    </a:lnTo>
                    <a:lnTo>
                      <a:pt x="10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2366025" y="1303225"/>
                <a:ext cx="105100" cy="155375"/>
              </a:xfrm>
              <a:custGeom>
                <a:avLst/>
                <a:gdLst/>
                <a:ahLst/>
                <a:cxnLst/>
                <a:rect l="l" t="t" r="r" b="b"/>
                <a:pathLst>
                  <a:path w="4204" h="6215" extrusionOk="0">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2653725" y="1216325"/>
                <a:ext cx="202675" cy="157000"/>
              </a:xfrm>
              <a:custGeom>
                <a:avLst/>
                <a:gdLst/>
                <a:ahLst/>
                <a:cxnLst/>
                <a:rect l="l" t="t" r="r" b="b"/>
                <a:pathLst>
                  <a:path w="8107" h="6280" extrusionOk="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2380200" y="1256250"/>
                <a:ext cx="39425" cy="33175"/>
              </a:xfrm>
              <a:custGeom>
                <a:avLst/>
                <a:gdLst/>
                <a:ahLst/>
                <a:cxnLst/>
                <a:rect l="l" t="t" r="r" b="b"/>
                <a:pathLst>
                  <a:path w="1577" h="1327" extrusionOk="0">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215075" y="1267075"/>
                <a:ext cx="158475" cy="46100"/>
              </a:xfrm>
              <a:custGeom>
                <a:avLst/>
                <a:gdLst/>
                <a:ahLst/>
                <a:cxnLst/>
                <a:rect l="l" t="t" r="r" b="b"/>
                <a:pathLst>
                  <a:path w="6339" h="1844" extrusionOk="0">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429400" y="1232675"/>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963525" y="1466000"/>
                <a:ext cx="597550" cy="188150"/>
              </a:xfrm>
              <a:custGeom>
                <a:avLst/>
                <a:gdLst/>
                <a:ahLst/>
                <a:cxnLst/>
                <a:rect l="l" t="t" r="r" b="b"/>
                <a:pathLst>
                  <a:path w="23902" h="7526" extrusionOk="0">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960500" y="1464725"/>
                <a:ext cx="360400" cy="251125"/>
              </a:xfrm>
              <a:custGeom>
                <a:avLst/>
                <a:gdLst/>
                <a:ahLst/>
                <a:cxnLst/>
                <a:rect l="l" t="t" r="r" b="b"/>
                <a:pathLst>
                  <a:path w="14416" h="10045" extrusionOk="0">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2563675" y="1465075"/>
                <a:ext cx="437400" cy="483450"/>
              </a:xfrm>
              <a:custGeom>
                <a:avLst/>
                <a:gdLst/>
                <a:ahLst/>
                <a:cxnLst/>
                <a:rect l="l" t="t" r="r" b="b"/>
                <a:pathLst>
                  <a:path w="17496" h="19338" extrusionOk="0">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p:nvPr/>
        </p:nvSpPr>
        <p:spPr>
          <a:xfrm>
            <a:off x="758109" y="153552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p>
            <a:pPr marL="0" indent="0"/>
            <a:r>
              <a:rPr lang="en" dirty="0"/>
              <a:t>Quick Note</a:t>
            </a:r>
            <a:endParaRPr lang="en-US" dirty="0"/>
          </a:p>
        </p:txBody>
      </p:sp>
      <p:sp>
        <p:nvSpPr>
          <p:cNvPr id="240" name="Google Shape;240;p28"/>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p>
            <a:pPr marL="0" indent="0"/>
            <a:r>
              <a:rPr lang="en" dirty="0" err="1"/>
              <a:t>Mempermudah</a:t>
            </a:r>
            <a:r>
              <a:rPr lang="en" dirty="0"/>
              <a:t> </a:t>
            </a:r>
            <a:r>
              <a:rPr lang="en" dirty="0" err="1"/>
              <a:t>menyimpan</a:t>
            </a:r>
            <a:r>
              <a:rPr lang="en" dirty="0"/>
              <a:t> </a:t>
            </a:r>
            <a:r>
              <a:rPr lang="en" dirty="0" err="1"/>
              <a:t>catatan</a:t>
            </a:r>
            <a:r>
              <a:rPr lang="en" dirty="0"/>
              <a:t> user</a:t>
            </a:r>
          </a:p>
        </p:txBody>
      </p:sp>
      <p:sp>
        <p:nvSpPr>
          <p:cNvPr id="241" name="Google Shape;241;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r>
              <a:rPr lang="en" dirty="0" err="1"/>
              <a:t>Keunggulan</a:t>
            </a:r>
            <a:r>
              <a:rPr lang="en" dirty="0"/>
              <a:t> Stool</a:t>
            </a:r>
            <a:endParaRPr lang="en-US" dirty="0"/>
          </a:p>
        </p:txBody>
      </p:sp>
      <p:sp>
        <p:nvSpPr>
          <p:cNvPr id="242" name="Google Shape;242;p28"/>
          <p:cNvSpPr txBox="1">
            <a:spLocks noGrp="1"/>
          </p:cNvSpPr>
          <p:nvPr>
            <p:ph type="subTitle" idx="1"/>
          </p:nvPr>
        </p:nvSpPr>
        <p:spPr>
          <a:xfrm>
            <a:off x="1790355" y="1468165"/>
            <a:ext cx="2682600" cy="3714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 dirty="0" err="1"/>
              <a:t>Mempermudah</a:t>
            </a:r>
          </a:p>
        </p:txBody>
      </p:sp>
      <p:sp>
        <p:nvSpPr>
          <p:cNvPr id="243" name="Google Shape;243;p28"/>
          <p:cNvSpPr txBox="1">
            <a:spLocks noGrp="1"/>
          </p:cNvSpPr>
          <p:nvPr>
            <p:ph type="title"/>
          </p:nvPr>
        </p:nvSpPr>
        <p:spPr>
          <a:xfrm>
            <a:off x="802202" y="164736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44" name="Google Shape;244;p28"/>
          <p:cNvSpPr txBox="1">
            <a:spLocks noGrp="1"/>
          </p:cNvSpPr>
          <p:nvPr>
            <p:ph type="subTitle" idx="2"/>
          </p:nvPr>
        </p:nvSpPr>
        <p:spPr>
          <a:xfrm>
            <a:off x="1790355" y="1880649"/>
            <a:ext cx="2682600" cy="612600"/>
          </a:xfrm>
          <a:prstGeom prst="rect">
            <a:avLst/>
          </a:prstGeom>
        </p:spPr>
        <p:txBody>
          <a:bodyPr spcFirstLastPara="1" wrap="square" lIns="91425" tIns="91425" rIns="91425" bIns="91425" anchor="t" anchorCtr="0">
            <a:noAutofit/>
          </a:bodyPr>
          <a:lstStyle/>
          <a:p>
            <a:pPr marL="0" indent="0"/>
            <a:r>
              <a:rPr lang="en" dirty="0"/>
              <a:t>Di masa </a:t>
            </a:r>
            <a:r>
              <a:rPr lang="en" dirty="0" err="1"/>
              <a:t>sekolah</a:t>
            </a:r>
            <a:r>
              <a:rPr lang="en" dirty="0"/>
              <a:t> online </a:t>
            </a:r>
            <a:r>
              <a:rPr lang="en" dirty="0" err="1"/>
              <a:t>ini</a:t>
            </a:r>
            <a:r>
              <a:rPr lang="en" dirty="0"/>
              <a:t> Stool </a:t>
            </a:r>
            <a:r>
              <a:rPr lang="en" dirty="0" err="1"/>
              <a:t>akan</a:t>
            </a:r>
            <a:r>
              <a:rPr lang="en" dirty="0"/>
              <a:t> sangat </a:t>
            </a:r>
            <a:r>
              <a:rPr lang="en" dirty="0" err="1"/>
              <a:t>mempermudah</a:t>
            </a:r>
            <a:r>
              <a:rPr lang="en" dirty="0"/>
              <a:t> </a:t>
            </a:r>
            <a:r>
              <a:rPr lang="en" dirty="0" err="1"/>
              <a:t>pekerjaan</a:t>
            </a:r>
            <a:r>
              <a:rPr lang="en" dirty="0"/>
              <a:t> guru dan murid</a:t>
            </a:r>
          </a:p>
        </p:txBody>
      </p:sp>
      <p:sp>
        <p:nvSpPr>
          <p:cNvPr id="245" name="Google Shape;245;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6" name="Google Shape;246;p28"/>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dirty="0" err="1"/>
              <a:t>Produktif</a:t>
            </a:r>
            <a:endParaRPr lang="en-US" dirty="0" err="1"/>
          </a:p>
        </p:txBody>
      </p:sp>
      <p:sp>
        <p:nvSpPr>
          <p:cNvPr id="247" name="Google Shape;247;p28"/>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p>
            <a:pPr marL="0" indent="0"/>
            <a:r>
              <a:rPr lang="en" dirty="0"/>
              <a:t>User </a:t>
            </a:r>
            <a:r>
              <a:rPr lang="en" dirty="0" err="1"/>
              <a:t>dapat</a:t>
            </a:r>
            <a:r>
              <a:rPr lang="en" dirty="0"/>
              <a:t> </a:t>
            </a:r>
            <a:r>
              <a:rPr lang="en" dirty="0" err="1"/>
              <a:t>membuat</a:t>
            </a:r>
            <a:r>
              <a:rPr lang="en" dirty="0"/>
              <a:t> </a:t>
            </a:r>
            <a:r>
              <a:rPr lang="en" dirty="0" err="1"/>
              <a:t>routinitas</a:t>
            </a:r>
            <a:r>
              <a:rPr lang="en" dirty="0"/>
              <a:t> dan TODO list</a:t>
            </a:r>
            <a:endParaRPr lang="en-US" dirty="0"/>
          </a:p>
        </p:txBody>
      </p:sp>
      <p:sp>
        <p:nvSpPr>
          <p:cNvPr id="248" name="Google Shape;248;p28"/>
          <p:cNvSpPr txBox="1">
            <a:spLocks noGrp="1"/>
          </p:cNvSpPr>
          <p:nvPr>
            <p:ph type="title" idx="13"/>
          </p:nvPr>
        </p:nvSpPr>
        <p:spPr>
          <a:xfrm>
            <a:off x="4746909"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49" name="Google Shape;249;p28"/>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p>
            <a:pPr marL="0" indent="0"/>
            <a:r>
              <a:rPr lang="en" dirty="0"/>
              <a:t>AI Chat</a:t>
            </a:r>
            <a:endParaRPr lang="en-US" dirty="0"/>
          </a:p>
        </p:txBody>
      </p:sp>
      <p:sp>
        <p:nvSpPr>
          <p:cNvPr id="250" name="Google Shape;250;p28"/>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p>
            <a:pPr marL="0" indent="0"/>
            <a:r>
              <a:rPr lang="en" dirty="0" err="1"/>
              <a:t>Sebagai</a:t>
            </a:r>
            <a:r>
              <a:rPr lang="en" dirty="0"/>
              <a:t> </a:t>
            </a:r>
            <a:r>
              <a:rPr lang="en" dirty="0" err="1"/>
              <a:t>asisten</a:t>
            </a:r>
            <a:r>
              <a:rPr lang="en" dirty="0"/>
              <a:t> user, </a:t>
            </a:r>
            <a:r>
              <a:rPr lang="en" dirty="0" err="1"/>
              <a:t>dapat</a:t>
            </a:r>
            <a:r>
              <a:rPr lang="en" dirty="0"/>
              <a:t> </a:t>
            </a:r>
            <a:r>
              <a:rPr lang="en" dirty="0" err="1"/>
              <a:t>digunakan</a:t>
            </a:r>
            <a:r>
              <a:rPr lang="en" dirty="0"/>
              <a:t> </a:t>
            </a:r>
            <a:r>
              <a:rPr lang="en" dirty="0" err="1"/>
              <a:t>untuk</a:t>
            </a:r>
            <a:r>
              <a:rPr lang="en" dirty="0"/>
              <a:t> </a:t>
            </a:r>
            <a:r>
              <a:rPr lang="en" dirty="0" err="1"/>
              <a:t>berbagai</a:t>
            </a:r>
            <a:r>
              <a:rPr lang="en" dirty="0"/>
              <a:t> </a:t>
            </a:r>
            <a:r>
              <a:rPr lang="en" dirty="0" err="1"/>
              <a:t>macam</a:t>
            </a:r>
            <a:r>
              <a:rPr lang="en" dirty="0"/>
              <a:t> </a:t>
            </a:r>
            <a:r>
              <a:rPr lang="en" dirty="0" err="1"/>
              <a:t>hal</a:t>
            </a:r>
            <a:endParaRPr lang="en-US" dirty="0" err="1"/>
          </a:p>
        </p:txBody>
      </p:sp>
      <p:sp>
        <p:nvSpPr>
          <p:cNvPr id="251" name="Google Shape;251;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dirty="0"/>
              <a:t>Client Side</a:t>
            </a:r>
            <a:endParaRPr dirty="0"/>
          </a:p>
        </p:txBody>
      </p:sp>
      <p:sp>
        <p:nvSpPr>
          <p:cNvPr id="230" name="Google Shape;230;p27"/>
          <p:cNvSpPr txBox="1">
            <a:spLocks noGrp="1"/>
          </p:cNvSpPr>
          <p:nvPr>
            <p:ph type="body" idx="1"/>
          </p:nvPr>
        </p:nvSpPr>
        <p:spPr>
          <a:xfrm>
            <a:off x="750480" y="1088840"/>
            <a:ext cx="7901400" cy="3666000"/>
          </a:xfrm>
          <a:prstGeom prst="rect">
            <a:avLst/>
          </a:prstGeom>
        </p:spPr>
        <p:txBody>
          <a:bodyPr spcFirstLastPara="1" wrap="square" lIns="91425" tIns="91425" rIns="91425" bIns="91425" anchor="t" anchorCtr="0">
            <a:noAutofit/>
          </a:bodyPr>
          <a:lstStyle/>
          <a:p>
            <a:pPr marL="0" indent="0">
              <a:buNone/>
            </a:pPr>
            <a:r>
              <a:rPr lang="en" dirty="0" err="1"/>
              <a:t>Dibuat</a:t>
            </a:r>
            <a:r>
              <a:rPr lang="en" dirty="0"/>
              <a:t> </a:t>
            </a:r>
            <a:r>
              <a:rPr lang="en" dirty="0" err="1"/>
              <a:t>dengan</a:t>
            </a:r>
            <a:endParaRPr lang="en-US" dirty="0" err="1"/>
          </a:p>
          <a:p>
            <a:pPr marL="0" lvl="0" indent="0" algn="l" rtl="0">
              <a:spcBef>
                <a:spcPts val="0"/>
              </a:spcBef>
              <a:spcAft>
                <a:spcPts val="0"/>
              </a:spcAft>
              <a:buNone/>
            </a:pPr>
            <a:endParaRPr/>
          </a:p>
          <a:p>
            <a:r>
              <a:rPr lang="en" dirty="0"/>
              <a:t>Tools </a:t>
            </a:r>
            <a:r>
              <a:rPr lang="en" dirty="0" err="1"/>
              <a:t>dari</a:t>
            </a:r>
            <a:r>
              <a:rPr lang="en" dirty="0"/>
              <a:t> Vite.js</a:t>
            </a:r>
            <a:endParaRPr b="1"/>
          </a:p>
          <a:p>
            <a:r>
              <a:rPr lang="en" dirty="0"/>
              <a:t>React JS</a:t>
            </a:r>
            <a:endParaRPr/>
          </a:p>
          <a:p>
            <a:r>
              <a:rPr lang="en" dirty="0"/>
              <a:t>MUI React (icon)</a:t>
            </a:r>
            <a:endParaRPr dirty="0"/>
          </a:p>
          <a:p>
            <a:pPr marL="457200" lvl="0" indent="-304800" algn="l">
              <a:spcBef>
                <a:spcPts val="0"/>
              </a:spcBef>
              <a:spcAft>
                <a:spcPts val="0"/>
              </a:spcAft>
              <a:buClr>
                <a:schemeClr val="dk1"/>
              </a:buClr>
              <a:buSzPts val="1200"/>
              <a:buChar char="●"/>
            </a:pPr>
            <a:r>
              <a:rPr lang="en" dirty="0"/>
              <a:t>Redux</a:t>
            </a:r>
            <a:endParaRPr/>
          </a:p>
          <a:p>
            <a:pPr marL="457200" lvl="0" indent="-304800" algn="l">
              <a:spcBef>
                <a:spcPts val="0"/>
              </a:spcBef>
              <a:spcAft>
                <a:spcPts val="0"/>
              </a:spcAft>
              <a:buClr>
                <a:schemeClr val="dk1"/>
              </a:buClr>
              <a:buSzPts val="1200"/>
              <a:buChar char="●"/>
            </a:pPr>
            <a:r>
              <a:rPr lang="en" dirty="0"/>
              <a:t>Axios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dirty="0"/>
              <a:t>Server Side</a:t>
            </a:r>
            <a:endParaRPr dirty="0"/>
          </a:p>
        </p:txBody>
      </p:sp>
      <p:sp>
        <p:nvSpPr>
          <p:cNvPr id="230" name="Google Shape;230;p27"/>
          <p:cNvSpPr txBox="1">
            <a:spLocks noGrp="1"/>
          </p:cNvSpPr>
          <p:nvPr>
            <p:ph type="body" idx="1"/>
          </p:nvPr>
        </p:nvSpPr>
        <p:spPr>
          <a:xfrm>
            <a:off x="750480" y="1088840"/>
            <a:ext cx="7901400" cy="3666000"/>
          </a:xfrm>
          <a:prstGeom prst="rect">
            <a:avLst/>
          </a:prstGeom>
        </p:spPr>
        <p:txBody>
          <a:bodyPr spcFirstLastPara="1" wrap="square" lIns="91425" tIns="91425" rIns="91425" bIns="91425" anchor="t" anchorCtr="0">
            <a:noAutofit/>
          </a:bodyPr>
          <a:lstStyle/>
          <a:p>
            <a:pPr marL="0" indent="0">
              <a:buNone/>
            </a:pPr>
            <a:r>
              <a:rPr lang="en" dirty="0" err="1"/>
              <a:t>Dibuat</a:t>
            </a:r>
            <a:r>
              <a:rPr lang="en" dirty="0"/>
              <a:t> </a:t>
            </a:r>
            <a:r>
              <a:rPr lang="en" dirty="0" err="1"/>
              <a:t>dengan</a:t>
            </a:r>
            <a:endParaRPr lang="en-US" dirty="0" err="1"/>
          </a:p>
          <a:p>
            <a:pPr marL="0" lvl="0" indent="0" algn="l" rtl="0">
              <a:spcBef>
                <a:spcPts val="0"/>
              </a:spcBef>
              <a:spcAft>
                <a:spcPts val="0"/>
              </a:spcAft>
              <a:buNone/>
            </a:pPr>
            <a:endParaRPr/>
          </a:p>
          <a:p>
            <a:r>
              <a:rPr lang="en" dirty="0"/>
              <a:t>Express JS</a:t>
            </a:r>
          </a:p>
          <a:p>
            <a:r>
              <a:rPr lang="en" dirty="0"/>
              <a:t>Node </a:t>
            </a:r>
            <a:r>
              <a:rPr lang="en" dirty="0" err="1"/>
              <a:t>Js</a:t>
            </a:r>
            <a:endParaRPr dirty="0" err="1"/>
          </a:p>
          <a:p>
            <a:r>
              <a:rPr lang="en" err="1"/>
              <a:t>PostgresSQL</a:t>
            </a:r>
            <a:endParaRPr dirty="0" err="1"/>
          </a:p>
          <a:p>
            <a:pPr marL="457200" lvl="0" indent="-304800" algn="l">
              <a:spcBef>
                <a:spcPts val="0"/>
              </a:spcBef>
              <a:spcAft>
                <a:spcPts val="0"/>
              </a:spcAft>
              <a:buClr>
                <a:schemeClr val="dk1"/>
              </a:buClr>
              <a:buSzPts val="1200"/>
              <a:buChar char="●"/>
            </a:pPr>
            <a:r>
              <a:rPr lang="en" dirty="0" err="1"/>
              <a:t>sequelize</a:t>
            </a:r>
            <a:endParaRPr dirty="0" err="1"/>
          </a:p>
          <a:p>
            <a:pPr marL="457200" lvl="0" indent="-304800" algn="l">
              <a:spcBef>
                <a:spcPts val="0"/>
              </a:spcBef>
              <a:spcAft>
                <a:spcPts val="0"/>
              </a:spcAft>
              <a:buClr>
                <a:schemeClr val="dk1"/>
              </a:buClr>
              <a:buSzPts val="1200"/>
              <a:buChar char="●"/>
            </a:pPr>
            <a:r>
              <a:rPr lang="en" dirty="0"/>
              <a:t>Axios</a:t>
            </a:r>
          </a:p>
          <a:p>
            <a:r>
              <a:rPr lang="en" err="1">
                <a:solidFill>
                  <a:srgbClr val="263238"/>
                </a:solidFill>
              </a:rPr>
              <a:t>bcryptjs</a:t>
            </a:r>
            <a:endParaRPr lang="en" dirty="0" err="1">
              <a:solidFill>
                <a:srgbClr val="263238"/>
              </a:solidFill>
            </a:endParaRPr>
          </a:p>
          <a:p>
            <a:r>
              <a:rPr lang="en" err="1">
                <a:solidFill>
                  <a:srgbClr val="263238"/>
                </a:solidFill>
              </a:rPr>
              <a:t>jsonwebtoken</a:t>
            </a:r>
            <a:endParaRPr lang="en" dirty="0" err="1">
              <a:solidFill>
                <a:srgbClr val="263238"/>
              </a:solidFill>
            </a:endParaRPr>
          </a:p>
          <a:p>
            <a:r>
              <a:rPr lang="en" dirty="0" err="1"/>
              <a:t>Openai</a:t>
            </a:r>
            <a:r>
              <a:rPr lang="en" dirty="0"/>
              <a:t> (API OpenAI)</a:t>
            </a:r>
          </a:p>
        </p:txBody>
      </p:sp>
    </p:spTree>
    <p:extLst>
      <p:ext uri="{BB962C8B-B14F-4D97-AF65-F5344CB8AC3E}">
        <p14:creationId xmlns:p14="http://schemas.microsoft.com/office/powerpoint/2010/main" val="31198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p>
            <a:r>
              <a:rPr lang="en" dirty="0"/>
              <a:t>Stool Demo</a:t>
            </a:r>
            <a:endParaRPr lang="en-US" dirty="0"/>
          </a:p>
        </p:txBody>
      </p:sp>
      <p:sp>
        <p:nvSpPr>
          <p:cNvPr id="297" name="Google Shape;297;p30"/>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p>
            <a:pPr marL="0" indent="0">
              <a:spcAft>
                <a:spcPts val="1600"/>
              </a:spcAft>
            </a:pPr>
            <a:r>
              <a:rPr lang="en" dirty="0" err="1"/>
              <a:t>Selanjutnya</a:t>
            </a:r>
            <a:r>
              <a:rPr lang="en" dirty="0"/>
              <a:t>...</a:t>
            </a:r>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E97FA057-BD2C-8BB1-79FB-3F9BF9DC98A8}"/>
              </a:ext>
            </a:extLst>
          </p:cNvPr>
          <p:cNvPicPr>
            <a:picLocks noChangeAspect="1"/>
          </p:cNvPicPr>
          <p:nvPr/>
        </p:nvPicPr>
        <p:blipFill>
          <a:blip r:embed="rId3"/>
          <a:stretch>
            <a:fillRect/>
          </a:stretch>
        </p:blipFill>
        <p:spPr>
          <a:xfrm>
            <a:off x="-38100" y="-47413"/>
            <a:ext cx="11605260" cy="5192605"/>
          </a:xfrm>
          <a:prstGeom prst="rect">
            <a:avLst/>
          </a:prstGeom>
        </p:spPr>
      </p:pic>
      <p:sp>
        <p:nvSpPr>
          <p:cNvPr id="410" name="Google Shape;410;p31"/>
          <p:cNvSpPr txBox="1">
            <a:spLocks noGrp="1"/>
          </p:cNvSpPr>
          <p:nvPr>
            <p:ph type="title"/>
          </p:nvPr>
        </p:nvSpPr>
        <p:spPr>
          <a:xfrm>
            <a:off x="575220" y="1987800"/>
            <a:ext cx="7704000" cy="612600"/>
          </a:xfrm>
          <a:prstGeom prst="rect">
            <a:avLst/>
          </a:prstGeom>
        </p:spPr>
        <p:txBody>
          <a:bodyPr spcFirstLastPara="1" wrap="square" lIns="91425" tIns="91425" rIns="91425" bIns="91425" anchor="t" anchorCtr="0">
            <a:noAutofit/>
          </a:bodyPr>
          <a:lstStyle/>
          <a:p>
            <a:r>
              <a:rPr lang="en" dirty="0"/>
              <a:t>Register</a:t>
            </a:r>
            <a:br>
              <a:rPr lang="en" dirty="0"/>
            </a:br>
            <a:r>
              <a:rPr lang="en" dirty="0"/>
              <a:t>Page</a:t>
            </a:r>
            <a:endParaRPr lang="en-US" dirty="0"/>
          </a:p>
        </p:txBody>
      </p:sp>
      <p:sp>
        <p:nvSpPr>
          <p:cNvPr id="6" name="Google Shape;417;p32">
            <a:extLst>
              <a:ext uri="{FF2B5EF4-FFF2-40B4-BE49-F238E27FC236}">
                <a16:creationId xmlns:a16="http://schemas.microsoft.com/office/drawing/2014/main" id="{86CFCA46-04B6-5F7C-BADD-8DA8C840EC75}"/>
              </a:ext>
            </a:extLst>
          </p:cNvPr>
          <p:cNvSpPr txBox="1">
            <a:spLocks/>
          </p:cNvSpPr>
          <p:nvPr/>
        </p:nvSpPr>
        <p:spPr>
          <a:xfrm>
            <a:off x="617886" y="3293460"/>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Register Page </a:t>
            </a:r>
            <a:r>
              <a:rPr lang="en-US" dirty="0" err="1"/>
              <a:t>sudah</a:t>
            </a:r>
            <a:r>
              <a:rPr lang="en-US" dirty="0"/>
              <a:t> </a:t>
            </a:r>
            <a:r>
              <a:rPr lang="en-US" dirty="0" err="1"/>
              <a:t>terotomatis</a:t>
            </a:r>
            <a:r>
              <a:rPr lang="en-US" dirty="0"/>
              <a:t> </a:t>
            </a:r>
            <a:r>
              <a:rPr lang="en-US" dirty="0" err="1"/>
              <a:t>teregister</a:t>
            </a:r>
            <a:r>
              <a:rPr lang="en-US" dirty="0"/>
              <a:t> </a:t>
            </a:r>
            <a:r>
              <a:rPr lang="en-US" dirty="0" err="1"/>
              <a:t>sebagai</a:t>
            </a:r>
            <a:r>
              <a:rPr lang="en-US" dirty="0"/>
              <a:t> murid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3" name="Picture 3" descr="Graphical user interface, text, application, email&#10;&#10;Description automatically generated">
            <a:extLst>
              <a:ext uri="{FF2B5EF4-FFF2-40B4-BE49-F238E27FC236}">
                <a16:creationId xmlns:a16="http://schemas.microsoft.com/office/drawing/2014/main" id="{111600B6-A838-20F7-39E2-D395CD00EB9D}"/>
              </a:ext>
            </a:extLst>
          </p:cNvPr>
          <p:cNvPicPr>
            <a:picLocks noChangeAspect="1"/>
          </p:cNvPicPr>
          <p:nvPr/>
        </p:nvPicPr>
        <p:blipFill>
          <a:blip r:embed="rId3"/>
          <a:stretch>
            <a:fillRect/>
          </a:stretch>
        </p:blipFill>
        <p:spPr>
          <a:xfrm>
            <a:off x="841" y="404215"/>
            <a:ext cx="9141654" cy="4262501"/>
          </a:xfrm>
          <a:prstGeom prst="rect">
            <a:avLst/>
          </a:prstGeom>
        </p:spPr>
      </p:pic>
      <p:sp>
        <p:nvSpPr>
          <p:cNvPr id="410" name="Google Shape;410;p31"/>
          <p:cNvSpPr txBox="1">
            <a:spLocks noGrp="1"/>
          </p:cNvSpPr>
          <p:nvPr>
            <p:ph type="title"/>
          </p:nvPr>
        </p:nvSpPr>
        <p:spPr>
          <a:xfrm>
            <a:off x="6589578" y="472147"/>
            <a:ext cx="7704000" cy="612600"/>
          </a:xfrm>
          <a:prstGeom prst="rect">
            <a:avLst/>
          </a:prstGeom>
        </p:spPr>
        <p:txBody>
          <a:bodyPr spcFirstLastPara="1" wrap="square" lIns="91425" tIns="91425" rIns="91425" bIns="91425" anchor="t" anchorCtr="0">
            <a:noAutofit/>
          </a:bodyPr>
          <a:lstStyle/>
          <a:p>
            <a:r>
              <a:rPr lang="en" sz="2400" dirty="0"/>
              <a:t>Welcome Page</a:t>
            </a:r>
            <a:endParaRPr lang="en-US" sz="2400" dirty="0"/>
          </a:p>
        </p:txBody>
      </p:sp>
      <p:sp>
        <p:nvSpPr>
          <p:cNvPr id="5" name="Google Shape;417;p32">
            <a:extLst>
              <a:ext uri="{FF2B5EF4-FFF2-40B4-BE49-F238E27FC236}">
                <a16:creationId xmlns:a16="http://schemas.microsoft.com/office/drawing/2014/main" id="{2C75079E-CC3E-5E90-2F17-9D6D6CD944E3}"/>
              </a:ext>
            </a:extLst>
          </p:cNvPr>
          <p:cNvSpPr txBox="1">
            <a:spLocks/>
          </p:cNvSpPr>
          <p:nvPr/>
        </p:nvSpPr>
        <p:spPr>
          <a:xfrm>
            <a:off x="6686308" y="1287585"/>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a:t>Navigation </a:t>
            </a:r>
            <a:r>
              <a:rPr lang="en-US" sz="1200" b="1" dirty="0"/>
              <a:t>Task </a:t>
            </a:r>
            <a:r>
              <a:rPr lang="en-US" sz="1200" dirty="0" err="1"/>
              <a:t>mengarah</a:t>
            </a:r>
            <a:r>
              <a:rPr lang="en-US" sz="1200" dirty="0"/>
              <a:t> </a:t>
            </a:r>
            <a:r>
              <a:rPr lang="en-US" sz="1200" dirty="0" err="1"/>
              <a:t>ke</a:t>
            </a:r>
            <a:r>
              <a:rPr lang="en-US" sz="1200" dirty="0"/>
              <a:t> task yang </a:t>
            </a:r>
            <a:r>
              <a:rPr lang="en-US" sz="1200" dirty="0" err="1"/>
              <a:t>belum</a:t>
            </a:r>
            <a:r>
              <a:rPr lang="en-US" sz="1200" dirty="0"/>
              <a:t> </a:t>
            </a:r>
            <a:r>
              <a:rPr lang="en-US" sz="1200" dirty="0" err="1"/>
              <a:t>dikerjakan</a:t>
            </a:r>
            <a:r>
              <a:rPr lang="en-US" sz="1200" dirty="0"/>
              <a:t>, yang </a:t>
            </a:r>
            <a:r>
              <a:rPr lang="en-US" sz="1200" dirty="0" err="1"/>
              <a:t>sudah</a:t>
            </a:r>
            <a:r>
              <a:rPr lang="en-US" sz="1200" dirty="0"/>
              <a:t> </a:t>
            </a:r>
            <a:r>
              <a:rPr lang="en-US" sz="1200" dirty="0" err="1"/>
              <a:t>dikerjakan</a:t>
            </a:r>
            <a:r>
              <a:rPr lang="en-US" sz="1200" dirty="0"/>
              <a:t>, dan yang </a:t>
            </a:r>
            <a:r>
              <a:rPr lang="en-US" sz="1200" dirty="0" err="1"/>
              <a:t>terlewat</a:t>
            </a:r>
            <a:endParaRPr lang="en-US" sz="1200" dirty="0"/>
          </a:p>
        </p:txBody>
      </p:sp>
      <p:sp>
        <p:nvSpPr>
          <p:cNvPr id="6" name="Google Shape;417;p32">
            <a:extLst>
              <a:ext uri="{FF2B5EF4-FFF2-40B4-BE49-F238E27FC236}">
                <a16:creationId xmlns:a16="http://schemas.microsoft.com/office/drawing/2014/main" id="{10B23A6B-CD13-C423-2B87-2B95F63F87AC}"/>
              </a:ext>
            </a:extLst>
          </p:cNvPr>
          <p:cNvSpPr txBox="1">
            <a:spLocks/>
          </p:cNvSpPr>
          <p:nvPr/>
        </p:nvSpPr>
        <p:spPr>
          <a:xfrm>
            <a:off x="6722592" y="2149370"/>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a:t>Navigation </a:t>
            </a:r>
            <a:r>
              <a:rPr lang="en-US" sz="1200" b="1" dirty="0"/>
              <a:t>Notes </a:t>
            </a:r>
            <a:r>
              <a:rPr lang="en-US" sz="1200" dirty="0" err="1"/>
              <a:t>mengarah</a:t>
            </a:r>
            <a:r>
              <a:rPr lang="en-US" sz="1200" dirty="0"/>
              <a:t> </a:t>
            </a:r>
            <a:r>
              <a:rPr lang="en-US" sz="1200" dirty="0" err="1"/>
              <a:t>ke</a:t>
            </a:r>
            <a:r>
              <a:rPr lang="en-US" sz="1200" dirty="0"/>
              <a:t> quick note, </a:t>
            </a:r>
            <a:r>
              <a:rPr lang="en-US" sz="1200" dirty="0" err="1"/>
              <a:t>rutinitas</a:t>
            </a:r>
            <a:r>
              <a:rPr lang="en-US" sz="1200" dirty="0"/>
              <a:t> dan </a:t>
            </a:r>
            <a:r>
              <a:rPr lang="en-US" sz="1200" dirty="0" err="1"/>
              <a:t>todo</a:t>
            </a:r>
            <a:r>
              <a:rPr lang="en-US" sz="1200" dirty="0"/>
              <a:t> list</a:t>
            </a:r>
          </a:p>
        </p:txBody>
      </p:sp>
      <p:sp>
        <p:nvSpPr>
          <p:cNvPr id="7" name="Google Shape;417;p32">
            <a:extLst>
              <a:ext uri="{FF2B5EF4-FFF2-40B4-BE49-F238E27FC236}">
                <a16:creationId xmlns:a16="http://schemas.microsoft.com/office/drawing/2014/main" id="{BBC5D376-352A-ABB4-B630-37E1AACDD3C6}"/>
              </a:ext>
            </a:extLst>
          </p:cNvPr>
          <p:cNvSpPr txBox="1">
            <a:spLocks/>
          </p:cNvSpPr>
          <p:nvPr/>
        </p:nvSpPr>
        <p:spPr>
          <a:xfrm>
            <a:off x="6722591" y="2729940"/>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a:t>Navigation </a:t>
            </a:r>
            <a:r>
              <a:rPr lang="en-US" sz="1200" b="1" dirty="0"/>
              <a:t>Notification </a:t>
            </a:r>
            <a:r>
              <a:rPr lang="en-US" sz="1200" dirty="0" err="1"/>
              <a:t>akan</a:t>
            </a:r>
            <a:r>
              <a:rPr lang="en-US" sz="1200" dirty="0"/>
              <a:t> </a:t>
            </a:r>
            <a:r>
              <a:rPr lang="en-US" sz="1200" dirty="0" err="1"/>
              <a:t>ada</a:t>
            </a:r>
            <a:r>
              <a:rPr lang="en-US" sz="1200" dirty="0"/>
              <a:t> </a:t>
            </a:r>
            <a:r>
              <a:rPr lang="en-US" sz="1200" dirty="0" err="1"/>
              <a:t>tanda</a:t>
            </a:r>
            <a:r>
              <a:rPr lang="en-US" sz="1200" dirty="0"/>
              <a:t> </a:t>
            </a:r>
            <a:r>
              <a:rPr lang="en-US" sz="1200" dirty="0" err="1"/>
              <a:t>bila</a:t>
            </a:r>
            <a:r>
              <a:rPr lang="en-US" sz="1200" dirty="0"/>
              <a:t> </a:t>
            </a:r>
            <a:r>
              <a:rPr lang="en-US" sz="1200" dirty="0" err="1"/>
              <a:t>ada</a:t>
            </a:r>
            <a:r>
              <a:rPr lang="en-US" sz="1200" dirty="0"/>
              <a:t> </a:t>
            </a:r>
            <a:r>
              <a:rPr lang="en-US" sz="1200" dirty="0" err="1"/>
              <a:t>pesan</a:t>
            </a:r>
            <a:r>
              <a:rPr lang="en-US" sz="1200" dirty="0"/>
              <a:t> </a:t>
            </a:r>
            <a:r>
              <a:rPr lang="en-US" sz="1200" dirty="0" err="1"/>
              <a:t>masuk</a:t>
            </a:r>
            <a:r>
              <a:rPr lang="en-US" sz="1200" dirty="0"/>
              <a:t>, dan </a:t>
            </a:r>
            <a:r>
              <a:rPr lang="en-US" sz="1200" dirty="0" err="1"/>
              <a:t>biasa</a:t>
            </a:r>
            <a:r>
              <a:rPr lang="en-US" sz="1200" dirty="0"/>
              <a:t> </a:t>
            </a:r>
            <a:r>
              <a:rPr lang="en-US" sz="1200" dirty="0" err="1"/>
              <a:t>berupa</a:t>
            </a:r>
            <a:r>
              <a:rPr lang="en-US" sz="1200" dirty="0"/>
              <a:t> task yang di update oleh guru</a:t>
            </a:r>
          </a:p>
        </p:txBody>
      </p:sp>
      <p:sp>
        <p:nvSpPr>
          <p:cNvPr id="8" name="Google Shape;417;p32">
            <a:extLst>
              <a:ext uri="{FF2B5EF4-FFF2-40B4-BE49-F238E27FC236}">
                <a16:creationId xmlns:a16="http://schemas.microsoft.com/office/drawing/2014/main" id="{F390F7FD-72B7-DE81-5454-C21C95107EF1}"/>
              </a:ext>
            </a:extLst>
          </p:cNvPr>
          <p:cNvSpPr txBox="1">
            <a:spLocks/>
          </p:cNvSpPr>
          <p:nvPr/>
        </p:nvSpPr>
        <p:spPr>
          <a:xfrm>
            <a:off x="6722590" y="3637081"/>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a:t>Navigation </a:t>
            </a:r>
            <a:r>
              <a:rPr lang="en-US" sz="1200" b="1" dirty="0"/>
              <a:t>Ask AI </a:t>
            </a:r>
            <a:r>
              <a:rPr lang="en-US" sz="1200" dirty="0" err="1"/>
              <a:t>akan</a:t>
            </a:r>
            <a:r>
              <a:rPr lang="en-US" sz="1200" dirty="0"/>
              <a:t> </a:t>
            </a:r>
            <a:r>
              <a:rPr lang="en-US" sz="1200" dirty="0" err="1"/>
              <a:t>mengarah</a:t>
            </a:r>
            <a:r>
              <a:rPr lang="en-US" sz="1200" dirty="0"/>
              <a:t> </a:t>
            </a:r>
            <a:r>
              <a:rPr lang="en-US" sz="1200" dirty="0" err="1"/>
              <a:t>ke</a:t>
            </a:r>
            <a:r>
              <a:rPr lang="en-US" sz="1200" dirty="0"/>
              <a:t> chatbot AI model davinci-03, </a:t>
            </a:r>
            <a:r>
              <a:rPr lang="en-US" sz="1200" dirty="0" err="1"/>
              <a:t>segala</a:t>
            </a:r>
            <a:r>
              <a:rPr lang="en-US" sz="1200" dirty="0"/>
              <a:t> </a:t>
            </a:r>
            <a:r>
              <a:rPr lang="en-US" sz="1200" dirty="0" err="1"/>
              <a:t>persoalan</a:t>
            </a:r>
            <a:r>
              <a:rPr lang="en-US" sz="1200" dirty="0"/>
              <a:t> </a:t>
            </a:r>
            <a:r>
              <a:rPr lang="en-US" sz="1200" dirty="0" err="1"/>
              <a:t>dapat</a:t>
            </a:r>
            <a:r>
              <a:rPr lang="en-US" sz="1200" dirty="0"/>
              <a:t> </a:t>
            </a:r>
            <a:r>
              <a:rPr lang="en-US" sz="1200" dirty="0" err="1"/>
              <a:t>dengan</a:t>
            </a:r>
            <a:r>
              <a:rPr lang="en-US" sz="1200" dirty="0"/>
              <a:t> </a:t>
            </a:r>
            <a:r>
              <a:rPr lang="en-US" sz="1200" dirty="0" err="1"/>
              <a:t>mudah</a:t>
            </a:r>
            <a:r>
              <a:rPr lang="en-US" sz="1200" dirty="0"/>
              <a:t> </a:t>
            </a:r>
            <a:r>
              <a:rPr lang="en-US" sz="1200" dirty="0" err="1"/>
              <a:t>dibantu</a:t>
            </a:r>
          </a:p>
        </p:txBody>
      </p:sp>
    </p:spTree>
    <p:extLst>
      <p:ext uri="{BB962C8B-B14F-4D97-AF65-F5344CB8AC3E}">
        <p14:creationId xmlns:p14="http://schemas.microsoft.com/office/powerpoint/2010/main" val="327196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6589578" y="472147"/>
            <a:ext cx="7704000" cy="612600"/>
          </a:xfrm>
          <a:prstGeom prst="rect">
            <a:avLst/>
          </a:prstGeom>
        </p:spPr>
        <p:txBody>
          <a:bodyPr spcFirstLastPara="1" wrap="square" lIns="91425" tIns="91425" rIns="91425" bIns="91425" anchor="t" anchorCtr="0">
            <a:noAutofit/>
          </a:bodyPr>
          <a:lstStyle/>
          <a:p>
            <a:r>
              <a:rPr lang="en" sz="2400" dirty="0"/>
              <a:t>Role Teacher</a:t>
            </a:r>
            <a:endParaRPr lang="en-US" sz="2400" dirty="0"/>
          </a:p>
        </p:txBody>
      </p:sp>
      <p:sp>
        <p:nvSpPr>
          <p:cNvPr id="5" name="Google Shape;417;p32">
            <a:extLst>
              <a:ext uri="{FF2B5EF4-FFF2-40B4-BE49-F238E27FC236}">
                <a16:creationId xmlns:a16="http://schemas.microsoft.com/office/drawing/2014/main" id="{2C75079E-CC3E-5E90-2F17-9D6D6CD944E3}"/>
              </a:ext>
            </a:extLst>
          </p:cNvPr>
          <p:cNvSpPr txBox="1">
            <a:spLocks/>
          </p:cNvSpPr>
          <p:nvPr/>
        </p:nvSpPr>
        <p:spPr>
          <a:xfrm>
            <a:off x="6686308" y="1287585"/>
            <a:ext cx="2385600" cy="85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200" dirty="0"/>
              <a:t>Guru </a:t>
            </a:r>
            <a:r>
              <a:rPr lang="en-US" sz="1200" dirty="0" err="1"/>
              <a:t>dapat</a:t>
            </a:r>
            <a:r>
              <a:rPr lang="en-US" sz="1200" dirty="0"/>
              <a:t> </a:t>
            </a:r>
            <a:r>
              <a:rPr lang="en-US" sz="1200" dirty="0" err="1"/>
              <a:t>Dengan</a:t>
            </a:r>
            <a:r>
              <a:rPr lang="en-US" sz="1200" dirty="0"/>
              <a:t> </a:t>
            </a:r>
            <a:r>
              <a:rPr lang="en-US" sz="1200" dirty="0" err="1"/>
              <a:t>mudah</a:t>
            </a:r>
            <a:r>
              <a:rPr lang="en-US" sz="1200" dirty="0"/>
              <a:t> </a:t>
            </a:r>
            <a:r>
              <a:rPr lang="en-US" sz="1200" dirty="0" err="1"/>
              <a:t>memberi</a:t>
            </a:r>
            <a:r>
              <a:rPr lang="en-US" sz="1200" dirty="0"/>
              <a:t> </a:t>
            </a:r>
            <a:r>
              <a:rPr lang="en-US" sz="1200" dirty="0" err="1"/>
              <a:t>tugas</a:t>
            </a:r>
            <a:r>
              <a:rPr lang="en-US" sz="1200" dirty="0"/>
              <a:t> dan </a:t>
            </a:r>
            <a:r>
              <a:rPr lang="en-US" sz="1200" dirty="0" err="1"/>
              <a:t>memberi</a:t>
            </a:r>
            <a:r>
              <a:rPr lang="en-US" sz="1200" dirty="0"/>
              <a:t> </a:t>
            </a:r>
            <a:r>
              <a:rPr lang="en-US" sz="1200" dirty="0" err="1"/>
              <a:t>tenggat</a:t>
            </a:r>
            <a:r>
              <a:rPr lang="en-US" sz="1200" dirty="0"/>
              <a:t> </a:t>
            </a:r>
            <a:r>
              <a:rPr lang="en-US" sz="1200" dirty="0" err="1"/>
              <a:t>waktu</a:t>
            </a:r>
            <a:r>
              <a:rPr lang="en-US" sz="1200" dirty="0"/>
              <a:t> </a:t>
            </a:r>
            <a:r>
              <a:rPr lang="en-US" sz="1200" dirty="0" err="1"/>
              <a:t>untuk</a:t>
            </a:r>
            <a:r>
              <a:rPr lang="en-US" sz="1200" dirty="0"/>
              <a:t> </a:t>
            </a:r>
            <a:r>
              <a:rPr lang="en-US" sz="1200" dirty="0" err="1"/>
              <a:t>pengumpulan</a:t>
            </a:r>
            <a:r>
              <a:rPr lang="en-US" sz="1200" dirty="0"/>
              <a:t> </a:t>
            </a:r>
            <a:r>
              <a:rPr lang="en-US" sz="1200" dirty="0" err="1"/>
              <a:t>tugas</a:t>
            </a:r>
            <a:endParaRPr lang="en-US" dirty="0" err="1"/>
          </a:p>
        </p:txBody>
      </p:sp>
      <p:pic>
        <p:nvPicPr>
          <p:cNvPr id="2" name="Picture 3" descr="Graphical user interface, text, application, email&#10;&#10;Description automatically generated">
            <a:extLst>
              <a:ext uri="{FF2B5EF4-FFF2-40B4-BE49-F238E27FC236}">
                <a16:creationId xmlns:a16="http://schemas.microsoft.com/office/drawing/2014/main" id="{B437E207-1BD9-3F04-A8CD-D7607840CDAA}"/>
              </a:ext>
            </a:extLst>
          </p:cNvPr>
          <p:cNvPicPr>
            <a:picLocks noChangeAspect="1"/>
          </p:cNvPicPr>
          <p:nvPr/>
        </p:nvPicPr>
        <p:blipFill>
          <a:blip r:embed="rId3"/>
          <a:stretch>
            <a:fillRect/>
          </a:stretch>
        </p:blipFill>
        <p:spPr>
          <a:xfrm>
            <a:off x="324757" y="1200025"/>
            <a:ext cx="6217557" cy="2979306"/>
          </a:xfrm>
          <a:prstGeom prst="rect">
            <a:avLst/>
          </a:prstGeom>
        </p:spPr>
      </p:pic>
    </p:spTree>
    <p:extLst>
      <p:ext uri="{BB962C8B-B14F-4D97-AF65-F5344CB8AC3E}">
        <p14:creationId xmlns:p14="http://schemas.microsoft.com/office/powerpoint/2010/main" val="1897632797"/>
      </p:ext>
    </p:extLst>
  </p:cSld>
  <p:clrMapOvr>
    <a:masterClrMapping/>
  </p:clrMapOvr>
</p:sld>
</file>

<file path=ppt/theme/theme1.xml><?xml version="1.0" encoding="utf-8"?>
<a:theme xmlns:a="http://schemas.openxmlformats.org/drawingml/2006/main"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18</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Robotic Workshop by Slidesgo</vt:lpstr>
      <vt:lpstr>Slidesgo Final Pages</vt:lpstr>
      <vt:lpstr>Stool</vt:lpstr>
      <vt:lpstr>Introduction</vt:lpstr>
      <vt:lpstr>Keunggulan Stool</vt:lpstr>
      <vt:lpstr>Client Side</vt:lpstr>
      <vt:lpstr>Server Side</vt:lpstr>
      <vt:lpstr>Stool Demo</vt:lpstr>
      <vt:lpstr>Register Page</vt:lpstr>
      <vt:lpstr>Welcome Page</vt:lpstr>
      <vt:lpstr>Role Teacher</vt:lpstr>
      <vt:lpstr>Role Student</vt:lpstr>
      <vt:lpstr>Role Student</vt:lpstr>
      <vt:lpstr>Role Teacher</vt:lpstr>
      <vt:lpstr>Role Student</vt:lpstr>
      <vt:lpstr>Note</vt:lpstr>
      <vt:lpstr>Routine</vt:lpstr>
      <vt:lpstr>Todo</vt:lpstr>
      <vt:lpstr>Ask AI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322</cp:revision>
  <dcterms:modified xsi:type="dcterms:W3CDTF">2023-06-25T01:05:29Z</dcterms:modified>
</cp:coreProperties>
</file>