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8F59-DBF1-564D-8DC9-65279AF33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F741C-BA96-8249-B3A8-D6351BA92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50326-A9EC-2549-83C9-B3E300BF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4DF9-4ED2-3449-A742-1881717459C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6CF61-A310-DD4E-9BB4-252B2052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1FB56-E220-0E4E-B797-DBFB3F6A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8EE-665C-4547-BEAF-BF38A138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2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BDCC-FDCD-4E49-8644-70A61873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08A2D-4F73-FF49-A862-22EE2FF21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1947A-7820-C94C-828D-92DF80E1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4DF9-4ED2-3449-A742-1881717459C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8127E-C8A9-754B-B0DA-2021E82E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60346-189C-5047-9DE6-173474B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8EE-665C-4547-BEAF-BF38A138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3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E7286-0785-EE41-899C-6D6F95743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76105-A8AF-3743-B135-70DE740C5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C88B3-AFC5-E64E-AF50-C501A51F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4DF9-4ED2-3449-A742-1881717459C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CD041-4BB0-6B42-9ACF-3B6D5EFE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C1CF-485E-8D4C-91C3-9704E03A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8EE-665C-4547-BEAF-BF38A138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8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A3B-D727-4444-B669-FF4EA3DC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525E9-E17B-B645-9A0F-4A3C88810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1FF14-0FA7-0847-B133-287FC5AF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4DF9-4ED2-3449-A742-1881717459C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7718D-65BC-F644-916D-2A7DE2F3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FDD6B-22CF-0F4D-9277-F11BBE2A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8EE-665C-4547-BEAF-BF38A138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0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4778-5755-6643-A91B-B2DC8951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11816-F7DA-EB4E-BF87-BAED87EA9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940A4-4482-E649-959D-56136ABC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4DF9-4ED2-3449-A742-1881717459C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AFC90-D13E-8F4F-94F7-4E20D5AB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D693-0FA0-C24D-A1D1-3ED67B00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8EE-665C-4547-BEAF-BF38A138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97B-FD75-D94E-B4C7-B1583CDB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B72AD-10B3-5F4A-A02E-052770334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2155A-E108-4A48-A8D1-999101B10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0ED21-9A80-244A-B142-BA397AB3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4DF9-4ED2-3449-A742-1881717459C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551B8-D1E2-B64F-83D7-2D8BBD8F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EF390-9636-F342-B802-7C727440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8EE-665C-4547-BEAF-BF38A138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7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129C-D5FC-9C46-B426-C85558307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11E03-4514-F240-A7B2-218F5030F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CE80E-FBBA-E849-81EC-569A4633D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6B6C0-DFDE-AF4B-95D7-48726BE51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36521-9631-BD42-AF68-0480A3A09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03865-A2BB-5747-966B-7DECF23B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4DF9-4ED2-3449-A742-1881717459C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8F1D1-C6C0-B749-8328-EA3B1127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717AE3-769F-6F43-960B-7875926A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8EE-665C-4547-BEAF-BF38A138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1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E445-5811-0642-A7FB-DD61E5E6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E0D29-40D7-9845-A793-CE0F2282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4DF9-4ED2-3449-A742-1881717459C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3E0F8-3207-8F41-874C-98EF037F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E4463-B8D2-7B4C-8EA9-C3132B22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8EE-665C-4547-BEAF-BF38A138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7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63722-EF4A-3848-ADC0-442A7F24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4DF9-4ED2-3449-A742-1881717459C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06C6E-5BE9-5A4D-82C5-2FD95CB8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1F69A-86D0-6640-91D8-F22E9BB0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8EE-665C-4547-BEAF-BF38A138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4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90D3-22C1-3946-9D5E-1773592F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064F4-9367-A04C-85F4-B052A5716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17354-AEED-114B-988F-7BB1DFC3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8C4FE-505E-2747-9462-15E563F9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4DF9-4ED2-3449-A742-1881717459C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99394-583E-D041-A4F1-C72E8F42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87DEF-8672-2F48-9EEC-7FACD65E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8EE-665C-4547-BEAF-BF38A138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6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1503-8632-9649-86CC-BD6C6D89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FA689-9B73-1041-9B0B-DD1172A61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23A7B-2052-6042-9681-0C321356B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58092-D64D-D04C-88BC-8BFB991D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4DF9-4ED2-3449-A742-1881717459C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6C4B8-9608-0E43-ABC8-6A90ECB4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274EC-A38C-E34C-892C-D51234E1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8EE-665C-4547-BEAF-BF38A138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6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AB5B2-EC2A-2349-BA2C-E34E579C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FDD8F-F966-B749-9B0B-57D3E86D3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F19EA-BEF7-3B45-A92B-7D432798B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54DF9-4ED2-3449-A742-1881717459C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C775-5E7D-AC42-ABCA-046835EAF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4291A-1086-E348-A95D-C488E0E20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8E8EE-665C-4547-BEAF-BF38A138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0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A004889-BD26-F147-81C9-EC24B10431C4}"/>
              </a:ext>
            </a:extLst>
          </p:cNvPr>
          <p:cNvSpPr/>
          <p:nvPr/>
        </p:nvSpPr>
        <p:spPr>
          <a:xfrm>
            <a:off x="972766" y="1284051"/>
            <a:ext cx="2295728" cy="10700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3B84E6-15C1-4741-B53B-712E15A87836}"/>
              </a:ext>
            </a:extLst>
          </p:cNvPr>
          <p:cNvSpPr/>
          <p:nvPr/>
        </p:nvSpPr>
        <p:spPr>
          <a:xfrm>
            <a:off x="1673158" y="632298"/>
            <a:ext cx="894944" cy="836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DF6A92-DC6C-3C4A-B081-2E902A2102E3}"/>
              </a:ext>
            </a:extLst>
          </p:cNvPr>
          <p:cNvSpPr/>
          <p:nvPr/>
        </p:nvSpPr>
        <p:spPr>
          <a:xfrm>
            <a:off x="1857983" y="3453319"/>
            <a:ext cx="4503906" cy="222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Todolist</a:t>
            </a:r>
            <a:r>
              <a:rPr lang="en-US" dirty="0"/>
              <a:t> System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DEB05F-617A-C749-AC98-AF53A2FA80B6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120630" y="2354094"/>
            <a:ext cx="1989306" cy="109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14E640-C607-294F-BB58-27B4FC5E0400}"/>
              </a:ext>
            </a:extLst>
          </p:cNvPr>
          <p:cNvSpPr txBox="1"/>
          <p:nvPr/>
        </p:nvSpPr>
        <p:spPr>
          <a:xfrm>
            <a:off x="3015573" y="2595929"/>
            <a:ext cx="3161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Create/view/edit/modify </a:t>
            </a:r>
            <a:r>
              <a:rPr lang="en-US" sz="1400" dirty="0" err="1"/>
              <a:t>todo</a:t>
            </a:r>
            <a:r>
              <a:rPr lang="en-US" sz="1400" dirty="0"/>
              <a:t> lists</a:t>
            </a:r>
          </a:p>
        </p:txBody>
      </p:sp>
    </p:spTree>
    <p:extLst>
      <p:ext uri="{BB962C8B-B14F-4D97-AF65-F5344CB8AC3E}">
        <p14:creationId xmlns:p14="http://schemas.microsoft.com/office/powerpoint/2010/main" val="271574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DF6A92-DC6C-3C4A-B081-2E902A2102E3}"/>
              </a:ext>
            </a:extLst>
          </p:cNvPr>
          <p:cNvSpPr/>
          <p:nvPr/>
        </p:nvSpPr>
        <p:spPr>
          <a:xfrm>
            <a:off x="972766" y="2016712"/>
            <a:ext cx="10525328" cy="44066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A004889-BD26-F147-81C9-EC24B10431C4}"/>
              </a:ext>
            </a:extLst>
          </p:cNvPr>
          <p:cNvSpPr/>
          <p:nvPr/>
        </p:nvSpPr>
        <p:spPr>
          <a:xfrm>
            <a:off x="972766" y="978401"/>
            <a:ext cx="1068479" cy="5682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3B84E6-15C1-4741-B53B-712E15A87836}"/>
              </a:ext>
            </a:extLst>
          </p:cNvPr>
          <p:cNvSpPr/>
          <p:nvPr/>
        </p:nvSpPr>
        <p:spPr>
          <a:xfrm>
            <a:off x="1298743" y="632298"/>
            <a:ext cx="416525" cy="444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DEB05F-617A-C749-AC98-AF53A2FA80B6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1507006" y="1546631"/>
            <a:ext cx="1012458" cy="1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14E640-C607-294F-BB58-27B4FC5E0400}"/>
              </a:ext>
            </a:extLst>
          </p:cNvPr>
          <p:cNvSpPr txBox="1"/>
          <p:nvPr/>
        </p:nvSpPr>
        <p:spPr>
          <a:xfrm>
            <a:off x="2221497" y="1023411"/>
            <a:ext cx="1646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Visits </a:t>
            </a:r>
            <a:r>
              <a:rPr lang="en-US" sz="1400" dirty="0" err="1"/>
              <a:t>todolist.com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59F811-0DAD-0C4D-8E7C-056A059947DE}"/>
              </a:ext>
            </a:extLst>
          </p:cNvPr>
          <p:cNvSpPr/>
          <p:nvPr/>
        </p:nvSpPr>
        <p:spPr>
          <a:xfrm>
            <a:off x="5038927" y="2725320"/>
            <a:ext cx="2422187" cy="131980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B85994-70FD-2445-8D13-D605D8C8C4FA}"/>
              </a:ext>
            </a:extLst>
          </p:cNvPr>
          <p:cNvSpPr/>
          <p:nvPr/>
        </p:nvSpPr>
        <p:spPr>
          <a:xfrm>
            <a:off x="1643974" y="2762655"/>
            <a:ext cx="1750979" cy="12451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23D76273-7228-4D42-90FE-0E748B73C2BB}"/>
              </a:ext>
            </a:extLst>
          </p:cNvPr>
          <p:cNvSpPr/>
          <p:nvPr/>
        </p:nvSpPr>
        <p:spPr>
          <a:xfrm>
            <a:off x="8560340" y="3725693"/>
            <a:ext cx="2295728" cy="2373549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4314AD-B5A8-9F44-AFAD-B8920043DC89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3394953" y="3385225"/>
            <a:ext cx="16439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F39F65-566C-A944-9F72-F026378F7CE1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461114" y="3385225"/>
            <a:ext cx="2247090" cy="340468"/>
          </a:xfrm>
          <a:prstGeom prst="bentConnector2">
            <a:avLst/>
          </a:prstGeom>
          <a:ln cap="flat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0350248-0281-B54B-BAFF-964D6AD9A80D}"/>
              </a:ext>
            </a:extLst>
          </p:cNvPr>
          <p:cNvSpPr txBox="1"/>
          <p:nvPr/>
        </p:nvSpPr>
        <p:spPr>
          <a:xfrm>
            <a:off x="4083729" y="2893841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9E11F6-6915-D146-BAB3-102661398364}"/>
              </a:ext>
            </a:extLst>
          </p:cNvPr>
          <p:cNvSpPr txBox="1"/>
          <p:nvPr/>
        </p:nvSpPr>
        <p:spPr>
          <a:xfrm>
            <a:off x="7609393" y="2936655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 Connection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9A9344-47FB-1C43-A254-52BD7FC18531}"/>
              </a:ext>
            </a:extLst>
          </p:cNvPr>
          <p:cNvSpPr/>
          <p:nvPr/>
        </p:nvSpPr>
        <p:spPr>
          <a:xfrm>
            <a:off x="1643974" y="4007797"/>
            <a:ext cx="1750979" cy="18740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 </a:t>
            </a:r>
            <a:r>
              <a:rPr lang="en-US" dirty="0" err="1"/>
              <a:t>todolists</a:t>
            </a:r>
            <a:r>
              <a:rPr lang="en-US" dirty="0"/>
              <a:t> to user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3E3420-E9CB-BF45-8BC4-7DB870328454}"/>
              </a:ext>
            </a:extLst>
          </p:cNvPr>
          <p:cNvSpPr/>
          <p:nvPr/>
        </p:nvSpPr>
        <p:spPr>
          <a:xfrm>
            <a:off x="5038927" y="4070750"/>
            <a:ext cx="2422187" cy="188358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Create/Edit/Modify</a:t>
            </a:r>
          </a:p>
          <a:p>
            <a:pPr algn="ctr"/>
            <a:r>
              <a:rPr lang="en-US" dirty="0" err="1"/>
              <a:t>todo</a:t>
            </a:r>
            <a:r>
              <a:rPr lang="en-US" dirty="0"/>
              <a:t> lists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B4E29F-42DE-A245-8851-C414C66DCD72}"/>
              </a:ext>
            </a:extLst>
          </p:cNvPr>
          <p:cNvSpPr txBox="1"/>
          <p:nvPr/>
        </p:nvSpPr>
        <p:spPr>
          <a:xfrm>
            <a:off x="9190275" y="5235486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todo</a:t>
            </a:r>
            <a:r>
              <a:rPr lang="en-US" dirty="0">
                <a:solidFill>
                  <a:schemeClr val="bg1"/>
                </a:solidFill>
              </a:rPr>
              <a:t> lists</a:t>
            </a:r>
          </a:p>
        </p:txBody>
      </p:sp>
    </p:spTree>
    <p:extLst>
      <p:ext uri="{BB962C8B-B14F-4D97-AF65-F5344CB8AC3E}">
        <p14:creationId xmlns:p14="http://schemas.microsoft.com/office/powerpoint/2010/main" val="33045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DF6A92-DC6C-3C4A-B081-2E902A2102E3}"/>
              </a:ext>
            </a:extLst>
          </p:cNvPr>
          <p:cNvSpPr/>
          <p:nvPr/>
        </p:nvSpPr>
        <p:spPr>
          <a:xfrm>
            <a:off x="972766" y="2016712"/>
            <a:ext cx="10525328" cy="440662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B85994-70FD-2445-8D13-D605D8C8C4FA}"/>
              </a:ext>
            </a:extLst>
          </p:cNvPr>
          <p:cNvSpPr/>
          <p:nvPr/>
        </p:nvSpPr>
        <p:spPr>
          <a:xfrm>
            <a:off x="1470979" y="230047"/>
            <a:ext cx="1750979" cy="12451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4314AD-B5A8-9F44-AFAD-B8920043DC89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346469" y="1475188"/>
            <a:ext cx="0" cy="54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F39F65-566C-A944-9F72-F026378F7CE1}"/>
              </a:ext>
            </a:extLst>
          </p:cNvPr>
          <p:cNvCxnSpPr>
            <a:cxnSpLocks/>
            <a:endCxn id="13" idx="2"/>
          </p:cNvCxnSpPr>
          <p:nvPr/>
        </p:nvCxnSpPr>
        <p:spPr>
          <a:xfrm rot="5400000" flipH="1" flipV="1">
            <a:off x="9375823" y="1094391"/>
            <a:ext cx="1021972" cy="833941"/>
          </a:xfrm>
          <a:prstGeom prst="bentConnector2">
            <a:avLst/>
          </a:prstGeom>
          <a:ln cap="flat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0350248-0281-B54B-BAFF-964D6AD9A80D}"/>
              </a:ext>
            </a:extLst>
          </p:cNvPr>
          <p:cNvSpPr txBox="1"/>
          <p:nvPr/>
        </p:nvSpPr>
        <p:spPr>
          <a:xfrm>
            <a:off x="2544340" y="156092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9E11F6-6915-D146-BAB3-102661398364}"/>
              </a:ext>
            </a:extLst>
          </p:cNvPr>
          <p:cNvSpPr txBox="1"/>
          <p:nvPr/>
        </p:nvSpPr>
        <p:spPr>
          <a:xfrm>
            <a:off x="8580772" y="360281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 Connection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23D76273-7228-4D42-90FE-0E748B73C2BB}"/>
              </a:ext>
            </a:extLst>
          </p:cNvPr>
          <p:cNvSpPr/>
          <p:nvPr/>
        </p:nvSpPr>
        <p:spPr>
          <a:xfrm>
            <a:off x="10303780" y="-15245"/>
            <a:ext cx="1782265" cy="2031239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2A9817-C59E-D04A-AA6D-2E2CE74D5730}"/>
              </a:ext>
            </a:extLst>
          </p:cNvPr>
          <p:cNvSpPr/>
          <p:nvPr/>
        </p:nvSpPr>
        <p:spPr>
          <a:xfrm>
            <a:off x="1470979" y="2471781"/>
            <a:ext cx="4756826" cy="342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TodoListController</a:t>
            </a:r>
            <a:endParaRPr lang="en-US" dirty="0"/>
          </a:p>
          <a:p>
            <a:pPr algn="ctr"/>
            <a:r>
              <a:rPr lang="en-US" dirty="0"/>
              <a:t>[REST Controller]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createTodoList</a:t>
            </a:r>
            <a:r>
              <a:rPr lang="en-US" dirty="0"/>
              <a:t>(name):</a:t>
            </a:r>
            <a:r>
              <a:rPr lang="en-US" dirty="0" err="1"/>
              <a:t>TodoList</a:t>
            </a:r>
            <a:endParaRPr lang="en-US" dirty="0"/>
          </a:p>
          <a:p>
            <a:pPr algn="ctr"/>
            <a:r>
              <a:rPr lang="en-US" dirty="0"/>
              <a:t>[POST]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8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4595</TotalTime>
  <Words>55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2020-04-16T11:40:51Z</dcterms:created>
  <dcterms:modified xsi:type="dcterms:W3CDTF">2020-04-19T16:16:18Z</dcterms:modified>
</cp:coreProperties>
</file>