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033D-D796-824C-A6BE-2BB4E41EC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3347D-C585-144F-AC97-DAA115664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DEE0-E746-DF49-946E-274F50C0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890CB-F22F-2842-86A5-F03BFBE8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B6F8-0FDC-7B4D-B07E-31E6C52A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5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BE1D-0791-9F4A-BFF5-E22E0858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16323-F240-1041-8097-CEAD884AF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B4747-2B0F-A14D-A754-FB89C44C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7676-D268-2F40-9F27-4CF07030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C96A-6387-0E47-A0AB-F7A19BCC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24312-8B27-554B-94E5-23251D31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5B3F9-ED39-584F-A775-5DE1940A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BB0C-7F66-8D40-A48F-0027A78A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805A-33AE-A446-95EC-37250BBC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9F0A-A50C-634F-8594-A52E1FE8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076A-F290-C34E-8209-0CD3D843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ACF5-7D23-D542-BFD5-609FD9BC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F5FA-BD42-7445-9229-BAF22D64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9019-3031-684F-AE25-3B053A9AB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CF0CF-6FB2-E045-9630-CD875B53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0F3C-9156-154D-AABA-D654F31A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8C36-CB97-304A-BA3C-40E038A5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2563-A0ED-E849-9E55-B5624FC3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4D6F-EA38-2C48-B19C-99B49450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F5F3-FBF9-2549-ABB2-E6B134FF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3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E00-5D6C-C045-9301-591FBAC7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9E83-7E51-4049-A811-8C0C3B183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469A-8445-3C47-B149-A58713FC9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BE84-00F2-4A46-8E81-814760DA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09385-C2F5-624F-9D02-8AFEA552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EC27-CE40-F640-9E43-4FD8E072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9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BAA6-E195-9143-9A01-C7CC037C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29BA-CE78-C444-9AEB-999E94453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BC65-35B5-394C-9ABF-F1BE6742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1D432-FA1E-F84F-90A2-B643A7B58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5DFF0-2006-2542-BDF0-0627F095D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A9B7F-628A-0E4A-A7D1-95C9E420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43605-BD2D-F946-B6EE-9C563FE1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4E607-5C82-3F47-84D1-7856C338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878F-D917-CA4A-A08F-B6D0C346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6C834-4856-B34E-9F90-75FB1A96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CE27A-208F-B94D-A365-7E051881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15E07-F508-1B4C-B737-20238F0C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6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3FBF9-4C0A-974E-9C86-A698B140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6F0FC-6915-A341-9FC0-6223F4F7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7CC03-05DE-E446-BA20-9ADE8BF0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D1C3-3042-EA45-9D3A-E369FEDC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BBC0-1BD4-B747-8103-CAC53529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01FCC-82B6-7F4E-A944-601E24725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E417C-E264-0D42-B46E-C730DEAD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B33A7-E21C-0840-921A-72552721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6A99-ED5B-6A43-ABDD-B3F59095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20ED-758C-5E44-B2F3-E3F7B898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C640F-3442-F14F-9F8F-EF5C93BC7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7AA37-C5E4-2A4A-ACA8-5E93EF56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2DCEF-6A81-3245-A737-2DBF54A7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8F7C-2AAE-C945-B998-AC8EBB91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2E843-7F57-584B-9E73-3972589E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1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85FF0-4807-2648-B184-6CF6A8B2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1372-A9A9-7A4B-8DAE-DA7549A9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EA3B-94EA-9A4C-9A4E-DBCD362E0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1EF8-4D36-5549-947A-E95B2823F9F6}" type="datetimeFigureOut">
              <a:rPr lang="en-US" smtClean="0"/>
              <a:t>4/24/20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F677-06BC-F04C-B746-48443FD56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5F78-51BC-7344-A88B-22925A06E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9688-80F1-144E-BCDD-5E66A4053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166CF-2DED-854F-828D-A170795BA4E6}"/>
              </a:ext>
            </a:extLst>
          </p:cNvPr>
          <p:cNvCxnSpPr>
            <a:cxnSpLocks/>
            <a:stCxn id="32" idx="3"/>
            <a:endCxn id="45" idx="1"/>
          </p:cNvCxnSpPr>
          <p:nvPr/>
        </p:nvCxnSpPr>
        <p:spPr>
          <a:xfrm>
            <a:off x="3226085" y="2371106"/>
            <a:ext cx="76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CBD939-2021-8D4C-9EB4-E00BC6AD81BC}"/>
              </a:ext>
            </a:extLst>
          </p:cNvPr>
          <p:cNvSpPr txBox="1"/>
          <p:nvPr/>
        </p:nvSpPr>
        <p:spPr>
          <a:xfrm>
            <a:off x="3653039" y="2001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277EE3-F6A8-3F48-A120-393357C0F70F}"/>
              </a:ext>
            </a:extLst>
          </p:cNvPr>
          <p:cNvSpPr txBox="1"/>
          <p:nvPr/>
        </p:nvSpPr>
        <p:spPr>
          <a:xfrm>
            <a:off x="7940706" y="20457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830E79-B603-554C-A17D-E3EB84267F2F}"/>
              </a:ext>
            </a:extLst>
          </p:cNvPr>
          <p:cNvGrpSpPr/>
          <p:nvPr/>
        </p:nvGrpSpPr>
        <p:grpSpPr>
          <a:xfrm>
            <a:off x="538115" y="1913906"/>
            <a:ext cx="2687970" cy="2114535"/>
            <a:chOff x="729464" y="2426643"/>
            <a:chExt cx="1130157" cy="211453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05D7936-7F9A-B04E-8A50-EF2877B30878}"/>
                </a:ext>
              </a:extLst>
            </p:cNvPr>
            <p:cNvSpPr/>
            <p:nvPr/>
          </p:nvSpPr>
          <p:spPr>
            <a:xfrm>
              <a:off x="729464" y="2426643"/>
              <a:ext cx="1130157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56488-FCB6-CA4F-AD9F-26FD250B224F}"/>
                </a:ext>
              </a:extLst>
            </p:cNvPr>
            <p:cNvSpPr/>
            <p:nvPr/>
          </p:nvSpPr>
          <p:spPr>
            <a:xfrm>
              <a:off x="729464" y="3341043"/>
              <a:ext cx="1130157" cy="1200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createTodoList</a:t>
              </a:r>
              <a:r>
                <a:rPr lang="en-US" sz="1400" dirty="0">
                  <a:solidFill>
                    <a:schemeClr val="tx1"/>
                  </a:solidFill>
                </a:rPr>
                <a:t>(name):</a:t>
              </a:r>
              <a:r>
                <a:rPr lang="en-US" sz="1400" dirty="0" err="1">
                  <a:solidFill>
                    <a:schemeClr val="tx1"/>
                  </a:solidFill>
                </a:rPr>
                <a:t>TodoList</a:t>
              </a:r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remove(</a:t>
              </a:r>
              <a:r>
                <a:rPr lang="en-US" sz="1400" dirty="0" err="1">
                  <a:solidFill>
                    <a:schemeClr val="tx1"/>
                  </a:solidFill>
                </a:rPr>
                <a:t>todo_list:TodoList</a:t>
              </a:r>
              <a:r>
                <a:rPr lang="en-US" sz="1400" dirty="0">
                  <a:solidFill>
                    <a:schemeClr val="tx1"/>
                  </a:solidFill>
                </a:rPr>
                <a:t>):void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edit(</a:t>
              </a:r>
              <a:r>
                <a:rPr lang="en-US" sz="1400" dirty="0" err="1">
                  <a:solidFill>
                    <a:schemeClr val="tx1"/>
                  </a:solidFill>
                </a:rPr>
                <a:t>todo_list:TodoList</a:t>
              </a:r>
              <a:r>
                <a:rPr lang="en-US" sz="1400" dirty="0">
                  <a:solidFill>
                    <a:schemeClr val="tx1"/>
                  </a:solidFill>
                </a:rPr>
                <a:t>):void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1EEF4A-438D-7840-A08E-AF47B059E5D8}"/>
              </a:ext>
            </a:extLst>
          </p:cNvPr>
          <p:cNvGrpSpPr/>
          <p:nvPr/>
        </p:nvGrpSpPr>
        <p:grpSpPr>
          <a:xfrm>
            <a:off x="3987225" y="1913906"/>
            <a:ext cx="3226445" cy="3500575"/>
            <a:chOff x="3987226" y="1913906"/>
            <a:chExt cx="1957228" cy="35005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9C97F4-1402-E841-819C-9AB519704BD0}"/>
                </a:ext>
              </a:extLst>
            </p:cNvPr>
            <p:cNvSpPr/>
            <p:nvPr/>
          </p:nvSpPr>
          <p:spPr>
            <a:xfrm>
              <a:off x="3987226" y="1913906"/>
              <a:ext cx="1957228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TodoList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0F212F9-9F38-F442-9096-A6699726D648}"/>
                </a:ext>
              </a:extLst>
            </p:cNvPr>
            <p:cNvSpPr/>
            <p:nvPr/>
          </p:nvSpPr>
          <p:spPr>
            <a:xfrm>
              <a:off x="3987226" y="2828306"/>
              <a:ext cx="1957228" cy="1200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name:string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id:long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Items:list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D0A66E-4695-4B4D-A41B-BD9EF582D891}"/>
                </a:ext>
              </a:extLst>
            </p:cNvPr>
            <p:cNvSpPr/>
            <p:nvPr/>
          </p:nvSpPr>
          <p:spPr>
            <a:xfrm>
              <a:off x="3987226" y="4028441"/>
              <a:ext cx="1957227" cy="1386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createItem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description:String</a:t>
              </a:r>
              <a:r>
                <a:rPr lang="en-US" sz="1400" dirty="0">
                  <a:solidFill>
                    <a:schemeClr val="tx1"/>
                  </a:solidFill>
                </a:rPr>
                <a:t>):</a:t>
              </a:r>
              <a:r>
                <a:rPr lang="en-US" sz="1400" dirty="0" err="1">
                  <a:solidFill>
                    <a:schemeClr val="tx1"/>
                  </a:solidFill>
                </a:rPr>
                <a:t>ListItem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remove(</a:t>
              </a:r>
              <a:r>
                <a:rPr lang="en-US" sz="1400" dirty="0" err="1">
                  <a:solidFill>
                    <a:schemeClr val="tx1"/>
                  </a:solidFill>
                </a:rPr>
                <a:t>item:ListItem</a:t>
              </a:r>
              <a:r>
                <a:rPr lang="en-US" sz="1400" dirty="0">
                  <a:solidFill>
                    <a:schemeClr val="tx1"/>
                  </a:solidFill>
                </a:rPr>
                <a:t>):void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edit(</a:t>
              </a:r>
              <a:r>
                <a:rPr lang="en-US" sz="1400" dirty="0" err="1">
                  <a:solidFill>
                    <a:schemeClr val="tx1"/>
                  </a:solidFill>
                </a:rPr>
                <a:t>item:ListItem</a:t>
              </a:r>
              <a:r>
                <a:rPr lang="en-US" sz="1400" dirty="0">
                  <a:solidFill>
                    <a:schemeClr val="tx1"/>
                  </a:solidFill>
                </a:rPr>
                <a:t>):void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move(</a:t>
              </a:r>
              <a:r>
                <a:rPr lang="en-US" sz="1400" dirty="0" err="1">
                  <a:solidFill>
                    <a:schemeClr val="tx1"/>
                  </a:solidFill>
                </a:rPr>
                <a:t>item:Listitem</a:t>
              </a:r>
              <a:r>
                <a:rPr lang="en-US" sz="1400" dirty="0">
                  <a:solidFill>
                    <a:schemeClr val="tx1"/>
                  </a:solidFill>
                </a:rPr>
                <a:t>, </a:t>
              </a:r>
              <a:r>
                <a:rPr lang="en-US" sz="1400" dirty="0" err="1">
                  <a:solidFill>
                    <a:schemeClr val="tx1"/>
                  </a:solidFill>
                </a:rPr>
                <a:t>to:TodoList</a:t>
              </a:r>
              <a:r>
                <a:rPr lang="en-US" sz="1400" dirty="0">
                  <a:solidFill>
                    <a:schemeClr val="tx1"/>
                  </a:solidFill>
                </a:rPr>
                <a:t>):void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60F950-166E-544B-BDD6-414CA9382E9A}"/>
              </a:ext>
            </a:extLst>
          </p:cNvPr>
          <p:cNvGrpSpPr/>
          <p:nvPr/>
        </p:nvGrpSpPr>
        <p:grpSpPr>
          <a:xfrm>
            <a:off x="8240788" y="1913906"/>
            <a:ext cx="3652007" cy="3500575"/>
            <a:chOff x="8224920" y="1913905"/>
            <a:chExt cx="1957228" cy="350057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61C2666-0230-654D-A45C-588929C15936}"/>
                </a:ext>
              </a:extLst>
            </p:cNvPr>
            <p:cNvSpPr/>
            <p:nvPr/>
          </p:nvSpPr>
          <p:spPr>
            <a:xfrm>
              <a:off x="8224920" y="1913905"/>
              <a:ext cx="1957228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ListItem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104D295-8A29-5141-80A8-17F394293347}"/>
                </a:ext>
              </a:extLst>
            </p:cNvPr>
            <p:cNvSpPr/>
            <p:nvPr/>
          </p:nvSpPr>
          <p:spPr>
            <a:xfrm>
              <a:off x="8224920" y="2828305"/>
              <a:ext cx="1957228" cy="12001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description:string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last_updated:date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id:long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completed:boolean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2660E6-ACA2-9940-8F2F-74A87ADD428E}"/>
                </a:ext>
              </a:extLst>
            </p:cNvPr>
            <p:cNvSpPr/>
            <p:nvPr/>
          </p:nvSpPr>
          <p:spPr>
            <a:xfrm>
              <a:off x="8224920" y="4028440"/>
              <a:ext cx="1957227" cy="1386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60EACE-EC70-F247-A589-7E378355F38D}"/>
              </a:ext>
            </a:extLst>
          </p:cNvPr>
          <p:cNvCxnSpPr>
            <a:cxnSpLocks/>
            <a:stCxn id="45" idx="3"/>
            <a:endCxn id="58" idx="1"/>
          </p:cNvCxnSpPr>
          <p:nvPr/>
        </p:nvCxnSpPr>
        <p:spPr>
          <a:xfrm>
            <a:off x="7213670" y="2371106"/>
            <a:ext cx="102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432C1AF-CA00-944F-8759-F9723845C85C}"/>
              </a:ext>
            </a:extLst>
          </p:cNvPr>
          <p:cNvSpPr txBox="1"/>
          <p:nvPr/>
        </p:nvSpPr>
        <p:spPr>
          <a:xfrm>
            <a:off x="8240788" y="4167462"/>
            <a:ext cx="232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isCompleted</a:t>
            </a:r>
            <a:r>
              <a:rPr lang="en-US" dirty="0"/>
              <a:t>():</a:t>
            </a:r>
            <a:r>
              <a:rPr lang="en-US" dirty="0" err="1"/>
              <a:t>boolean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5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2020-04-16T10:26:05Z</dcterms:created>
  <dcterms:modified xsi:type="dcterms:W3CDTF">2020-04-24T17:05:34Z</dcterms:modified>
</cp:coreProperties>
</file>